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6"/>
  </p:notesMasterIdLst>
  <p:sldIdLst>
    <p:sldId id="295" r:id="rId3"/>
    <p:sldId id="389" r:id="rId4"/>
    <p:sldId id="259" r:id="rId5"/>
    <p:sldId id="261" r:id="rId6"/>
    <p:sldId id="347" r:id="rId7"/>
    <p:sldId id="348" r:id="rId8"/>
    <p:sldId id="349" r:id="rId9"/>
    <p:sldId id="350" r:id="rId10"/>
    <p:sldId id="351" r:id="rId11"/>
    <p:sldId id="352" r:id="rId12"/>
    <p:sldId id="335" r:id="rId13"/>
    <p:sldId id="344" r:id="rId14"/>
    <p:sldId id="345" r:id="rId15"/>
    <p:sldId id="410" r:id="rId16"/>
    <p:sldId id="346" r:id="rId17"/>
    <p:sldId id="343" r:id="rId18"/>
    <p:sldId id="392" r:id="rId19"/>
    <p:sldId id="390" r:id="rId20"/>
    <p:sldId id="393" r:id="rId21"/>
    <p:sldId id="394" r:id="rId22"/>
    <p:sldId id="395" r:id="rId23"/>
    <p:sldId id="396" r:id="rId24"/>
    <p:sldId id="257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0B0B"/>
    <a:srgbClr val="D01D30"/>
    <a:srgbClr val="4A05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notesMaster" Target="notesMasters/notesMaster1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1.png>
</file>

<file path=ppt/media/image13.png>
</file>

<file path=ppt/media/image15.png>
</file>

<file path=ppt/media/image17.png>
</file>

<file path=ppt/media/image18.png>
</file>

<file path=ppt/media/image19.png>
</file>

<file path=ppt/media/image21.png>
</file>

<file path=ppt/media/image23.png>
</file>

<file path=ppt/media/image26.png>
</file>

<file path=ppt/media/image27.png>
</file>

<file path=ppt/media/image28.png>
</file>

<file path=ppt/media/image29.png>
</file>

<file path=ppt/media/image3.jpeg>
</file>

<file path=ppt/media/image31.png>
</file>

<file path=ppt/media/image32.png>
</file>

<file path=ppt/media/image37.jpeg>
</file>

<file path=ppt/media/image38.png>
</file>

<file path=ppt/media/image39.jpeg>
</file>

<file path=ppt/media/image4.png>
</file>

<file path=ppt/media/image40.png>
</file>

<file path=ppt/media/image5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257D3A-252F-462B-876B-9D27C91A38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955174-3560-47A4-9639-2927E3AB5CC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emf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1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emf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3.png"/><Relationship Id="rId2" Type="http://schemas.openxmlformats.org/officeDocument/2006/relationships/image" Target="../media/image22.emf"/><Relationship Id="rId1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4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6.png"/><Relationship Id="rId1" Type="http://schemas.openxmlformats.org/officeDocument/2006/relationships/image" Target="../media/image25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0.emf"/><Relationship Id="rId1" Type="http://schemas.openxmlformats.org/officeDocument/2006/relationships/image" Target="../media/image2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2.png"/><Relationship Id="rId1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3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4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6.emf"/><Relationship Id="rId1" Type="http://schemas.openxmlformats.org/officeDocument/2006/relationships/image" Target="../media/image35.emf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0.png"/><Relationship Id="rId3" Type="http://schemas.openxmlformats.org/officeDocument/2006/relationships/image" Target="../media/image39.jpeg"/><Relationship Id="rId2" Type="http://schemas.openxmlformats.org/officeDocument/2006/relationships/image" Target="../media/image38.png"/><Relationship Id="rId1" Type="http://schemas.openxmlformats.org/officeDocument/2006/relationships/image" Target="../media/image37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64"/>
          <a:stretch>
            <a:fillRect/>
          </a:stretch>
        </p:blipFill>
        <p:spPr>
          <a:xfrm flipH="1">
            <a:off x="-1" y="-13648"/>
            <a:ext cx="12192000" cy="687847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3648"/>
            <a:ext cx="12192000" cy="6878472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0" y="871824"/>
            <a:ext cx="6439998" cy="5459413"/>
          </a:xfrm>
          <a:prstGeom prst="rect">
            <a:avLst/>
          </a:prstGeom>
          <a:effectLst>
            <a:outerShdw blurRad="50800" dist="1016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8512" y="3046664"/>
            <a:ext cx="4282651" cy="3403564"/>
          </a:xfrm>
          <a:prstGeom prst="rect">
            <a:avLst/>
          </a:prstGeom>
          <a:effectLst>
            <a:outerShdw blurRad="50800" dist="1016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2" name="矩形 31"/>
          <p:cNvSpPr/>
          <p:nvPr/>
        </p:nvSpPr>
        <p:spPr>
          <a:xfrm rot="2469539">
            <a:off x="8547089" y="749875"/>
            <a:ext cx="4567503" cy="84616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四大组件之一</a:t>
            </a:r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7356143" y="1172955"/>
            <a:ext cx="3474697" cy="382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1" name="Freeform 21"/>
          <p:cNvSpPr/>
          <p:nvPr/>
        </p:nvSpPr>
        <p:spPr bwMode="auto">
          <a:xfrm>
            <a:off x="6891206" y="3046880"/>
            <a:ext cx="1802934" cy="2028213"/>
          </a:xfrm>
          <a:custGeom>
            <a:avLst/>
            <a:gdLst/>
            <a:ahLst/>
            <a:cxnLst>
              <a:cxn ang="0">
                <a:pos x="1198" y="0"/>
              </a:cxn>
              <a:cxn ang="0">
                <a:pos x="0" y="0"/>
              </a:cxn>
              <a:cxn ang="0">
                <a:pos x="1198" y="686"/>
              </a:cxn>
              <a:cxn ang="0">
                <a:pos x="1198" y="0"/>
              </a:cxn>
            </a:cxnLst>
            <a:rect l="0" t="0" r="r" b="b"/>
            <a:pathLst>
              <a:path w="1198" h="686">
                <a:moveTo>
                  <a:pt x="1198" y="0"/>
                </a:moveTo>
                <a:lnTo>
                  <a:pt x="0" y="0"/>
                </a:lnTo>
                <a:lnTo>
                  <a:pt x="1198" y="686"/>
                </a:lnTo>
                <a:lnTo>
                  <a:pt x="1198" y="0"/>
                </a:lnTo>
                <a:close/>
              </a:path>
            </a:pathLst>
          </a:custGeom>
          <a:gradFill>
            <a:gsLst>
              <a:gs pos="0">
                <a:schemeClr val="bg1">
                  <a:alpha val="64000"/>
                </a:schemeClr>
              </a:gs>
              <a:gs pos="45000">
                <a:schemeClr val="bg1">
                  <a:alpha val="0"/>
                </a:schemeClr>
              </a:gs>
            </a:gsLst>
            <a:lin ang="5400000" scaled="1"/>
          </a:gra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3973195" y="3462020"/>
            <a:ext cx="3956050" cy="1198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7200">
                <a:solidFill>
                  <a:srgbClr val="FF0000"/>
                </a:solidFill>
              </a:rPr>
              <a:t>vi</a:t>
            </a:r>
            <a:r>
              <a:rPr lang="en-US" altLang="zh-CN" sz="7200">
                <a:solidFill>
                  <a:schemeClr val="bg1">
                    <a:lumMod val="85000"/>
                  </a:schemeClr>
                </a:solidFill>
              </a:rPr>
              <a:t>sibili</a:t>
            </a:r>
            <a:r>
              <a:rPr lang="en-US" altLang="zh-CN" sz="7200">
                <a:solidFill>
                  <a:srgbClr val="FF0000"/>
                </a:solidFill>
              </a:rPr>
              <a:t>ty</a:t>
            </a:r>
            <a:endParaRPr lang="en-US" altLang="zh-CN" sz="7200">
              <a:solidFill>
                <a:srgbClr val="FF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29970" y="3046730"/>
            <a:ext cx="3956050" cy="1198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7200">
                <a:solidFill>
                  <a:srgbClr val="FF0000"/>
                </a:solidFill>
              </a:rPr>
              <a:t>Acti</a:t>
            </a:r>
            <a:r>
              <a:rPr lang="en-US" altLang="zh-CN" sz="7200">
                <a:solidFill>
                  <a:schemeClr val="bg1">
                    <a:lumMod val="85000"/>
                  </a:schemeClr>
                </a:solidFill>
              </a:rPr>
              <a:t>ve</a:t>
            </a:r>
            <a:endParaRPr lang="en-US" altLang="zh-CN" sz="7200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重新创建</a:t>
              </a:r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Activity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2" name="图片 1" descr="basic-lifecycle-savestat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50" y="2012950"/>
            <a:ext cx="5955665" cy="2831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-27296" y="-40943"/>
            <a:ext cx="12228395" cy="5076968"/>
          </a:xfrm>
          <a:custGeom>
            <a:avLst/>
            <a:gdLst>
              <a:gd name="connsiteX0" fmla="*/ 0 w 12228395"/>
              <a:gd name="connsiteY0" fmla="*/ 13647 h 4490113"/>
              <a:gd name="connsiteX1" fmla="*/ 27296 w 12228395"/>
              <a:gd name="connsiteY1" fmla="*/ 3261815 h 4490113"/>
              <a:gd name="connsiteX2" fmla="*/ 2006221 w 12228395"/>
              <a:gd name="connsiteY2" fmla="*/ 3234519 h 4490113"/>
              <a:gd name="connsiteX3" fmla="*/ 3439236 w 12228395"/>
              <a:gd name="connsiteY3" fmla="*/ 4217158 h 4490113"/>
              <a:gd name="connsiteX4" fmla="*/ 3835021 w 12228395"/>
              <a:gd name="connsiteY4" fmla="*/ 3698543 h 4490113"/>
              <a:gd name="connsiteX5" fmla="*/ 4776717 w 12228395"/>
              <a:gd name="connsiteY5" fmla="*/ 4490113 h 4490113"/>
              <a:gd name="connsiteX6" fmla="*/ 5418162 w 12228395"/>
              <a:gd name="connsiteY6" fmla="*/ 2088107 h 4490113"/>
              <a:gd name="connsiteX7" fmla="*/ 7861111 w 12228395"/>
              <a:gd name="connsiteY7" fmla="*/ 4148919 h 4490113"/>
              <a:gd name="connsiteX8" fmla="*/ 9376012 w 12228395"/>
              <a:gd name="connsiteY8" fmla="*/ 3521122 h 4490113"/>
              <a:gd name="connsiteX9" fmla="*/ 12228395 w 12228395"/>
              <a:gd name="connsiteY9" fmla="*/ 3507474 h 4490113"/>
              <a:gd name="connsiteX10" fmla="*/ 12201099 w 12228395"/>
              <a:gd name="connsiteY10" fmla="*/ 0 h 4490113"/>
              <a:gd name="connsiteX11" fmla="*/ 0 w 12228395"/>
              <a:gd name="connsiteY11" fmla="*/ 13647 h 4490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28395" h="4490113">
                <a:moveTo>
                  <a:pt x="0" y="13647"/>
                </a:moveTo>
                <a:lnTo>
                  <a:pt x="27296" y="3261815"/>
                </a:lnTo>
                <a:lnTo>
                  <a:pt x="2006221" y="3234519"/>
                </a:lnTo>
                <a:lnTo>
                  <a:pt x="3439236" y="4217158"/>
                </a:lnTo>
                <a:lnTo>
                  <a:pt x="3835021" y="3698543"/>
                </a:lnTo>
                <a:lnTo>
                  <a:pt x="4776717" y="4490113"/>
                </a:lnTo>
                <a:lnTo>
                  <a:pt x="5418162" y="2088107"/>
                </a:lnTo>
                <a:lnTo>
                  <a:pt x="7861111" y="4148919"/>
                </a:lnTo>
                <a:lnTo>
                  <a:pt x="9376012" y="3521122"/>
                </a:lnTo>
                <a:lnTo>
                  <a:pt x="12228395" y="3507474"/>
                </a:lnTo>
                <a:lnTo>
                  <a:pt x="12201099" y="0"/>
                </a:lnTo>
                <a:lnTo>
                  <a:pt x="0" y="13647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" y="2074463"/>
            <a:ext cx="12204699" cy="3084394"/>
          </a:xfrm>
          <a:prstGeom prst="rect">
            <a:avLst/>
          </a:prstGeom>
          <a:effectLst>
            <a:outerShdw blurRad="76200" dist="139700" dir="8100000" algn="tr" rotWithShape="0">
              <a:prstClr val="black">
                <a:alpha val="50000"/>
              </a:prstClr>
            </a:outerShdw>
          </a:effectLst>
        </p:spPr>
      </p:pic>
      <p:sp>
        <p:nvSpPr>
          <p:cNvPr id="6" name="矩形 5"/>
          <p:cNvSpPr/>
          <p:nvPr/>
        </p:nvSpPr>
        <p:spPr>
          <a:xfrm>
            <a:off x="4502844" y="5463690"/>
            <a:ext cx="2623820" cy="8229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任务管理</a:t>
            </a:r>
            <a:endParaRPr lang="zh-CN" altLang="en-US" sz="4800" b="1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4752831" y="2887147"/>
            <a:ext cx="2124000" cy="2124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52400" dir="8400000" algn="ctr" rotWithShape="0">
              <a:schemeClr val="tx1">
                <a:lumMod val="85000"/>
                <a:lumOff val="15000"/>
                <a:alpha val="6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017701" y="3332131"/>
            <a:ext cx="1758036" cy="131064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8000" b="1" dirty="0" smtClean="0"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 2</a:t>
            </a:r>
            <a:endParaRPr lang="zh-CN" altLang="en-US" sz="8000" b="1" dirty="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732790" y="4304030"/>
            <a:ext cx="11189970" cy="57912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这些 Activity按照打开顺序排列在堆栈（即</a:t>
            </a:r>
            <a:r>
              <a:rPr lang="en-US" altLang="zh-CN" sz="3200" b="1" dirty="0" smtClean="0">
                <a:solidFill>
                  <a:srgbClr val="D80B0B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“返回栈”</a:t>
            </a:r>
            <a:r>
              <a:rPr lang="en-US" altLang="zh-CN" sz="32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）中</a:t>
            </a:r>
            <a:endParaRPr lang="en-US" altLang="zh-CN" sz="3200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-835405" y="239898"/>
            <a:ext cx="12630150" cy="1577817"/>
            <a:chOff x="-835405" y="239898"/>
            <a:chExt cx="12630150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8" name="Freeform 1232"/>
            <p:cNvSpPr>
              <a:spLocks noEditPoints="1"/>
            </p:cNvSpPr>
            <p:nvPr/>
          </p:nvSpPr>
          <p:spPr bwMode="auto">
            <a:xfrm>
              <a:off x="4385565" y="601213"/>
              <a:ext cx="7409180" cy="76200"/>
            </a:xfrm>
            <a:custGeom>
              <a:avLst/>
              <a:gdLst>
                <a:gd name="T0" fmla="*/ 221 w 309"/>
                <a:gd name="T1" fmla="*/ 14 h 23"/>
                <a:gd name="T2" fmla="*/ 88 w 309"/>
                <a:gd name="T3" fmla="*/ 7 h 23"/>
                <a:gd name="T4" fmla="*/ 213 w 309"/>
                <a:gd name="T5" fmla="*/ 10 h 23"/>
                <a:gd name="T6" fmla="*/ 294 w 309"/>
                <a:gd name="T7" fmla="*/ 20 h 23"/>
                <a:gd name="T8" fmla="*/ 282 w 309"/>
                <a:gd name="T9" fmla="*/ 19 h 23"/>
                <a:gd name="T10" fmla="*/ 205 w 309"/>
                <a:gd name="T11" fmla="*/ 11 h 23"/>
                <a:gd name="T12" fmla="*/ 208 w 309"/>
                <a:gd name="T13" fmla="*/ 10 h 23"/>
                <a:gd name="T14" fmla="*/ 212 w 309"/>
                <a:gd name="T15" fmla="*/ 13 h 23"/>
                <a:gd name="T16" fmla="*/ 275 w 309"/>
                <a:gd name="T17" fmla="*/ 18 h 23"/>
                <a:gd name="T18" fmla="*/ 235 w 309"/>
                <a:gd name="T19" fmla="*/ 12 h 23"/>
                <a:gd name="T20" fmla="*/ 273 w 309"/>
                <a:gd name="T21" fmla="*/ 17 h 23"/>
                <a:gd name="T22" fmla="*/ 249 w 309"/>
                <a:gd name="T23" fmla="*/ 16 h 23"/>
                <a:gd name="T24" fmla="*/ 235 w 309"/>
                <a:gd name="T25" fmla="*/ 15 h 23"/>
                <a:gd name="T26" fmla="*/ 234 w 309"/>
                <a:gd name="T27" fmla="*/ 14 h 23"/>
                <a:gd name="T28" fmla="*/ 261 w 309"/>
                <a:gd name="T29" fmla="*/ 16 h 23"/>
                <a:gd name="T30" fmla="*/ 225 w 309"/>
                <a:gd name="T31" fmla="*/ 15 h 23"/>
                <a:gd name="T32" fmla="*/ 241 w 309"/>
                <a:gd name="T33" fmla="*/ 12 h 23"/>
                <a:gd name="T34" fmla="*/ 271 w 309"/>
                <a:gd name="T35" fmla="*/ 13 h 23"/>
                <a:gd name="T36" fmla="*/ 295 w 309"/>
                <a:gd name="T37" fmla="*/ 17 h 23"/>
                <a:gd name="T38" fmla="*/ 267 w 309"/>
                <a:gd name="T39" fmla="*/ 19 h 23"/>
                <a:gd name="T40" fmla="*/ 246 w 309"/>
                <a:gd name="T41" fmla="*/ 19 h 23"/>
                <a:gd name="T42" fmla="*/ 227 w 309"/>
                <a:gd name="T43" fmla="*/ 20 h 23"/>
                <a:gd name="T44" fmla="*/ 225 w 309"/>
                <a:gd name="T45" fmla="*/ 16 h 23"/>
                <a:gd name="T46" fmla="*/ 215 w 309"/>
                <a:gd name="T47" fmla="*/ 16 h 23"/>
                <a:gd name="T48" fmla="*/ 150 w 309"/>
                <a:gd name="T49" fmla="*/ 14 h 23"/>
                <a:gd name="T50" fmla="*/ 150 w 309"/>
                <a:gd name="T51" fmla="*/ 9 h 23"/>
                <a:gd name="T52" fmla="*/ 159 w 309"/>
                <a:gd name="T53" fmla="*/ 10 h 23"/>
                <a:gd name="T54" fmla="*/ 181 w 309"/>
                <a:gd name="T55" fmla="*/ 12 h 23"/>
                <a:gd name="T56" fmla="*/ 186 w 309"/>
                <a:gd name="T57" fmla="*/ 14 h 23"/>
                <a:gd name="T58" fmla="*/ 196 w 309"/>
                <a:gd name="T59" fmla="*/ 14 h 23"/>
                <a:gd name="T60" fmla="*/ 184 w 309"/>
                <a:gd name="T61" fmla="*/ 14 h 23"/>
                <a:gd name="T62" fmla="*/ 173 w 309"/>
                <a:gd name="T63" fmla="*/ 15 h 23"/>
                <a:gd name="T64" fmla="*/ 164 w 309"/>
                <a:gd name="T65" fmla="*/ 12 h 23"/>
                <a:gd name="T66" fmla="*/ 153 w 309"/>
                <a:gd name="T67" fmla="*/ 18 h 23"/>
                <a:gd name="T68" fmla="*/ 149 w 309"/>
                <a:gd name="T69" fmla="*/ 10 h 23"/>
                <a:gd name="T70" fmla="*/ 141 w 309"/>
                <a:gd name="T71" fmla="*/ 11 h 23"/>
                <a:gd name="T72" fmla="*/ 126 w 309"/>
                <a:gd name="T73" fmla="*/ 13 h 23"/>
                <a:gd name="T74" fmla="*/ 120 w 309"/>
                <a:gd name="T75" fmla="*/ 9 h 23"/>
                <a:gd name="T76" fmla="*/ 100 w 309"/>
                <a:gd name="T77" fmla="*/ 12 h 23"/>
                <a:gd name="T78" fmla="*/ 14 w 309"/>
                <a:gd name="T79" fmla="*/ 13 h 23"/>
                <a:gd name="T80" fmla="*/ 11 w 309"/>
                <a:gd name="T81" fmla="*/ 9 h 23"/>
                <a:gd name="T82" fmla="*/ 7 w 309"/>
                <a:gd name="T83" fmla="*/ 8 h 23"/>
                <a:gd name="T84" fmla="*/ 40 w 309"/>
                <a:gd name="T85" fmla="*/ 14 h 23"/>
                <a:gd name="T86" fmla="*/ 70 w 309"/>
                <a:gd name="T87" fmla="*/ 13 h 23"/>
                <a:gd name="T88" fmla="*/ 26 w 309"/>
                <a:gd name="T89" fmla="*/ 12 h 23"/>
                <a:gd name="T90" fmla="*/ 27 w 309"/>
                <a:gd name="T91" fmla="*/ 12 h 23"/>
                <a:gd name="T92" fmla="*/ 36 w 309"/>
                <a:gd name="T93" fmla="*/ 14 h 23"/>
                <a:gd name="T94" fmla="*/ 39 w 309"/>
                <a:gd name="T95" fmla="*/ 10 h 23"/>
                <a:gd name="T96" fmla="*/ 60 w 309"/>
                <a:gd name="T97" fmla="*/ 10 h 23"/>
                <a:gd name="T98" fmla="*/ 76 w 309"/>
                <a:gd name="T99" fmla="*/ 14 h 23"/>
                <a:gd name="T100" fmla="*/ 85 w 309"/>
                <a:gd name="T101" fmla="*/ 9 h 23"/>
                <a:gd name="T102" fmla="*/ 88 w 309"/>
                <a:gd name="T103" fmla="*/ 8 h 23"/>
                <a:gd name="T104" fmla="*/ 100 w 309"/>
                <a:gd name="T105" fmla="*/ 9 h 23"/>
                <a:gd name="T106" fmla="*/ 96 w 309"/>
                <a:gd name="T107" fmla="*/ 13 h 23"/>
                <a:gd name="T108" fmla="*/ 105 w 309"/>
                <a:gd name="T109" fmla="*/ 10 h 23"/>
                <a:gd name="T110" fmla="*/ 115 w 309"/>
                <a:gd name="T111" fmla="*/ 12 h 23"/>
                <a:gd name="T112" fmla="*/ 103 w 309"/>
                <a:gd name="T113" fmla="*/ 13 h 23"/>
                <a:gd name="T114" fmla="*/ 96 w 309"/>
                <a:gd name="T115" fmla="*/ 16 h 23"/>
                <a:gd name="T116" fmla="*/ 72 w 309"/>
                <a:gd name="T117" fmla="*/ 14 h 23"/>
                <a:gd name="T118" fmla="*/ 56 w 309"/>
                <a:gd name="T119" fmla="*/ 14 h 23"/>
                <a:gd name="T120" fmla="*/ 33 w 309"/>
                <a:gd name="T121" fmla="*/ 15 h 23"/>
                <a:gd name="T122" fmla="*/ 23 w 309"/>
                <a:gd name="T123" fmla="*/ 12 h 23"/>
                <a:gd name="T124" fmla="*/ 10 w 309"/>
                <a:gd name="T125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9" h="23">
                  <a:moveTo>
                    <a:pt x="2" y="10"/>
                  </a:moveTo>
                  <a:cubicBezTo>
                    <a:pt x="2" y="11"/>
                    <a:pt x="5" y="13"/>
                    <a:pt x="5" y="12"/>
                  </a:cubicBezTo>
                  <a:cubicBezTo>
                    <a:pt x="8" y="14"/>
                    <a:pt x="1" y="12"/>
                    <a:pt x="2" y="12"/>
                  </a:cubicBezTo>
                  <a:cubicBezTo>
                    <a:pt x="0" y="13"/>
                    <a:pt x="5" y="15"/>
                    <a:pt x="6" y="16"/>
                  </a:cubicBezTo>
                  <a:cubicBezTo>
                    <a:pt x="5" y="15"/>
                    <a:pt x="4" y="16"/>
                    <a:pt x="4" y="16"/>
                  </a:cubicBezTo>
                  <a:cubicBezTo>
                    <a:pt x="6" y="13"/>
                    <a:pt x="12" y="16"/>
                    <a:pt x="13" y="18"/>
                  </a:cubicBezTo>
                  <a:cubicBezTo>
                    <a:pt x="12" y="18"/>
                    <a:pt x="14" y="14"/>
                    <a:pt x="15" y="19"/>
                  </a:cubicBezTo>
                  <a:cubicBezTo>
                    <a:pt x="16" y="19"/>
                    <a:pt x="21" y="12"/>
                    <a:pt x="21" y="12"/>
                  </a:cubicBezTo>
                  <a:cubicBezTo>
                    <a:pt x="21" y="14"/>
                    <a:pt x="23" y="19"/>
                    <a:pt x="25" y="19"/>
                  </a:cubicBezTo>
                  <a:cubicBezTo>
                    <a:pt x="24" y="17"/>
                    <a:pt x="25" y="19"/>
                    <a:pt x="26" y="18"/>
                  </a:cubicBezTo>
                  <a:cubicBezTo>
                    <a:pt x="26" y="18"/>
                    <a:pt x="25" y="14"/>
                    <a:pt x="25" y="14"/>
                  </a:cubicBezTo>
                  <a:cubicBezTo>
                    <a:pt x="24" y="14"/>
                    <a:pt x="54" y="18"/>
                    <a:pt x="54" y="16"/>
                  </a:cubicBezTo>
                  <a:cubicBezTo>
                    <a:pt x="55" y="16"/>
                    <a:pt x="51" y="14"/>
                    <a:pt x="56" y="14"/>
                  </a:cubicBezTo>
                  <a:cubicBezTo>
                    <a:pt x="56" y="15"/>
                    <a:pt x="56" y="17"/>
                    <a:pt x="54" y="17"/>
                  </a:cubicBezTo>
                  <a:cubicBezTo>
                    <a:pt x="55" y="16"/>
                    <a:pt x="55" y="16"/>
                    <a:pt x="56" y="18"/>
                  </a:cubicBezTo>
                  <a:cubicBezTo>
                    <a:pt x="56" y="18"/>
                    <a:pt x="56" y="14"/>
                    <a:pt x="57" y="15"/>
                  </a:cubicBezTo>
                  <a:cubicBezTo>
                    <a:pt x="57" y="15"/>
                    <a:pt x="74" y="20"/>
                    <a:pt x="74" y="19"/>
                  </a:cubicBezTo>
                  <a:cubicBezTo>
                    <a:pt x="74" y="19"/>
                    <a:pt x="76" y="17"/>
                    <a:pt x="73" y="14"/>
                  </a:cubicBezTo>
                  <a:cubicBezTo>
                    <a:pt x="74" y="13"/>
                    <a:pt x="76" y="20"/>
                    <a:pt x="76" y="18"/>
                  </a:cubicBezTo>
                  <a:cubicBezTo>
                    <a:pt x="80" y="18"/>
                    <a:pt x="79" y="19"/>
                    <a:pt x="80" y="17"/>
                  </a:cubicBezTo>
                  <a:cubicBezTo>
                    <a:pt x="81" y="20"/>
                    <a:pt x="90" y="15"/>
                    <a:pt x="91" y="16"/>
                  </a:cubicBezTo>
                  <a:cubicBezTo>
                    <a:pt x="92" y="17"/>
                    <a:pt x="93" y="16"/>
                    <a:pt x="94" y="18"/>
                  </a:cubicBezTo>
                  <a:cubicBezTo>
                    <a:pt x="92" y="20"/>
                    <a:pt x="99" y="13"/>
                    <a:pt x="98" y="17"/>
                  </a:cubicBezTo>
                  <a:cubicBezTo>
                    <a:pt x="98" y="17"/>
                    <a:pt x="99" y="12"/>
                    <a:pt x="99" y="12"/>
                  </a:cubicBezTo>
                  <a:cubicBezTo>
                    <a:pt x="101" y="12"/>
                    <a:pt x="101" y="14"/>
                    <a:pt x="100" y="14"/>
                  </a:cubicBezTo>
                  <a:cubicBezTo>
                    <a:pt x="103" y="18"/>
                    <a:pt x="100" y="9"/>
                    <a:pt x="100" y="11"/>
                  </a:cubicBezTo>
                  <a:cubicBezTo>
                    <a:pt x="100" y="11"/>
                    <a:pt x="103" y="12"/>
                    <a:pt x="103" y="10"/>
                  </a:cubicBezTo>
                  <a:cubicBezTo>
                    <a:pt x="103" y="11"/>
                    <a:pt x="104" y="11"/>
                    <a:pt x="104" y="10"/>
                  </a:cubicBezTo>
                  <a:cubicBezTo>
                    <a:pt x="104" y="10"/>
                    <a:pt x="105" y="12"/>
                    <a:pt x="105" y="12"/>
                  </a:cubicBezTo>
                  <a:cubicBezTo>
                    <a:pt x="105" y="13"/>
                    <a:pt x="100" y="15"/>
                    <a:pt x="102" y="16"/>
                  </a:cubicBezTo>
                  <a:cubicBezTo>
                    <a:pt x="102" y="18"/>
                    <a:pt x="113" y="13"/>
                    <a:pt x="115" y="13"/>
                  </a:cubicBezTo>
                  <a:cubicBezTo>
                    <a:pt x="112" y="17"/>
                    <a:pt x="118" y="14"/>
                    <a:pt x="117" y="14"/>
                  </a:cubicBezTo>
                  <a:cubicBezTo>
                    <a:pt x="117" y="16"/>
                    <a:pt x="116" y="19"/>
                    <a:pt x="118" y="17"/>
                  </a:cubicBezTo>
                  <a:cubicBezTo>
                    <a:pt x="118" y="17"/>
                    <a:pt x="117" y="14"/>
                    <a:pt x="117" y="13"/>
                  </a:cubicBezTo>
                  <a:cubicBezTo>
                    <a:pt x="117" y="13"/>
                    <a:pt x="116" y="13"/>
                    <a:pt x="116" y="14"/>
                  </a:cubicBezTo>
                  <a:cubicBezTo>
                    <a:pt x="114" y="13"/>
                    <a:pt x="120" y="11"/>
                    <a:pt x="119" y="12"/>
                  </a:cubicBezTo>
                  <a:cubicBezTo>
                    <a:pt x="120" y="13"/>
                    <a:pt x="119" y="15"/>
                    <a:pt x="119" y="17"/>
                  </a:cubicBezTo>
                  <a:cubicBezTo>
                    <a:pt x="120" y="16"/>
                    <a:pt x="119" y="12"/>
                    <a:pt x="120" y="16"/>
                  </a:cubicBezTo>
                  <a:cubicBezTo>
                    <a:pt x="124" y="16"/>
                    <a:pt x="119" y="16"/>
                    <a:pt x="122" y="16"/>
                  </a:cubicBezTo>
                  <a:cubicBezTo>
                    <a:pt x="122" y="15"/>
                    <a:pt x="122" y="15"/>
                    <a:pt x="122" y="16"/>
                  </a:cubicBezTo>
                  <a:cubicBezTo>
                    <a:pt x="123" y="15"/>
                    <a:pt x="123" y="14"/>
                    <a:pt x="122" y="15"/>
                  </a:cubicBezTo>
                  <a:cubicBezTo>
                    <a:pt x="123" y="14"/>
                    <a:pt x="123" y="14"/>
                    <a:pt x="125" y="14"/>
                  </a:cubicBezTo>
                  <a:cubicBezTo>
                    <a:pt x="124" y="15"/>
                    <a:pt x="124" y="15"/>
                    <a:pt x="125" y="16"/>
                  </a:cubicBezTo>
                  <a:cubicBezTo>
                    <a:pt x="124" y="16"/>
                    <a:pt x="124" y="16"/>
                    <a:pt x="123" y="15"/>
                  </a:cubicBezTo>
                  <a:cubicBezTo>
                    <a:pt x="126" y="14"/>
                    <a:pt x="125" y="17"/>
                    <a:pt x="126" y="13"/>
                  </a:cubicBezTo>
                  <a:cubicBezTo>
                    <a:pt x="126" y="14"/>
                    <a:pt x="128" y="16"/>
                    <a:pt x="126" y="17"/>
                  </a:cubicBezTo>
                  <a:cubicBezTo>
                    <a:pt x="128" y="15"/>
                    <a:pt x="128" y="15"/>
                    <a:pt x="127" y="16"/>
                  </a:cubicBezTo>
                  <a:cubicBezTo>
                    <a:pt x="131" y="17"/>
                    <a:pt x="130" y="3"/>
                    <a:pt x="140" y="15"/>
                  </a:cubicBezTo>
                  <a:cubicBezTo>
                    <a:pt x="139" y="14"/>
                    <a:pt x="138" y="14"/>
                    <a:pt x="138" y="16"/>
                  </a:cubicBezTo>
                  <a:cubicBezTo>
                    <a:pt x="139" y="16"/>
                    <a:pt x="135" y="14"/>
                    <a:pt x="135" y="14"/>
                  </a:cubicBezTo>
                  <a:cubicBezTo>
                    <a:pt x="132" y="15"/>
                    <a:pt x="133" y="18"/>
                    <a:pt x="136" y="18"/>
                  </a:cubicBezTo>
                  <a:cubicBezTo>
                    <a:pt x="137" y="16"/>
                    <a:pt x="142" y="15"/>
                    <a:pt x="143" y="15"/>
                  </a:cubicBezTo>
                  <a:cubicBezTo>
                    <a:pt x="142" y="14"/>
                    <a:pt x="144" y="12"/>
                    <a:pt x="141" y="10"/>
                  </a:cubicBezTo>
                  <a:cubicBezTo>
                    <a:pt x="141" y="11"/>
                    <a:pt x="142" y="10"/>
                    <a:pt x="143" y="9"/>
                  </a:cubicBezTo>
                  <a:cubicBezTo>
                    <a:pt x="142" y="10"/>
                    <a:pt x="142" y="11"/>
                    <a:pt x="143" y="10"/>
                  </a:cubicBezTo>
                  <a:cubicBezTo>
                    <a:pt x="145" y="11"/>
                    <a:pt x="144" y="14"/>
                    <a:pt x="143" y="14"/>
                  </a:cubicBezTo>
                  <a:cubicBezTo>
                    <a:pt x="144" y="15"/>
                    <a:pt x="149" y="12"/>
                    <a:pt x="152" y="12"/>
                  </a:cubicBezTo>
                  <a:cubicBezTo>
                    <a:pt x="147" y="13"/>
                    <a:pt x="148" y="16"/>
                    <a:pt x="145" y="18"/>
                  </a:cubicBezTo>
                  <a:cubicBezTo>
                    <a:pt x="146" y="15"/>
                    <a:pt x="150" y="18"/>
                    <a:pt x="151" y="18"/>
                  </a:cubicBezTo>
                  <a:cubicBezTo>
                    <a:pt x="149" y="15"/>
                    <a:pt x="149" y="18"/>
                    <a:pt x="149" y="15"/>
                  </a:cubicBezTo>
                  <a:cubicBezTo>
                    <a:pt x="150" y="15"/>
                    <a:pt x="150" y="15"/>
                    <a:pt x="149" y="14"/>
                  </a:cubicBezTo>
                  <a:cubicBezTo>
                    <a:pt x="148" y="14"/>
                    <a:pt x="156" y="21"/>
                    <a:pt x="159" y="17"/>
                  </a:cubicBezTo>
                  <a:cubicBezTo>
                    <a:pt x="159" y="16"/>
                    <a:pt x="159" y="15"/>
                    <a:pt x="160" y="15"/>
                  </a:cubicBezTo>
                  <a:cubicBezTo>
                    <a:pt x="161" y="14"/>
                    <a:pt x="153" y="12"/>
                    <a:pt x="159" y="12"/>
                  </a:cubicBezTo>
                  <a:cubicBezTo>
                    <a:pt x="157" y="14"/>
                    <a:pt x="166" y="15"/>
                    <a:pt x="163" y="18"/>
                  </a:cubicBezTo>
                  <a:cubicBezTo>
                    <a:pt x="162" y="18"/>
                    <a:pt x="166" y="19"/>
                    <a:pt x="164" y="18"/>
                  </a:cubicBezTo>
                  <a:cubicBezTo>
                    <a:pt x="165" y="16"/>
                    <a:pt x="175" y="18"/>
                    <a:pt x="174" y="14"/>
                  </a:cubicBezTo>
                  <a:cubicBezTo>
                    <a:pt x="173" y="14"/>
                    <a:pt x="178" y="17"/>
                    <a:pt x="177" y="15"/>
                  </a:cubicBezTo>
                  <a:cubicBezTo>
                    <a:pt x="173" y="15"/>
                    <a:pt x="179" y="19"/>
                    <a:pt x="177" y="18"/>
                  </a:cubicBezTo>
                  <a:cubicBezTo>
                    <a:pt x="178" y="16"/>
                    <a:pt x="184" y="15"/>
                    <a:pt x="187" y="15"/>
                  </a:cubicBezTo>
                  <a:cubicBezTo>
                    <a:pt x="188" y="17"/>
                    <a:pt x="188" y="17"/>
                    <a:pt x="186" y="17"/>
                  </a:cubicBezTo>
                  <a:cubicBezTo>
                    <a:pt x="187" y="17"/>
                    <a:pt x="181" y="17"/>
                    <a:pt x="185" y="17"/>
                  </a:cubicBezTo>
                  <a:cubicBezTo>
                    <a:pt x="184" y="17"/>
                    <a:pt x="195" y="14"/>
                    <a:pt x="196" y="14"/>
                  </a:cubicBezTo>
                  <a:cubicBezTo>
                    <a:pt x="196" y="16"/>
                    <a:pt x="197" y="17"/>
                    <a:pt x="197" y="17"/>
                  </a:cubicBezTo>
                  <a:cubicBezTo>
                    <a:pt x="197" y="17"/>
                    <a:pt x="198" y="16"/>
                    <a:pt x="199" y="17"/>
                  </a:cubicBezTo>
                  <a:cubicBezTo>
                    <a:pt x="199" y="16"/>
                    <a:pt x="197" y="12"/>
                    <a:pt x="196" y="12"/>
                  </a:cubicBezTo>
                  <a:cubicBezTo>
                    <a:pt x="197" y="12"/>
                    <a:pt x="198" y="12"/>
                    <a:pt x="198" y="11"/>
                  </a:cubicBezTo>
                  <a:cubicBezTo>
                    <a:pt x="198" y="13"/>
                    <a:pt x="208" y="15"/>
                    <a:pt x="208" y="15"/>
                  </a:cubicBezTo>
                  <a:cubicBezTo>
                    <a:pt x="208" y="15"/>
                    <a:pt x="207" y="18"/>
                    <a:pt x="207" y="19"/>
                  </a:cubicBezTo>
                  <a:cubicBezTo>
                    <a:pt x="207" y="18"/>
                    <a:pt x="205" y="14"/>
                    <a:pt x="204" y="19"/>
                  </a:cubicBezTo>
                  <a:cubicBezTo>
                    <a:pt x="206" y="19"/>
                    <a:pt x="206" y="19"/>
                    <a:pt x="205" y="17"/>
                  </a:cubicBezTo>
                  <a:cubicBezTo>
                    <a:pt x="207" y="17"/>
                    <a:pt x="214" y="18"/>
                    <a:pt x="215" y="18"/>
                  </a:cubicBezTo>
                  <a:cubicBezTo>
                    <a:pt x="215" y="18"/>
                    <a:pt x="214" y="20"/>
                    <a:pt x="215" y="20"/>
                  </a:cubicBezTo>
                  <a:cubicBezTo>
                    <a:pt x="216" y="21"/>
                    <a:pt x="219" y="15"/>
                    <a:pt x="219" y="15"/>
                  </a:cubicBezTo>
                  <a:cubicBezTo>
                    <a:pt x="219" y="17"/>
                    <a:pt x="219" y="17"/>
                    <a:pt x="220" y="16"/>
                  </a:cubicBezTo>
                  <a:cubicBezTo>
                    <a:pt x="220" y="16"/>
                    <a:pt x="223" y="20"/>
                    <a:pt x="224" y="19"/>
                  </a:cubicBezTo>
                  <a:cubicBezTo>
                    <a:pt x="224" y="18"/>
                    <a:pt x="224" y="19"/>
                    <a:pt x="225" y="20"/>
                  </a:cubicBezTo>
                  <a:cubicBezTo>
                    <a:pt x="222" y="20"/>
                    <a:pt x="229" y="11"/>
                    <a:pt x="229" y="17"/>
                  </a:cubicBezTo>
                  <a:cubicBezTo>
                    <a:pt x="225" y="14"/>
                    <a:pt x="228" y="20"/>
                    <a:pt x="225" y="19"/>
                  </a:cubicBezTo>
                  <a:cubicBezTo>
                    <a:pt x="227" y="19"/>
                    <a:pt x="227" y="19"/>
                    <a:pt x="227" y="20"/>
                  </a:cubicBezTo>
                  <a:cubicBezTo>
                    <a:pt x="228" y="20"/>
                    <a:pt x="237" y="21"/>
                    <a:pt x="237" y="20"/>
                  </a:cubicBezTo>
                  <a:cubicBezTo>
                    <a:pt x="236" y="19"/>
                    <a:pt x="237" y="19"/>
                    <a:pt x="238" y="20"/>
                  </a:cubicBezTo>
                  <a:cubicBezTo>
                    <a:pt x="238" y="17"/>
                    <a:pt x="235" y="20"/>
                    <a:pt x="237" y="16"/>
                  </a:cubicBezTo>
                  <a:cubicBezTo>
                    <a:pt x="237" y="18"/>
                    <a:pt x="236" y="18"/>
                    <a:pt x="239" y="17"/>
                  </a:cubicBezTo>
                  <a:cubicBezTo>
                    <a:pt x="240" y="22"/>
                    <a:pt x="250" y="17"/>
                    <a:pt x="251" y="18"/>
                  </a:cubicBezTo>
                  <a:cubicBezTo>
                    <a:pt x="250" y="21"/>
                    <a:pt x="257" y="20"/>
                    <a:pt x="257" y="19"/>
                  </a:cubicBezTo>
                  <a:cubicBezTo>
                    <a:pt x="255" y="19"/>
                    <a:pt x="257" y="20"/>
                    <a:pt x="257" y="21"/>
                  </a:cubicBezTo>
                  <a:cubicBezTo>
                    <a:pt x="257" y="21"/>
                    <a:pt x="261" y="18"/>
                    <a:pt x="263" y="21"/>
                  </a:cubicBezTo>
                  <a:cubicBezTo>
                    <a:pt x="264" y="21"/>
                    <a:pt x="262" y="19"/>
                    <a:pt x="261" y="20"/>
                  </a:cubicBezTo>
                  <a:cubicBezTo>
                    <a:pt x="262" y="20"/>
                    <a:pt x="262" y="19"/>
                    <a:pt x="262" y="18"/>
                  </a:cubicBezTo>
                  <a:cubicBezTo>
                    <a:pt x="263" y="18"/>
                    <a:pt x="263" y="18"/>
                    <a:pt x="262" y="18"/>
                  </a:cubicBezTo>
                  <a:cubicBezTo>
                    <a:pt x="263" y="22"/>
                    <a:pt x="280" y="20"/>
                    <a:pt x="281" y="18"/>
                  </a:cubicBezTo>
                  <a:cubicBezTo>
                    <a:pt x="280" y="19"/>
                    <a:pt x="281" y="19"/>
                    <a:pt x="281" y="21"/>
                  </a:cubicBezTo>
                  <a:cubicBezTo>
                    <a:pt x="281" y="21"/>
                    <a:pt x="284" y="20"/>
                    <a:pt x="284" y="22"/>
                  </a:cubicBezTo>
                  <a:cubicBezTo>
                    <a:pt x="284" y="22"/>
                    <a:pt x="284" y="19"/>
                    <a:pt x="285" y="18"/>
                  </a:cubicBezTo>
                  <a:cubicBezTo>
                    <a:pt x="287" y="23"/>
                    <a:pt x="302" y="19"/>
                    <a:pt x="303" y="22"/>
                  </a:cubicBezTo>
                  <a:cubicBezTo>
                    <a:pt x="309" y="8"/>
                    <a:pt x="247" y="12"/>
                    <a:pt x="248" y="12"/>
                  </a:cubicBezTo>
                  <a:cubicBezTo>
                    <a:pt x="247" y="12"/>
                    <a:pt x="251" y="8"/>
                    <a:pt x="246" y="13"/>
                  </a:cubicBezTo>
                  <a:cubicBezTo>
                    <a:pt x="247" y="13"/>
                    <a:pt x="247" y="8"/>
                    <a:pt x="245" y="11"/>
                  </a:cubicBezTo>
                  <a:cubicBezTo>
                    <a:pt x="245" y="10"/>
                    <a:pt x="245" y="10"/>
                    <a:pt x="245" y="12"/>
                  </a:cubicBezTo>
                  <a:cubicBezTo>
                    <a:pt x="244" y="10"/>
                    <a:pt x="248" y="14"/>
                    <a:pt x="246" y="13"/>
                  </a:cubicBezTo>
                  <a:cubicBezTo>
                    <a:pt x="236" y="11"/>
                    <a:pt x="223" y="14"/>
                    <a:pt x="223" y="14"/>
                  </a:cubicBezTo>
                  <a:cubicBezTo>
                    <a:pt x="220" y="13"/>
                    <a:pt x="224" y="14"/>
                    <a:pt x="221" y="14"/>
                  </a:cubicBezTo>
                  <a:cubicBezTo>
                    <a:pt x="222" y="13"/>
                    <a:pt x="222" y="13"/>
                    <a:pt x="221" y="13"/>
                  </a:cubicBezTo>
                  <a:cubicBezTo>
                    <a:pt x="224" y="11"/>
                    <a:pt x="221" y="11"/>
                    <a:pt x="223" y="9"/>
                  </a:cubicBezTo>
                  <a:cubicBezTo>
                    <a:pt x="216" y="7"/>
                    <a:pt x="208" y="11"/>
                    <a:pt x="199" y="11"/>
                  </a:cubicBezTo>
                  <a:cubicBezTo>
                    <a:pt x="199" y="10"/>
                    <a:pt x="202" y="9"/>
                    <a:pt x="202" y="10"/>
                  </a:cubicBezTo>
                  <a:cubicBezTo>
                    <a:pt x="199" y="10"/>
                    <a:pt x="197" y="9"/>
                    <a:pt x="197" y="11"/>
                  </a:cubicBezTo>
                  <a:cubicBezTo>
                    <a:pt x="196" y="12"/>
                    <a:pt x="196" y="11"/>
                    <a:pt x="197" y="10"/>
                  </a:cubicBezTo>
                  <a:cubicBezTo>
                    <a:pt x="197" y="10"/>
                    <a:pt x="197" y="8"/>
                    <a:pt x="198" y="9"/>
                  </a:cubicBezTo>
                  <a:cubicBezTo>
                    <a:pt x="190" y="12"/>
                    <a:pt x="176" y="7"/>
                    <a:pt x="176" y="11"/>
                  </a:cubicBezTo>
                  <a:cubicBezTo>
                    <a:pt x="174" y="12"/>
                    <a:pt x="171" y="9"/>
                    <a:pt x="171" y="12"/>
                  </a:cubicBezTo>
                  <a:cubicBezTo>
                    <a:pt x="171" y="13"/>
                    <a:pt x="171" y="10"/>
                    <a:pt x="171" y="9"/>
                  </a:cubicBezTo>
                  <a:cubicBezTo>
                    <a:pt x="164" y="8"/>
                    <a:pt x="142" y="8"/>
                    <a:pt x="143" y="9"/>
                  </a:cubicBezTo>
                  <a:cubicBezTo>
                    <a:pt x="142" y="5"/>
                    <a:pt x="138" y="8"/>
                    <a:pt x="138" y="10"/>
                  </a:cubicBezTo>
                  <a:cubicBezTo>
                    <a:pt x="136" y="10"/>
                    <a:pt x="137" y="7"/>
                    <a:pt x="135" y="7"/>
                  </a:cubicBezTo>
                  <a:cubicBezTo>
                    <a:pt x="135" y="8"/>
                    <a:pt x="129" y="11"/>
                    <a:pt x="129" y="7"/>
                  </a:cubicBezTo>
                  <a:cubicBezTo>
                    <a:pt x="129" y="7"/>
                    <a:pt x="129" y="7"/>
                    <a:pt x="128" y="7"/>
                  </a:cubicBezTo>
                  <a:cubicBezTo>
                    <a:pt x="128" y="6"/>
                    <a:pt x="128" y="10"/>
                    <a:pt x="129" y="8"/>
                  </a:cubicBezTo>
                  <a:cubicBezTo>
                    <a:pt x="129" y="8"/>
                    <a:pt x="128" y="9"/>
                    <a:pt x="128" y="10"/>
                  </a:cubicBezTo>
                  <a:cubicBezTo>
                    <a:pt x="121" y="5"/>
                    <a:pt x="113" y="15"/>
                    <a:pt x="112" y="7"/>
                  </a:cubicBezTo>
                  <a:cubicBezTo>
                    <a:pt x="110" y="7"/>
                    <a:pt x="110" y="10"/>
                    <a:pt x="111" y="10"/>
                  </a:cubicBezTo>
                  <a:cubicBezTo>
                    <a:pt x="108" y="13"/>
                    <a:pt x="78" y="6"/>
                    <a:pt x="72" y="7"/>
                  </a:cubicBezTo>
                  <a:cubicBezTo>
                    <a:pt x="73" y="7"/>
                    <a:pt x="74" y="10"/>
                    <a:pt x="75" y="10"/>
                  </a:cubicBezTo>
                  <a:cubicBezTo>
                    <a:pt x="75" y="6"/>
                    <a:pt x="69" y="16"/>
                    <a:pt x="72" y="13"/>
                  </a:cubicBezTo>
                  <a:cubicBezTo>
                    <a:pt x="72" y="11"/>
                    <a:pt x="70" y="11"/>
                    <a:pt x="68" y="12"/>
                  </a:cubicBezTo>
                  <a:cubicBezTo>
                    <a:pt x="68" y="12"/>
                    <a:pt x="68" y="11"/>
                    <a:pt x="69" y="10"/>
                  </a:cubicBezTo>
                  <a:cubicBezTo>
                    <a:pt x="68" y="10"/>
                    <a:pt x="57" y="9"/>
                    <a:pt x="57" y="7"/>
                  </a:cubicBezTo>
                  <a:cubicBezTo>
                    <a:pt x="56" y="8"/>
                    <a:pt x="55" y="9"/>
                    <a:pt x="57" y="7"/>
                  </a:cubicBezTo>
                  <a:cubicBezTo>
                    <a:pt x="57" y="7"/>
                    <a:pt x="51" y="10"/>
                    <a:pt x="49" y="6"/>
                  </a:cubicBezTo>
                  <a:cubicBezTo>
                    <a:pt x="48" y="6"/>
                    <a:pt x="47" y="9"/>
                    <a:pt x="47" y="10"/>
                  </a:cubicBezTo>
                  <a:cubicBezTo>
                    <a:pt x="41" y="10"/>
                    <a:pt x="37" y="7"/>
                    <a:pt x="31" y="8"/>
                  </a:cubicBezTo>
                  <a:cubicBezTo>
                    <a:pt x="31" y="7"/>
                    <a:pt x="34" y="12"/>
                    <a:pt x="33" y="11"/>
                  </a:cubicBezTo>
                  <a:cubicBezTo>
                    <a:pt x="33" y="10"/>
                    <a:pt x="32" y="10"/>
                    <a:pt x="32" y="11"/>
                  </a:cubicBezTo>
                  <a:cubicBezTo>
                    <a:pt x="31" y="11"/>
                    <a:pt x="30" y="11"/>
                    <a:pt x="29" y="11"/>
                  </a:cubicBezTo>
                  <a:cubicBezTo>
                    <a:pt x="29" y="11"/>
                    <a:pt x="27" y="7"/>
                    <a:pt x="31" y="8"/>
                  </a:cubicBezTo>
                  <a:cubicBezTo>
                    <a:pt x="24" y="0"/>
                    <a:pt x="29" y="10"/>
                    <a:pt x="28" y="9"/>
                  </a:cubicBezTo>
                  <a:cubicBezTo>
                    <a:pt x="28" y="9"/>
                    <a:pt x="9" y="4"/>
                    <a:pt x="9" y="8"/>
                  </a:cubicBezTo>
                  <a:cubicBezTo>
                    <a:pt x="7" y="7"/>
                    <a:pt x="6" y="6"/>
                    <a:pt x="2" y="7"/>
                  </a:cubicBezTo>
                  <a:cubicBezTo>
                    <a:pt x="2" y="6"/>
                    <a:pt x="2" y="10"/>
                    <a:pt x="2" y="10"/>
                  </a:cubicBezTo>
                  <a:cubicBezTo>
                    <a:pt x="3" y="11"/>
                    <a:pt x="2" y="10"/>
                    <a:pt x="2" y="10"/>
                  </a:cubicBezTo>
                  <a:close/>
                  <a:moveTo>
                    <a:pt x="2" y="7"/>
                  </a:moveTo>
                  <a:cubicBezTo>
                    <a:pt x="2" y="7"/>
                    <a:pt x="2" y="8"/>
                    <a:pt x="2" y="8"/>
                  </a:cubicBezTo>
                  <a:cubicBezTo>
                    <a:pt x="2" y="8"/>
                    <a:pt x="2" y="7"/>
                    <a:pt x="2" y="7"/>
                  </a:cubicBezTo>
                  <a:close/>
                  <a:moveTo>
                    <a:pt x="7" y="7"/>
                  </a:moveTo>
                  <a:cubicBezTo>
                    <a:pt x="8" y="7"/>
                    <a:pt x="7" y="7"/>
                    <a:pt x="7" y="7"/>
                  </a:cubicBezTo>
                  <a:close/>
                  <a:moveTo>
                    <a:pt x="28" y="8"/>
                  </a:move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lose/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lose/>
                  <a:moveTo>
                    <a:pt x="31" y="8"/>
                  </a:moveTo>
                  <a:cubicBezTo>
                    <a:pt x="31" y="8"/>
                    <a:pt x="32" y="8"/>
                    <a:pt x="32" y="8"/>
                  </a:cubicBezTo>
                  <a:cubicBezTo>
                    <a:pt x="32" y="8"/>
                    <a:pt x="32" y="8"/>
                    <a:pt x="31" y="8"/>
                  </a:cubicBezTo>
                  <a:close/>
                  <a:moveTo>
                    <a:pt x="39" y="8"/>
                  </a:move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lose/>
                  <a:moveTo>
                    <a:pt x="41" y="8"/>
                  </a:moveTo>
                  <a:cubicBezTo>
                    <a:pt x="41" y="8"/>
                    <a:pt x="41" y="7"/>
                    <a:pt x="41" y="7"/>
                  </a:cubicBezTo>
                  <a:cubicBezTo>
                    <a:pt x="41" y="7"/>
                    <a:pt x="42" y="8"/>
                    <a:pt x="41" y="8"/>
                  </a:cubicBezTo>
                  <a:close/>
                  <a:moveTo>
                    <a:pt x="44" y="8"/>
                  </a:move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lose/>
                  <a:moveTo>
                    <a:pt x="45" y="9"/>
                  </a:moveTo>
                  <a:cubicBezTo>
                    <a:pt x="45" y="9"/>
                    <a:pt x="44" y="9"/>
                    <a:pt x="45" y="9"/>
                  </a:cubicBezTo>
                  <a:cubicBezTo>
                    <a:pt x="45" y="9"/>
                    <a:pt x="45" y="9"/>
                    <a:pt x="45" y="9"/>
                  </a:cubicBezTo>
                  <a:close/>
                  <a:moveTo>
                    <a:pt x="45" y="9"/>
                  </a:moveTo>
                  <a:cubicBezTo>
                    <a:pt x="45" y="9"/>
                    <a:pt x="45" y="9"/>
                    <a:pt x="45" y="9"/>
                  </a:cubicBezTo>
                  <a:cubicBezTo>
                    <a:pt x="45" y="9"/>
                    <a:pt x="45" y="9"/>
                    <a:pt x="45" y="9"/>
                  </a:cubicBezTo>
                  <a:close/>
                  <a:moveTo>
                    <a:pt x="52" y="8"/>
                  </a:moveTo>
                  <a:cubicBezTo>
                    <a:pt x="51" y="7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lose/>
                  <a:moveTo>
                    <a:pt x="59" y="7"/>
                  </a:moveTo>
                  <a:cubicBezTo>
                    <a:pt x="59" y="7"/>
                    <a:pt x="59" y="7"/>
                    <a:pt x="59" y="7"/>
                  </a:cubicBezTo>
                  <a:cubicBezTo>
                    <a:pt x="59" y="7"/>
                    <a:pt x="59" y="7"/>
                    <a:pt x="59" y="7"/>
                  </a:cubicBezTo>
                  <a:close/>
                  <a:moveTo>
                    <a:pt x="63" y="8"/>
                  </a:moveTo>
                  <a:cubicBezTo>
                    <a:pt x="62" y="8"/>
                    <a:pt x="63" y="8"/>
                    <a:pt x="63" y="8"/>
                  </a:cubicBezTo>
                  <a:close/>
                  <a:moveTo>
                    <a:pt x="63" y="8"/>
                  </a:move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8"/>
                  </a:cubicBezTo>
                  <a:close/>
                  <a:moveTo>
                    <a:pt x="70" y="12"/>
                  </a:moveTo>
                  <a:cubicBezTo>
                    <a:pt x="70" y="11"/>
                    <a:pt x="71" y="12"/>
                    <a:pt x="70" y="12"/>
                  </a:cubicBezTo>
                  <a:cubicBezTo>
                    <a:pt x="70" y="12"/>
                    <a:pt x="71" y="12"/>
                    <a:pt x="70" y="12"/>
                  </a:cubicBezTo>
                  <a:close/>
                  <a:moveTo>
                    <a:pt x="71" y="12"/>
                  </a:move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lose/>
                  <a:moveTo>
                    <a:pt x="70" y="12"/>
                  </a:move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2"/>
                  </a:cubicBezTo>
                  <a:close/>
                  <a:moveTo>
                    <a:pt x="71" y="12"/>
                  </a:move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3"/>
                    <a:pt x="71" y="12"/>
                  </a:cubicBezTo>
                  <a:close/>
                  <a:moveTo>
                    <a:pt x="72" y="7"/>
                  </a:move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3" y="7"/>
                    <a:pt x="72" y="7"/>
                  </a:cubicBezTo>
                  <a:close/>
                  <a:moveTo>
                    <a:pt x="75" y="8"/>
                  </a:moveTo>
                  <a:cubicBezTo>
                    <a:pt x="75" y="8"/>
                    <a:pt x="75" y="8"/>
                    <a:pt x="75" y="8"/>
                  </a:cubicBezTo>
                  <a:cubicBezTo>
                    <a:pt x="75" y="8"/>
                    <a:pt x="75" y="8"/>
                    <a:pt x="75" y="8"/>
                  </a:cubicBezTo>
                  <a:close/>
                  <a:moveTo>
                    <a:pt x="73" y="8"/>
                  </a:move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lose/>
                  <a:moveTo>
                    <a:pt x="75" y="8"/>
                  </a:moveTo>
                  <a:cubicBezTo>
                    <a:pt x="75" y="8"/>
                    <a:pt x="75" y="8"/>
                    <a:pt x="75" y="8"/>
                  </a:cubicBezTo>
                  <a:cubicBezTo>
                    <a:pt x="75" y="8"/>
                    <a:pt x="75" y="8"/>
                    <a:pt x="75" y="8"/>
                  </a:cubicBezTo>
                  <a:close/>
                  <a:moveTo>
                    <a:pt x="73" y="8"/>
                  </a:move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lose/>
                  <a:moveTo>
                    <a:pt x="80" y="8"/>
                  </a:moveTo>
                  <a:cubicBezTo>
                    <a:pt x="80" y="8"/>
                    <a:pt x="80" y="8"/>
                    <a:pt x="80" y="8"/>
                  </a:cubicBezTo>
                  <a:cubicBezTo>
                    <a:pt x="80" y="8"/>
                    <a:pt x="80" y="8"/>
                    <a:pt x="80" y="8"/>
                  </a:cubicBezTo>
                  <a:close/>
                  <a:moveTo>
                    <a:pt x="88" y="7"/>
                  </a:moveTo>
                  <a:cubicBezTo>
                    <a:pt x="88" y="7"/>
                    <a:pt x="88" y="8"/>
                    <a:pt x="88" y="8"/>
                  </a:cubicBezTo>
                  <a:cubicBezTo>
                    <a:pt x="88" y="7"/>
                    <a:pt x="88" y="7"/>
                    <a:pt x="88" y="7"/>
                  </a:cubicBezTo>
                  <a:close/>
                  <a:moveTo>
                    <a:pt x="88" y="8"/>
                  </a:moveTo>
                  <a:cubicBezTo>
                    <a:pt x="88" y="8"/>
                    <a:pt x="88" y="7"/>
                    <a:pt x="88" y="7"/>
                  </a:cubicBezTo>
                  <a:cubicBezTo>
                    <a:pt x="88" y="7"/>
                    <a:pt x="88" y="8"/>
                    <a:pt x="88" y="8"/>
                  </a:cubicBezTo>
                  <a:close/>
                  <a:moveTo>
                    <a:pt x="89" y="8"/>
                  </a:moveTo>
                  <a:cubicBezTo>
                    <a:pt x="89" y="8"/>
                    <a:pt x="89" y="7"/>
                    <a:pt x="89" y="7"/>
                  </a:cubicBezTo>
                  <a:cubicBezTo>
                    <a:pt x="89" y="7"/>
                    <a:pt x="89" y="8"/>
                    <a:pt x="89" y="8"/>
                  </a:cubicBezTo>
                  <a:close/>
                  <a:moveTo>
                    <a:pt x="112" y="8"/>
                  </a:move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lose/>
                  <a:moveTo>
                    <a:pt x="111" y="8"/>
                  </a:moveTo>
                  <a:cubicBezTo>
                    <a:pt x="111" y="8"/>
                    <a:pt x="112" y="8"/>
                    <a:pt x="112" y="8"/>
                  </a:cubicBezTo>
                  <a:cubicBezTo>
                    <a:pt x="112" y="8"/>
                    <a:pt x="112" y="8"/>
                    <a:pt x="111" y="8"/>
                  </a:cubicBezTo>
                  <a:close/>
                  <a:moveTo>
                    <a:pt x="112" y="9"/>
                  </a:moveTo>
                  <a:cubicBezTo>
                    <a:pt x="112" y="9"/>
                    <a:pt x="112" y="9"/>
                    <a:pt x="111" y="8"/>
                  </a:cubicBezTo>
                  <a:cubicBezTo>
                    <a:pt x="112" y="8"/>
                    <a:pt x="112" y="9"/>
                    <a:pt x="112" y="9"/>
                  </a:cubicBezTo>
                  <a:close/>
                  <a:moveTo>
                    <a:pt x="112" y="10"/>
                  </a:moveTo>
                  <a:cubicBezTo>
                    <a:pt x="112" y="10"/>
                    <a:pt x="112" y="10"/>
                    <a:pt x="112" y="10"/>
                  </a:cubicBezTo>
                  <a:cubicBezTo>
                    <a:pt x="112" y="10"/>
                    <a:pt x="112" y="10"/>
                    <a:pt x="112" y="10"/>
                  </a:cubicBezTo>
                  <a:close/>
                  <a:moveTo>
                    <a:pt x="111" y="10"/>
                  </a:moveTo>
                  <a:cubicBezTo>
                    <a:pt x="111" y="10"/>
                    <a:pt x="110" y="10"/>
                    <a:pt x="112" y="9"/>
                  </a:cubicBezTo>
                  <a:cubicBezTo>
                    <a:pt x="112" y="9"/>
                    <a:pt x="111" y="10"/>
                    <a:pt x="111" y="10"/>
                  </a:cubicBezTo>
                  <a:cubicBezTo>
                    <a:pt x="111" y="10"/>
                    <a:pt x="112" y="10"/>
                    <a:pt x="111" y="10"/>
                  </a:cubicBezTo>
                  <a:close/>
                  <a:moveTo>
                    <a:pt x="113" y="10"/>
                  </a:move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lose/>
                  <a:moveTo>
                    <a:pt x="139" y="8"/>
                  </a:moveTo>
                  <a:cubicBezTo>
                    <a:pt x="139" y="8"/>
                    <a:pt x="139" y="7"/>
                    <a:pt x="139" y="8"/>
                  </a:cubicBezTo>
                  <a:cubicBezTo>
                    <a:pt x="139" y="8"/>
                    <a:pt x="139" y="8"/>
                    <a:pt x="139" y="8"/>
                  </a:cubicBezTo>
                  <a:close/>
                  <a:moveTo>
                    <a:pt x="138" y="8"/>
                  </a:moveTo>
                  <a:cubicBezTo>
                    <a:pt x="138" y="8"/>
                    <a:pt x="138" y="7"/>
                    <a:pt x="138" y="8"/>
                  </a:cubicBezTo>
                  <a:cubicBezTo>
                    <a:pt x="138" y="8"/>
                    <a:pt x="138" y="8"/>
                    <a:pt x="138" y="8"/>
                  </a:cubicBezTo>
                  <a:close/>
                  <a:moveTo>
                    <a:pt x="137" y="8"/>
                  </a:moveTo>
                  <a:cubicBezTo>
                    <a:pt x="137" y="8"/>
                    <a:pt x="138" y="7"/>
                    <a:pt x="138" y="8"/>
                  </a:cubicBezTo>
                  <a:cubicBezTo>
                    <a:pt x="138" y="8"/>
                    <a:pt x="138" y="8"/>
                    <a:pt x="137" y="8"/>
                  </a:cubicBezTo>
                  <a:close/>
                  <a:moveTo>
                    <a:pt x="139" y="8"/>
                  </a:moveTo>
                  <a:cubicBezTo>
                    <a:pt x="138" y="8"/>
                    <a:pt x="138" y="7"/>
                    <a:pt x="139" y="8"/>
                  </a:cubicBezTo>
                  <a:cubicBezTo>
                    <a:pt x="138" y="8"/>
                    <a:pt x="139" y="8"/>
                    <a:pt x="139" y="8"/>
                  </a:cubicBezTo>
                  <a:close/>
                  <a:moveTo>
                    <a:pt x="140" y="9"/>
                  </a:moveTo>
                  <a:cubicBezTo>
                    <a:pt x="140" y="9"/>
                    <a:pt x="140" y="8"/>
                    <a:pt x="140" y="8"/>
                  </a:cubicBezTo>
                  <a:cubicBezTo>
                    <a:pt x="140" y="8"/>
                    <a:pt x="140" y="9"/>
                    <a:pt x="140" y="9"/>
                  </a:cubicBezTo>
                  <a:close/>
                  <a:moveTo>
                    <a:pt x="139" y="9"/>
                  </a:moveTo>
                  <a:cubicBezTo>
                    <a:pt x="139" y="8"/>
                    <a:pt x="139" y="8"/>
                    <a:pt x="139" y="8"/>
                  </a:cubicBezTo>
                  <a:cubicBezTo>
                    <a:pt x="140" y="8"/>
                    <a:pt x="139" y="8"/>
                    <a:pt x="139" y="9"/>
                  </a:cubicBezTo>
                  <a:close/>
                  <a:moveTo>
                    <a:pt x="139" y="9"/>
                  </a:moveTo>
                  <a:cubicBezTo>
                    <a:pt x="138" y="9"/>
                    <a:pt x="138" y="8"/>
                    <a:pt x="138" y="8"/>
                  </a:cubicBezTo>
                  <a:cubicBezTo>
                    <a:pt x="138" y="8"/>
                    <a:pt x="139" y="8"/>
                    <a:pt x="139" y="9"/>
                  </a:cubicBezTo>
                  <a:close/>
                  <a:moveTo>
                    <a:pt x="141" y="9"/>
                  </a:moveTo>
                  <a:cubicBezTo>
                    <a:pt x="140" y="9"/>
                    <a:pt x="141" y="9"/>
                    <a:pt x="141" y="9"/>
                  </a:cubicBezTo>
                  <a:cubicBezTo>
                    <a:pt x="141" y="9"/>
                    <a:pt x="141" y="9"/>
                    <a:pt x="141" y="9"/>
                  </a:cubicBezTo>
                  <a:close/>
                  <a:moveTo>
                    <a:pt x="142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8"/>
                    <a:pt x="142" y="8"/>
                    <a:pt x="142" y="8"/>
                  </a:cubicBezTo>
                  <a:close/>
                  <a:moveTo>
                    <a:pt x="145" y="9"/>
                  </a:moveTo>
                  <a:cubicBezTo>
                    <a:pt x="144" y="9"/>
                    <a:pt x="144" y="8"/>
                    <a:pt x="144" y="8"/>
                  </a:cubicBezTo>
                  <a:cubicBezTo>
                    <a:pt x="144" y="8"/>
                    <a:pt x="145" y="9"/>
                    <a:pt x="145" y="9"/>
                  </a:cubicBezTo>
                  <a:close/>
                  <a:moveTo>
                    <a:pt x="147" y="8"/>
                  </a:moveTo>
                  <a:cubicBezTo>
                    <a:pt x="146" y="8"/>
                    <a:pt x="147" y="8"/>
                    <a:pt x="147" y="8"/>
                  </a:cubicBezTo>
                  <a:close/>
                  <a:moveTo>
                    <a:pt x="150" y="8"/>
                  </a:moveTo>
                  <a:cubicBezTo>
                    <a:pt x="150" y="8"/>
                    <a:pt x="151" y="9"/>
                    <a:pt x="150" y="8"/>
                  </a:cubicBezTo>
                  <a:close/>
                  <a:moveTo>
                    <a:pt x="155" y="8"/>
                  </a:moveTo>
                  <a:cubicBezTo>
                    <a:pt x="155" y="8"/>
                    <a:pt x="155" y="8"/>
                    <a:pt x="155" y="8"/>
                  </a:cubicBezTo>
                  <a:cubicBezTo>
                    <a:pt x="154" y="8"/>
                    <a:pt x="155" y="8"/>
                    <a:pt x="155" y="8"/>
                  </a:cubicBezTo>
                  <a:close/>
                  <a:moveTo>
                    <a:pt x="168" y="10"/>
                  </a:moveTo>
                  <a:cubicBezTo>
                    <a:pt x="167" y="9"/>
                    <a:pt x="168" y="9"/>
                    <a:pt x="168" y="10"/>
                  </a:cubicBezTo>
                  <a:close/>
                  <a:moveTo>
                    <a:pt x="168" y="10"/>
                  </a:moveTo>
                  <a:cubicBezTo>
                    <a:pt x="167" y="10"/>
                    <a:pt x="168" y="10"/>
                    <a:pt x="168" y="10"/>
                  </a:cubicBezTo>
                  <a:cubicBezTo>
                    <a:pt x="168" y="10"/>
                    <a:pt x="168" y="10"/>
                    <a:pt x="168" y="10"/>
                  </a:cubicBezTo>
                  <a:close/>
                  <a:moveTo>
                    <a:pt x="167" y="10"/>
                  </a:moveTo>
                  <a:cubicBezTo>
                    <a:pt x="167" y="10"/>
                    <a:pt x="167" y="11"/>
                    <a:pt x="166" y="10"/>
                  </a:cubicBezTo>
                  <a:cubicBezTo>
                    <a:pt x="166" y="10"/>
                    <a:pt x="166" y="10"/>
                    <a:pt x="167" y="10"/>
                  </a:cubicBezTo>
                  <a:cubicBezTo>
                    <a:pt x="167" y="10"/>
                    <a:pt x="167" y="10"/>
                    <a:pt x="167" y="10"/>
                  </a:cubicBezTo>
                  <a:close/>
                  <a:moveTo>
                    <a:pt x="168" y="10"/>
                  </a:moveTo>
                  <a:cubicBezTo>
                    <a:pt x="168" y="10"/>
                    <a:pt x="169" y="10"/>
                    <a:pt x="169" y="10"/>
                  </a:cubicBezTo>
                  <a:cubicBezTo>
                    <a:pt x="169" y="10"/>
                    <a:pt x="169" y="10"/>
                    <a:pt x="168" y="10"/>
                  </a:cubicBezTo>
                  <a:close/>
                  <a:moveTo>
                    <a:pt x="167" y="11"/>
                  </a:moveTo>
                  <a:cubicBezTo>
                    <a:pt x="167" y="10"/>
                    <a:pt x="168" y="10"/>
                    <a:pt x="167" y="11"/>
                  </a:cubicBezTo>
                  <a:cubicBezTo>
                    <a:pt x="167" y="10"/>
                    <a:pt x="168" y="11"/>
                    <a:pt x="167" y="11"/>
                  </a:cubicBezTo>
                  <a:close/>
                  <a:moveTo>
                    <a:pt x="166" y="11"/>
                  </a:moveTo>
                  <a:cubicBezTo>
                    <a:pt x="166" y="11"/>
                    <a:pt x="166" y="10"/>
                    <a:pt x="166" y="10"/>
                  </a:cubicBezTo>
                  <a:cubicBezTo>
                    <a:pt x="166" y="11"/>
                    <a:pt x="166" y="11"/>
                    <a:pt x="166" y="11"/>
                  </a:cubicBezTo>
                  <a:close/>
                  <a:moveTo>
                    <a:pt x="172" y="10"/>
                  </a:moveTo>
                  <a:cubicBezTo>
                    <a:pt x="171" y="10"/>
                    <a:pt x="171" y="10"/>
                    <a:pt x="172" y="10"/>
                  </a:cubicBezTo>
                  <a:cubicBezTo>
                    <a:pt x="172" y="10"/>
                    <a:pt x="172" y="10"/>
                    <a:pt x="172" y="10"/>
                  </a:cubicBezTo>
                  <a:close/>
                  <a:moveTo>
                    <a:pt x="171" y="10"/>
                  </a:moveTo>
                  <a:cubicBezTo>
                    <a:pt x="171" y="10"/>
                    <a:pt x="171" y="10"/>
                    <a:pt x="171" y="10"/>
                  </a:cubicBezTo>
                  <a:cubicBezTo>
                    <a:pt x="171" y="10"/>
                    <a:pt x="171" y="10"/>
                    <a:pt x="171" y="10"/>
                  </a:cubicBezTo>
                  <a:close/>
                  <a:moveTo>
                    <a:pt x="171" y="11"/>
                  </a:moveTo>
                  <a:cubicBezTo>
                    <a:pt x="171" y="10"/>
                    <a:pt x="172" y="10"/>
                    <a:pt x="172" y="11"/>
                  </a:cubicBezTo>
                  <a:cubicBezTo>
                    <a:pt x="171" y="11"/>
                    <a:pt x="171" y="11"/>
                    <a:pt x="171" y="11"/>
                  </a:cubicBezTo>
                  <a:close/>
                  <a:moveTo>
                    <a:pt x="181" y="9"/>
                  </a:moveTo>
                  <a:cubicBezTo>
                    <a:pt x="181" y="9"/>
                    <a:pt x="181" y="9"/>
                    <a:pt x="181" y="9"/>
                  </a:cubicBezTo>
                  <a:cubicBezTo>
                    <a:pt x="181" y="9"/>
                    <a:pt x="181" y="9"/>
                    <a:pt x="181" y="9"/>
                  </a:cubicBezTo>
                  <a:close/>
                  <a:moveTo>
                    <a:pt x="181" y="10"/>
                  </a:moveTo>
                  <a:cubicBezTo>
                    <a:pt x="181" y="10"/>
                    <a:pt x="181" y="10"/>
                    <a:pt x="181" y="9"/>
                  </a:cubicBezTo>
                  <a:cubicBezTo>
                    <a:pt x="181" y="10"/>
                    <a:pt x="181" y="10"/>
                    <a:pt x="181" y="10"/>
                  </a:cubicBezTo>
                  <a:close/>
                  <a:moveTo>
                    <a:pt x="181" y="10"/>
                  </a:moveTo>
                  <a:cubicBezTo>
                    <a:pt x="181" y="10"/>
                    <a:pt x="181" y="10"/>
                    <a:pt x="181" y="10"/>
                  </a:cubicBezTo>
                  <a:cubicBezTo>
                    <a:pt x="181" y="10"/>
                    <a:pt x="181" y="10"/>
                    <a:pt x="181" y="10"/>
                  </a:cubicBezTo>
                  <a:close/>
                  <a:moveTo>
                    <a:pt x="182" y="10"/>
                  </a:moveTo>
                  <a:cubicBezTo>
                    <a:pt x="182" y="10"/>
                    <a:pt x="182" y="10"/>
                    <a:pt x="182" y="10"/>
                  </a:cubicBezTo>
                  <a:cubicBezTo>
                    <a:pt x="182" y="10"/>
                    <a:pt x="182" y="10"/>
                    <a:pt x="182" y="10"/>
                  </a:cubicBezTo>
                  <a:close/>
                  <a:moveTo>
                    <a:pt x="184" y="10"/>
                  </a:moveTo>
                  <a:cubicBezTo>
                    <a:pt x="184" y="9"/>
                    <a:pt x="185" y="10"/>
                    <a:pt x="184" y="10"/>
                  </a:cubicBezTo>
                  <a:cubicBezTo>
                    <a:pt x="184" y="9"/>
                    <a:pt x="184" y="10"/>
                    <a:pt x="184" y="10"/>
                  </a:cubicBezTo>
                  <a:close/>
                  <a:moveTo>
                    <a:pt x="199" y="10"/>
                  </a:moveTo>
                  <a:cubicBezTo>
                    <a:pt x="199" y="10"/>
                    <a:pt x="199" y="9"/>
                    <a:pt x="199" y="9"/>
                  </a:cubicBezTo>
                  <a:cubicBezTo>
                    <a:pt x="199" y="10"/>
                    <a:pt x="199" y="10"/>
                    <a:pt x="199" y="10"/>
                  </a:cubicBezTo>
                  <a:close/>
                  <a:moveTo>
                    <a:pt x="198" y="11"/>
                  </a:moveTo>
                  <a:cubicBezTo>
                    <a:pt x="198" y="11"/>
                    <a:pt x="198" y="11"/>
                    <a:pt x="198" y="11"/>
                  </a:cubicBezTo>
                  <a:cubicBezTo>
                    <a:pt x="198" y="11"/>
                    <a:pt x="198" y="11"/>
                    <a:pt x="198" y="11"/>
                  </a:cubicBezTo>
                  <a:close/>
                  <a:moveTo>
                    <a:pt x="208" y="9"/>
                  </a:moveTo>
                  <a:cubicBezTo>
                    <a:pt x="208" y="9"/>
                    <a:pt x="208" y="9"/>
                    <a:pt x="208" y="9"/>
                  </a:cubicBezTo>
                  <a:cubicBezTo>
                    <a:pt x="208" y="9"/>
                    <a:pt x="208" y="9"/>
                    <a:pt x="208" y="9"/>
                  </a:cubicBezTo>
                  <a:close/>
                  <a:moveTo>
                    <a:pt x="213" y="10"/>
                  </a:moveTo>
                  <a:cubicBezTo>
                    <a:pt x="213" y="10"/>
                    <a:pt x="213" y="10"/>
                    <a:pt x="213" y="10"/>
                  </a:cubicBezTo>
                  <a:cubicBezTo>
                    <a:pt x="213" y="10"/>
                    <a:pt x="213" y="10"/>
                    <a:pt x="213" y="10"/>
                  </a:cubicBezTo>
                  <a:close/>
                  <a:moveTo>
                    <a:pt x="223" y="13"/>
                  </a:moveTo>
                  <a:cubicBezTo>
                    <a:pt x="223" y="13"/>
                    <a:pt x="223" y="13"/>
                    <a:pt x="223" y="13"/>
                  </a:cubicBezTo>
                  <a:cubicBezTo>
                    <a:pt x="223" y="13"/>
                    <a:pt x="223" y="13"/>
                    <a:pt x="223" y="13"/>
                  </a:cubicBezTo>
                  <a:close/>
                  <a:moveTo>
                    <a:pt x="229" y="11"/>
                  </a:moveTo>
                  <a:cubicBezTo>
                    <a:pt x="229" y="11"/>
                    <a:pt x="229" y="10"/>
                    <a:pt x="229" y="10"/>
                  </a:cubicBezTo>
                  <a:cubicBezTo>
                    <a:pt x="229" y="11"/>
                    <a:pt x="229" y="11"/>
                    <a:pt x="229" y="11"/>
                  </a:cubicBezTo>
                  <a:close/>
                  <a:moveTo>
                    <a:pt x="233" y="10"/>
                  </a:moveTo>
                  <a:cubicBezTo>
                    <a:pt x="233" y="10"/>
                    <a:pt x="233" y="10"/>
                    <a:pt x="233" y="10"/>
                  </a:cubicBezTo>
                  <a:cubicBezTo>
                    <a:pt x="233" y="10"/>
                    <a:pt x="233" y="10"/>
                    <a:pt x="233" y="10"/>
                  </a:cubicBezTo>
                  <a:close/>
                  <a:moveTo>
                    <a:pt x="252" y="11"/>
                  </a:moveTo>
                  <a:cubicBezTo>
                    <a:pt x="252" y="11"/>
                    <a:pt x="252" y="11"/>
                    <a:pt x="252" y="11"/>
                  </a:cubicBezTo>
                  <a:cubicBezTo>
                    <a:pt x="252" y="11"/>
                    <a:pt x="252" y="11"/>
                    <a:pt x="252" y="11"/>
                  </a:cubicBezTo>
                  <a:close/>
                  <a:moveTo>
                    <a:pt x="252" y="12"/>
                  </a:moveTo>
                  <a:cubicBezTo>
                    <a:pt x="251" y="12"/>
                    <a:pt x="251" y="12"/>
                    <a:pt x="252" y="12"/>
                  </a:cubicBezTo>
                  <a:cubicBezTo>
                    <a:pt x="252" y="12"/>
                    <a:pt x="252" y="12"/>
                    <a:pt x="252" y="12"/>
                  </a:cubicBezTo>
                  <a:close/>
                  <a:moveTo>
                    <a:pt x="251" y="12"/>
                  </a:moveTo>
                  <a:cubicBezTo>
                    <a:pt x="251" y="12"/>
                    <a:pt x="251" y="11"/>
                    <a:pt x="251" y="11"/>
                  </a:cubicBezTo>
                  <a:cubicBezTo>
                    <a:pt x="251" y="12"/>
                    <a:pt x="251" y="12"/>
                    <a:pt x="251" y="12"/>
                  </a:cubicBezTo>
                  <a:close/>
                  <a:moveTo>
                    <a:pt x="250" y="12"/>
                  </a:moveTo>
                  <a:cubicBezTo>
                    <a:pt x="250" y="11"/>
                    <a:pt x="251" y="11"/>
                    <a:pt x="250" y="12"/>
                  </a:cubicBezTo>
                  <a:cubicBezTo>
                    <a:pt x="250" y="12"/>
                    <a:pt x="250" y="11"/>
                    <a:pt x="250" y="12"/>
                  </a:cubicBezTo>
                  <a:close/>
                  <a:moveTo>
                    <a:pt x="256" y="11"/>
                  </a:moveTo>
                  <a:cubicBezTo>
                    <a:pt x="256" y="11"/>
                    <a:pt x="256" y="11"/>
                    <a:pt x="256" y="11"/>
                  </a:cubicBezTo>
                  <a:cubicBezTo>
                    <a:pt x="256" y="11"/>
                    <a:pt x="256" y="11"/>
                    <a:pt x="256" y="11"/>
                  </a:cubicBezTo>
                  <a:close/>
                  <a:moveTo>
                    <a:pt x="259" y="11"/>
                  </a:moveTo>
                  <a:cubicBezTo>
                    <a:pt x="259" y="12"/>
                    <a:pt x="260" y="11"/>
                    <a:pt x="259" y="11"/>
                  </a:cubicBezTo>
                  <a:close/>
                  <a:moveTo>
                    <a:pt x="260" y="12"/>
                  </a:moveTo>
                  <a:cubicBezTo>
                    <a:pt x="260" y="12"/>
                    <a:pt x="260" y="12"/>
                    <a:pt x="260" y="12"/>
                  </a:cubicBezTo>
                  <a:cubicBezTo>
                    <a:pt x="260" y="12"/>
                    <a:pt x="260" y="12"/>
                    <a:pt x="260" y="12"/>
                  </a:cubicBezTo>
                  <a:close/>
                  <a:moveTo>
                    <a:pt x="259" y="12"/>
                  </a:moveTo>
                  <a:cubicBezTo>
                    <a:pt x="259" y="12"/>
                    <a:pt x="259" y="12"/>
                    <a:pt x="259" y="12"/>
                  </a:cubicBezTo>
                  <a:cubicBezTo>
                    <a:pt x="260" y="12"/>
                    <a:pt x="259" y="12"/>
                    <a:pt x="259" y="12"/>
                  </a:cubicBezTo>
                  <a:close/>
                  <a:moveTo>
                    <a:pt x="255" y="12"/>
                  </a:moveTo>
                  <a:cubicBezTo>
                    <a:pt x="255" y="12"/>
                    <a:pt x="255" y="12"/>
                    <a:pt x="255" y="12"/>
                  </a:cubicBezTo>
                  <a:cubicBezTo>
                    <a:pt x="255" y="12"/>
                    <a:pt x="255" y="12"/>
                    <a:pt x="255" y="12"/>
                  </a:cubicBezTo>
                  <a:close/>
                  <a:moveTo>
                    <a:pt x="256" y="12"/>
                  </a:moveTo>
                  <a:cubicBezTo>
                    <a:pt x="256" y="12"/>
                    <a:pt x="256" y="12"/>
                    <a:pt x="256" y="12"/>
                  </a:cubicBezTo>
                  <a:cubicBezTo>
                    <a:pt x="256" y="12"/>
                    <a:pt x="256" y="12"/>
                    <a:pt x="256" y="12"/>
                  </a:cubicBezTo>
                  <a:close/>
                  <a:moveTo>
                    <a:pt x="254" y="12"/>
                  </a:moveTo>
                  <a:cubicBezTo>
                    <a:pt x="254" y="12"/>
                    <a:pt x="254" y="12"/>
                    <a:pt x="254" y="12"/>
                  </a:cubicBezTo>
                  <a:cubicBezTo>
                    <a:pt x="254" y="12"/>
                    <a:pt x="254" y="12"/>
                    <a:pt x="254" y="12"/>
                  </a:cubicBezTo>
                  <a:close/>
                  <a:moveTo>
                    <a:pt x="257" y="12"/>
                  </a:moveTo>
                  <a:cubicBezTo>
                    <a:pt x="257" y="12"/>
                    <a:pt x="257" y="11"/>
                    <a:pt x="257" y="12"/>
                  </a:cubicBezTo>
                  <a:cubicBezTo>
                    <a:pt x="257" y="12"/>
                    <a:pt x="257" y="12"/>
                    <a:pt x="257" y="12"/>
                  </a:cubicBezTo>
                  <a:close/>
                  <a:moveTo>
                    <a:pt x="260" y="12"/>
                  </a:moveTo>
                  <a:cubicBezTo>
                    <a:pt x="260" y="12"/>
                    <a:pt x="260" y="12"/>
                    <a:pt x="260" y="12"/>
                  </a:cubicBezTo>
                  <a:cubicBezTo>
                    <a:pt x="260" y="12"/>
                    <a:pt x="260" y="12"/>
                    <a:pt x="260" y="12"/>
                  </a:cubicBezTo>
                  <a:close/>
                  <a:moveTo>
                    <a:pt x="261" y="12"/>
                  </a:moveTo>
                  <a:cubicBezTo>
                    <a:pt x="260" y="12"/>
                    <a:pt x="261" y="11"/>
                    <a:pt x="261" y="12"/>
                  </a:cubicBezTo>
                  <a:close/>
                  <a:moveTo>
                    <a:pt x="261" y="12"/>
                  </a:moveTo>
                  <a:cubicBezTo>
                    <a:pt x="261" y="12"/>
                    <a:pt x="261" y="12"/>
                    <a:pt x="261" y="12"/>
                  </a:cubicBezTo>
                  <a:cubicBezTo>
                    <a:pt x="261" y="12"/>
                    <a:pt x="261" y="12"/>
                    <a:pt x="261" y="12"/>
                  </a:cubicBezTo>
                  <a:close/>
                  <a:moveTo>
                    <a:pt x="261" y="12"/>
                  </a:moveTo>
                  <a:cubicBezTo>
                    <a:pt x="261" y="12"/>
                    <a:pt x="261" y="12"/>
                    <a:pt x="261" y="12"/>
                  </a:cubicBezTo>
                  <a:cubicBezTo>
                    <a:pt x="261" y="12"/>
                    <a:pt x="261" y="12"/>
                    <a:pt x="261" y="12"/>
                  </a:cubicBezTo>
                  <a:close/>
                  <a:moveTo>
                    <a:pt x="253" y="12"/>
                  </a:moveTo>
                  <a:cubicBezTo>
                    <a:pt x="253" y="11"/>
                    <a:pt x="254" y="12"/>
                    <a:pt x="253" y="12"/>
                  </a:cubicBezTo>
                  <a:cubicBezTo>
                    <a:pt x="253" y="12"/>
                    <a:pt x="254" y="12"/>
                    <a:pt x="253" y="12"/>
                  </a:cubicBezTo>
                  <a:close/>
                  <a:moveTo>
                    <a:pt x="266" y="12"/>
                  </a:moveTo>
                  <a:cubicBezTo>
                    <a:pt x="266" y="12"/>
                    <a:pt x="266" y="12"/>
                    <a:pt x="266" y="12"/>
                  </a:cubicBezTo>
                  <a:cubicBezTo>
                    <a:pt x="266" y="12"/>
                    <a:pt x="266" y="12"/>
                    <a:pt x="266" y="12"/>
                  </a:cubicBezTo>
                  <a:close/>
                  <a:moveTo>
                    <a:pt x="268" y="12"/>
                  </a:moveTo>
                  <a:cubicBezTo>
                    <a:pt x="268" y="12"/>
                    <a:pt x="268" y="12"/>
                    <a:pt x="268" y="12"/>
                  </a:cubicBezTo>
                  <a:cubicBezTo>
                    <a:pt x="268" y="12"/>
                    <a:pt x="268" y="12"/>
                    <a:pt x="268" y="12"/>
                  </a:cubicBezTo>
                  <a:close/>
                  <a:moveTo>
                    <a:pt x="278" y="12"/>
                  </a:moveTo>
                  <a:cubicBezTo>
                    <a:pt x="278" y="12"/>
                    <a:pt x="278" y="12"/>
                    <a:pt x="279" y="12"/>
                  </a:cubicBezTo>
                  <a:cubicBezTo>
                    <a:pt x="279" y="12"/>
                    <a:pt x="278" y="12"/>
                    <a:pt x="278" y="12"/>
                  </a:cubicBezTo>
                  <a:close/>
                  <a:moveTo>
                    <a:pt x="278" y="12"/>
                  </a:moveTo>
                  <a:cubicBezTo>
                    <a:pt x="278" y="12"/>
                    <a:pt x="278" y="12"/>
                    <a:pt x="277" y="12"/>
                  </a:cubicBezTo>
                  <a:cubicBezTo>
                    <a:pt x="277" y="12"/>
                    <a:pt x="278" y="12"/>
                    <a:pt x="278" y="12"/>
                  </a:cubicBezTo>
                  <a:close/>
                  <a:moveTo>
                    <a:pt x="279" y="12"/>
                  </a:moveTo>
                  <a:cubicBezTo>
                    <a:pt x="279" y="12"/>
                    <a:pt x="279" y="12"/>
                    <a:pt x="279" y="12"/>
                  </a:cubicBezTo>
                  <a:cubicBezTo>
                    <a:pt x="279" y="12"/>
                    <a:pt x="279" y="12"/>
                    <a:pt x="279" y="12"/>
                  </a:cubicBezTo>
                  <a:close/>
                  <a:moveTo>
                    <a:pt x="280" y="12"/>
                  </a:moveTo>
                  <a:cubicBezTo>
                    <a:pt x="280" y="12"/>
                    <a:pt x="280" y="12"/>
                    <a:pt x="280" y="12"/>
                  </a:cubicBezTo>
                  <a:cubicBezTo>
                    <a:pt x="280" y="12"/>
                    <a:pt x="280" y="12"/>
                    <a:pt x="280" y="12"/>
                  </a:cubicBezTo>
                  <a:close/>
                  <a:moveTo>
                    <a:pt x="290" y="13"/>
                  </a:moveTo>
                  <a:cubicBezTo>
                    <a:pt x="290" y="12"/>
                    <a:pt x="289" y="12"/>
                    <a:pt x="290" y="12"/>
                  </a:cubicBezTo>
                  <a:cubicBezTo>
                    <a:pt x="290" y="12"/>
                    <a:pt x="290" y="13"/>
                    <a:pt x="290" y="13"/>
                  </a:cubicBezTo>
                  <a:close/>
                  <a:moveTo>
                    <a:pt x="289" y="13"/>
                  </a:moveTo>
                  <a:cubicBezTo>
                    <a:pt x="289" y="13"/>
                    <a:pt x="289" y="13"/>
                    <a:pt x="289" y="13"/>
                  </a:cubicBezTo>
                  <a:cubicBezTo>
                    <a:pt x="289" y="13"/>
                    <a:pt x="289" y="13"/>
                    <a:pt x="289" y="13"/>
                  </a:cubicBezTo>
                  <a:close/>
                  <a:moveTo>
                    <a:pt x="297" y="13"/>
                  </a:moveTo>
                  <a:cubicBezTo>
                    <a:pt x="297" y="13"/>
                    <a:pt x="297" y="13"/>
                    <a:pt x="297" y="13"/>
                  </a:cubicBezTo>
                  <a:cubicBezTo>
                    <a:pt x="297" y="13"/>
                    <a:pt x="297" y="13"/>
                    <a:pt x="297" y="13"/>
                  </a:cubicBezTo>
                  <a:close/>
                  <a:moveTo>
                    <a:pt x="303" y="21"/>
                  </a:moveTo>
                  <a:cubicBezTo>
                    <a:pt x="303" y="21"/>
                    <a:pt x="303" y="21"/>
                    <a:pt x="303" y="21"/>
                  </a:cubicBezTo>
                  <a:cubicBezTo>
                    <a:pt x="303" y="21"/>
                    <a:pt x="303" y="21"/>
                    <a:pt x="303" y="21"/>
                  </a:cubicBezTo>
                  <a:close/>
                  <a:moveTo>
                    <a:pt x="301" y="21"/>
                  </a:moveTo>
                  <a:cubicBezTo>
                    <a:pt x="301" y="21"/>
                    <a:pt x="301" y="21"/>
                    <a:pt x="301" y="21"/>
                  </a:cubicBezTo>
                  <a:cubicBezTo>
                    <a:pt x="301" y="21"/>
                    <a:pt x="301" y="21"/>
                    <a:pt x="301" y="21"/>
                  </a:cubicBezTo>
                  <a:close/>
                  <a:moveTo>
                    <a:pt x="295" y="20"/>
                  </a:moveTo>
                  <a:cubicBezTo>
                    <a:pt x="295" y="20"/>
                    <a:pt x="295" y="21"/>
                    <a:pt x="295" y="21"/>
                  </a:cubicBezTo>
                  <a:cubicBezTo>
                    <a:pt x="295" y="21"/>
                    <a:pt x="295" y="20"/>
                    <a:pt x="295" y="20"/>
                  </a:cubicBezTo>
                  <a:close/>
                  <a:moveTo>
                    <a:pt x="302" y="20"/>
                  </a:moveTo>
                  <a:cubicBezTo>
                    <a:pt x="302" y="20"/>
                    <a:pt x="302" y="20"/>
                    <a:pt x="302" y="20"/>
                  </a:cubicBezTo>
                  <a:cubicBezTo>
                    <a:pt x="302" y="20"/>
                    <a:pt x="302" y="20"/>
                    <a:pt x="302" y="20"/>
                  </a:cubicBezTo>
                  <a:close/>
                  <a:moveTo>
                    <a:pt x="297" y="21"/>
                  </a:moveTo>
                  <a:cubicBezTo>
                    <a:pt x="297" y="21"/>
                    <a:pt x="297" y="21"/>
                    <a:pt x="297" y="21"/>
                  </a:cubicBezTo>
                  <a:cubicBezTo>
                    <a:pt x="297" y="21"/>
                    <a:pt x="297" y="21"/>
                    <a:pt x="297" y="21"/>
                  </a:cubicBezTo>
                  <a:close/>
                  <a:moveTo>
                    <a:pt x="299" y="21"/>
                  </a:moveTo>
                  <a:cubicBezTo>
                    <a:pt x="299" y="21"/>
                    <a:pt x="299" y="21"/>
                    <a:pt x="299" y="21"/>
                  </a:cubicBezTo>
                  <a:cubicBezTo>
                    <a:pt x="299" y="21"/>
                    <a:pt x="298" y="21"/>
                    <a:pt x="299" y="21"/>
                  </a:cubicBezTo>
                  <a:close/>
                  <a:moveTo>
                    <a:pt x="299" y="21"/>
                  </a:moveTo>
                  <a:cubicBezTo>
                    <a:pt x="299" y="20"/>
                    <a:pt x="300" y="21"/>
                    <a:pt x="299" y="21"/>
                  </a:cubicBezTo>
                  <a:close/>
                  <a:moveTo>
                    <a:pt x="298" y="20"/>
                  </a:moveTo>
                  <a:cubicBezTo>
                    <a:pt x="298" y="20"/>
                    <a:pt x="298" y="21"/>
                    <a:pt x="298" y="21"/>
                  </a:cubicBezTo>
                  <a:cubicBezTo>
                    <a:pt x="298" y="21"/>
                    <a:pt x="298" y="20"/>
                    <a:pt x="298" y="20"/>
                  </a:cubicBezTo>
                  <a:close/>
                  <a:moveTo>
                    <a:pt x="299" y="20"/>
                  </a:moveTo>
                  <a:cubicBezTo>
                    <a:pt x="299" y="20"/>
                    <a:pt x="299" y="20"/>
                    <a:pt x="299" y="20"/>
                  </a:cubicBezTo>
                  <a:cubicBezTo>
                    <a:pt x="299" y="20"/>
                    <a:pt x="299" y="20"/>
                    <a:pt x="299" y="20"/>
                  </a:cubicBezTo>
                  <a:close/>
                  <a:moveTo>
                    <a:pt x="294" y="20"/>
                  </a:move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4" y="20"/>
                    <a:pt x="294" y="20"/>
                  </a:cubicBezTo>
                  <a:close/>
                  <a:moveTo>
                    <a:pt x="301" y="20"/>
                  </a:moveTo>
                  <a:cubicBezTo>
                    <a:pt x="301" y="20"/>
                    <a:pt x="301" y="20"/>
                    <a:pt x="301" y="20"/>
                  </a:cubicBezTo>
                  <a:cubicBezTo>
                    <a:pt x="301" y="20"/>
                    <a:pt x="301" y="20"/>
                    <a:pt x="301" y="20"/>
                  </a:cubicBezTo>
                  <a:close/>
                  <a:moveTo>
                    <a:pt x="288" y="21"/>
                  </a:moveTo>
                  <a:cubicBezTo>
                    <a:pt x="288" y="21"/>
                    <a:pt x="288" y="21"/>
                    <a:pt x="288" y="21"/>
                  </a:cubicBezTo>
                  <a:cubicBezTo>
                    <a:pt x="288" y="21"/>
                    <a:pt x="288" y="21"/>
                    <a:pt x="288" y="21"/>
                  </a:cubicBezTo>
                  <a:close/>
                  <a:moveTo>
                    <a:pt x="286" y="20"/>
                  </a:moveTo>
                  <a:cubicBezTo>
                    <a:pt x="286" y="21"/>
                    <a:pt x="285" y="20"/>
                    <a:pt x="286" y="20"/>
                  </a:cubicBezTo>
                  <a:cubicBezTo>
                    <a:pt x="286" y="20"/>
                    <a:pt x="285" y="20"/>
                    <a:pt x="286" y="20"/>
                  </a:cubicBezTo>
                  <a:close/>
                  <a:moveTo>
                    <a:pt x="293" y="18"/>
                  </a:moveTo>
                  <a:cubicBezTo>
                    <a:pt x="293" y="18"/>
                    <a:pt x="293" y="18"/>
                    <a:pt x="293" y="18"/>
                  </a:cubicBezTo>
                  <a:cubicBezTo>
                    <a:pt x="293" y="18"/>
                    <a:pt x="293" y="18"/>
                    <a:pt x="293" y="18"/>
                  </a:cubicBezTo>
                  <a:close/>
                  <a:moveTo>
                    <a:pt x="289" y="18"/>
                  </a:moveTo>
                  <a:cubicBezTo>
                    <a:pt x="288" y="18"/>
                    <a:pt x="289" y="18"/>
                    <a:pt x="289" y="18"/>
                  </a:cubicBezTo>
                  <a:cubicBezTo>
                    <a:pt x="289" y="18"/>
                    <a:pt x="289" y="18"/>
                    <a:pt x="289" y="18"/>
                  </a:cubicBezTo>
                  <a:close/>
                  <a:moveTo>
                    <a:pt x="290" y="18"/>
                  </a:moveTo>
                  <a:cubicBezTo>
                    <a:pt x="290" y="18"/>
                    <a:pt x="290" y="18"/>
                    <a:pt x="290" y="18"/>
                  </a:cubicBezTo>
                  <a:cubicBezTo>
                    <a:pt x="290" y="18"/>
                    <a:pt x="290" y="18"/>
                    <a:pt x="290" y="18"/>
                  </a:cubicBezTo>
                  <a:close/>
                  <a:moveTo>
                    <a:pt x="291" y="18"/>
                  </a:moveTo>
                  <a:cubicBezTo>
                    <a:pt x="291" y="18"/>
                    <a:pt x="291" y="18"/>
                    <a:pt x="291" y="18"/>
                  </a:cubicBezTo>
                  <a:cubicBezTo>
                    <a:pt x="291" y="18"/>
                    <a:pt x="291" y="18"/>
                    <a:pt x="291" y="18"/>
                  </a:cubicBezTo>
                  <a:close/>
                  <a:moveTo>
                    <a:pt x="295" y="18"/>
                  </a:moveTo>
                  <a:cubicBezTo>
                    <a:pt x="295" y="18"/>
                    <a:pt x="295" y="18"/>
                    <a:pt x="295" y="18"/>
                  </a:cubicBezTo>
                  <a:cubicBezTo>
                    <a:pt x="295" y="18"/>
                    <a:pt x="295" y="18"/>
                    <a:pt x="295" y="18"/>
                  </a:cubicBezTo>
                  <a:close/>
                  <a:moveTo>
                    <a:pt x="294" y="18"/>
                  </a:moveTo>
                  <a:cubicBezTo>
                    <a:pt x="294" y="18"/>
                    <a:pt x="294" y="18"/>
                    <a:pt x="294" y="18"/>
                  </a:cubicBezTo>
                  <a:cubicBezTo>
                    <a:pt x="294" y="18"/>
                    <a:pt x="294" y="19"/>
                    <a:pt x="294" y="18"/>
                  </a:cubicBezTo>
                  <a:close/>
                  <a:moveTo>
                    <a:pt x="288" y="19"/>
                  </a:moveTo>
                  <a:cubicBezTo>
                    <a:pt x="288" y="19"/>
                    <a:pt x="288" y="18"/>
                    <a:pt x="288" y="18"/>
                  </a:cubicBezTo>
                  <a:cubicBezTo>
                    <a:pt x="288" y="19"/>
                    <a:pt x="288" y="19"/>
                    <a:pt x="288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19"/>
                    <a:pt x="287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8" y="19"/>
                    <a:pt x="287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19"/>
                    <a:pt x="287" y="19"/>
                  </a:cubicBezTo>
                  <a:close/>
                  <a:moveTo>
                    <a:pt x="297" y="19"/>
                  </a:moveTo>
                  <a:cubicBezTo>
                    <a:pt x="297" y="19"/>
                    <a:pt x="297" y="19"/>
                    <a:pt x="297" y="19"/>
                  </a:cubicBezTo>
                  <a:cubicBezTo>
                    <a:pt x="297" y="19"/>
                    <a:pt x="297" y="19"/>
                    <a:pt x="297" y="19"/>
                  </a:cubicBezTo>
                  <a:close/>
                  <a:moveTo>
                    <a:pt x="289" y="19"/>
                  </a:moveTo>
                  <a:cubicBezTo>
                    <a:pt x="289" y="19"/>
                    <a:pt x="289" y="19"/>
                    <a:pt x="289" y="19"/>
                  </a:cubicBezTo>
                  <a:cubicBezTo>
                    <a:pt x="289" y="19"/>
                    <a:pt x="289" y="20"/>
                    <a:pt x="289" y="19"/>
                  </a:cubicBezTo>
                  <a:close/>
                  <a:moveTo>
                    <a:pt x="287" y="20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20"/>
                    <a:pt x="287" y="20"/>
                  </a:cubicBezTo>
                  <a:close/>
                  <a:moveTo>
                    <a:pt x="289" y="19"/>
                  </a:moveTo>
                  <a:cubicBezTo>
                    <a:pt x="291" y="19"/>
                    <a:pt x="288" y="20"/>
                    <a:pt x="289" y="19"/>
                  </a:cubicBezTo>
                  <a:cubicBezTo>
                    <a:pt x="290" y="19"/>
                    <a:pt x="289" y="20"/>
                    <a:pt x="289" y="19"/>
                  </a:cubicBezTo>
                  <a:close/>
                  <a:moveTo>
                    <a:pt x="289" y="19"/>
                  </a:moveTo>
                  <a:cubicBezTo>
                    <a:pt x="289" y="19"/>
                    <a:pt x="289" y="19"/>
                    <a:pt x="289" y="19"/>
                  </a:cubicBezTo>
                  <a:cubicBezTo>
                    <a:pt x="289" y="19"/>
                    <a:pt x="289" y="19"/>
                    <a:pt x="289" y="19"/>
                  </a:cubicBezTo>
                  <a:close/>
                  <a:moveTo>
                    <a:pt x="292" y="19"/>
                  </a:moveTo>
                  <a:cubicBezTo>
                    <a:pt x="292" y="19"/>
                    <a:pt x="292" y="19"/>
                    <a:pt x="292" y="19"/>
                  </a:cubicBezTo>
                  <a:cubicBezTo>
                    <a:pt x="292" y="19"/>
                    <a:pt x="292" y="19"/>
                    <a:pt x="292" y="19"/>
                  </a:cubicBezTo>
                  <a:close/>
                  <a:moveTo>
                    <a:pt x="294" y="20"/>
                  </a:moveTo>
                  <a:cubicBezTo>
                    <a:pt x="294" y="20"/>
                    <a:pt x="295" y="20"/>
                    <a:pt x="295" y="20"/>
                  </a:cubicBezTo>
                  <a:cubicBezTo>
                    <a:pt x="295" y="20"/>
                    <a:pt x="295" y="20"/>
                    <a:pt x="294" y="20"/>
                  </a:cubicBezTo>
                  <a:close/>
                  <a:moveTo>
                    <a:pt x="294" y="20"/>
                  </a:move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4" y="20"/>
                    <a:pt x="294" y="20"/>
                  </a:cubicBezTo>
                  <a:close/>
                  <a:moveTo>
                    <a:pt x="292" y="20"/>
                  </a:moveTo>
                  <a:cubicBezTo>
                    <a:pt x="292" y="20"/>
                    <a:pt x="291" y="19"/>
                    <a:pt x="292" y="19"/>
                  </a:cubicBezTo>
                  <a:cubicBezTo>
                    <a:pt x="292" y="20"/>
                    <a:pt x="292" y="20"/>
                    <a:pt x="292" y="20"/>
                  </a:cubicBezTo>
                  <a:close/>
                  <a:moveTo>
                    <a:pt x="290" y="20"/>
                  </a:moveTo>
                  <a:cubicBezTo>
                    <a:pt x="290" y="20"/>
                    <a:pt x="291" y="19"/>
                    <a:pt x="291" y="19"/>
                  </a:cubicBezTo>
                  <a:cubicBezTo>
                    <a:pt x="291" y="19"/>
                    <a:pt x="291" y="20"/>
                    <a:pt x="290" y="20"/>
                  </a:cubicBezTo>
                  <a:cubicBezTo>
                    <a:pt x="290" y="20"/>
                    <a:pt x="290" y="20"/>
                    <a:pt x="290" y="20"/>
                  </a:cubicBezTo>
                  <a:close/>
                  <a:moveTo>
                    <a:pt x="290" y="20"/>
                  </a:moveTo>
                  <a:cubicBezTo>
                    <a:pt x="290" y="20"/>
                    <a:pt x="290" y="20"/>
                    <a:pt x="290" y="20"/>
                  </a:cubicBezTo>
                  <a:cubicBezTo>
                    <a:pt x="290" y="20"/>
                    <a:pt x="290" y="20"/>
                    <a:pt x="290" y="20"/>
                  </a:cubicBezTo>
                  <a:close/>
                  <a:moveTo>
                    <a:pt x="288" y="20"/>
                  </a:moveTo>
                  <a:cubicBezTo>
                    <a:pt x="289" y="20"/>
                    <a:pt x="288" y="20"/>
                    <a:pt x="289" y="20"/>
                  </a:cubicBezTo>
                  <a:cubicBezTo>
                    <a:pt x="288" y="20"/>
                    <a:pt x="288" y="20"/>
                    <a:pt x="288" y="20"/>
                  </a:cubicBezTo>
                  <a:cubicBezTo>
                    <a:pt x="289" y="20"/>
                    <a:pt x="288" y="21"/>
                    <a:pt x="288" y="20"/>
                  </a:cubicBezTo>
                  <a:close/>
                  <a:moveTo>
                    <a:pt x="287" y="20"/>
                  </a:moveTo>
                  <a:cubicBezTo>
                    <a:pt x="288" y="20"/>
                    <a:pt x="287" y="20"/>
                    <a:pt x="287" y="20"/>
                  </a:cubicBezTo>
                  <a:cubicBezTo>
                    <a:pt x="287" y="20"/>
                    <a:pt x="287" y="20"/>
                    <a:pt x="287" y="20"/>
                  </a:cubicBezTo>
                  <a:close/>
                  <a:moveTo>
                    <a:pt x="287" y="20"/>
                  </a:moveTo>
                  <a:cubicBezTo>
                    <a:pt x="288" y="20"/>
                    <a:pt x="288" y="20"/>
                    <a:pt x="288" y="20"/>
                  </a:cubicBezTo>
                  <a:cubicBezTo>
                    <a:pt x="288" y="20"/>
                    <a:pt x="287" y="20"/>
                    <a:pt x="287" y="20"/>
                  </a:cubicBezTo>
                  <a:cubicBezTo>
                    <a:pt x="288" y="20"/>
                    <a:pt x="287" y="20"/>
                    <a:pt x="287" y="20"/>
                  </a:cubicBezTo>
                  <a:close/>
                  <a:moveTo>
                    <a:pt x="286" y="20"/>
                  </a:moveTo>
                  <a:cubicBezTo>
                    <a:pt x="286" y="20"/>
                    <a:pt x="285" y="20"/>
                    <a:pt x="285" y="20"/>
                  </a:cubicBezTo>
                  <a:cubicBezTo>
                    <a:pt x="285" y="20"/>
                    <a:pt x="285" y="20"/>
                    <a:pt x="286" y="20"/>
                  </a:cubicBezTo>
                  <a:close/>
                  <a:moveTo>
                    <a:pt x="286" y="19"/>
                  </a:moveTo>
                  <a:cubicBezTo>
                    <a:pt x="286" y="19"/>
                    <a:pt x="285" y="19"/>
                    <a:pt x="285" y="19"/>
                  </a:cubicBezTo>
                  <a:cubicBezTo>
                    <a:pt x="285" y="19"/>
                    <a:pt x="285" y="19"/>
                    <a:pt x="286" y="19"/>
                  </a:cubicBezTo>
                  <a:close/>
                  <a:moveTo>
                    <a:pt x="286" y="19"/>
                  </a:moveTo>
                  <a:cubicBezTo>
                    <a:pt x="286" y="19"/>
                    <a:pt x="287" y="19"/>
                    <a:pt x="286" y="20"/>
                  </a:cubicBezTo>
                  <a:cubicBezTo>
                    <a:pt x="286" y="19"/>
                    <a:pt x="286" y="19"/>
                    <a:pt x="286" y="19"/>
                  </a:cubicBezTo>
                  <a:cubicBezTo>
                    <a:pt x="286" y="19"/>
                    <a:pt x="286" y="19"/>
                    <a:pt x="286" y="19"/>
                  </a:cubicBezTo>
                  <a:close/>
                  <a:moveTo>
                    <a:pt x="285" y="18"/>
                  </a:moveTo>
                  <a:cubicBezTo>
                    <a:pt x="285" y="19"/>
                    <a:pt x="285" y="19"/>
                    <a:pt x="285" y="19"/>
                  </a:cubicBezTo>
                  <a:cubicBezTo>
                    <a:pt x="285" y="19"/>
                    <a:pt x="285" y="18"/>
                    <a:pt x="285" y="18"/>
                  </a:cubicBezTo>
                  <a:close/>
                  <a:moveTo>
                    <a:pt x="285" y="18"/>
                  </a:moveTo>
                  <a:cubicBezTo>
                    <a:pt x="285" y="18"/>
                    <a:pt x="286" y="18"/>
                    <a:pt x="286" y="19"/>
                  </a:cubicBezTo>
                  <a:cubicBezTo>
                    <a:pt x="285" y="19"/>
                    <a:pt x="285" y="18"/>
                    <a:pt x="285" y="18"/>
                  </a:cubicBezTo>
                  <a:close/>
                  <a:moveTo>
                    <a:pt x="286" y="18"/>
                  </a:moveTo>
                  <a:cubicBezTo>
                    <a:pt x="286" y="18"/>
                    <a:pt x="286" y="18"/>
                    <a:pt x="286" y="18"/>
                  </a:cubicBezTo>
                  <a:cubicBezTo>
                    <a:pt x="286" y="18"/>
                    <a:pt x="286" y="18"/>
                    <a:pt x="286" y="18"/>
                  </a:cubicBezTo>
                  <a:close/>
                  <a:moveTo>
                    <a:pt x="283" y="20"/>
                  </a:moveTo>
                  <a:cubicBezTo>
                    <a:pt x="282" y="20"/>
                    <a:pt x="283" y="20"/>
                    <a:pt x="283" y="20"/>
                  </a:cubicBezTo>
                  <a:close/>
                  <a:moveTo>
                    <a:pt x="282" y="20"/>
                  </a:moveTo>
                  <a:cubicBezTo>
                    <a:pt x="282" y="20"/>
                    <a:pt x="282" y="20"/>
                    <a:pt x="282" y="20"/>
                  </a:cubicBezTo>
                  <a:cubicBezTo>
                    <a:pt x="282" y="20"/>
                    <a:pt x="281" y="20"/>
                    <a:pt x="282" y="20"/>
                  </a:cubicBezTo>
                  <a:close/>
                  <a:moveTo>
                    <a:pt x="283" y="20"/>
                  </a:moveTo>
                  <a:cubicBezTo>
                    <a:pt x="283" y="20"/>
                    <a:pt x="283" y="20"/>
                    <a:pt x="283" y="20"/>
                  </a:cubicBezTo>
                  <a:cubicBezTo>
                    <a:pt x="283" y="20"/>
                    <a:pt x="283" y="20"/>
                    <a:pt x="283" y="20"/>
                  </a:cubicBezTo>
                  <a:close/>
                  <a:moveTo>
                    <a:pt x="282" y="19"/>
                  </a:moveTo>
                  <a:cubicBezTo>
                    <a:pt x="283" y="19"/>
                    <a:pt x="283" y="20"/>
                    <a:pt x="283" y="20"/>
                  </a:cubicBezTo>
                  <a:cubicBezTo>
                    <a:pt x="282" y="20"/>
                    <a:pt x="282" y="19"/>
                    <a:pt x="282" y="19"/>
                  </a:cubicBezTo>
                  <a:close/>
                  <a:moveTo>
                    <a:pt x="283" y="19"/>
                  </a:moveTo>
                  <a:cubicBezTo>
                    <a:pt x="283" y="19"/>
                    <a:pt x="283" y="20"/>
                    <a:pt x="283" y="20"/>
                  </a:cubicBezTo>
                  <a:cubicBezTo>
                    <a:pt x="283" y="19"/>
                    <a:pt x="283" y="19"/>
                    <a:pt x="283" y="19"/>
                  </a:cubicBezTo>
                  <a:close/>
                  <a:moveTo>
                    <a:pt x="283" y="19"/>
                  </a:moveTo>
                  <a:cubicBezTo>
                    <a:pt x="283" y="19"/>
                    <a:pt x="283" y="19"/>
                    <a:pt x="283" y="19"/>
                  </a:cubicBezTo>
                  <a:cubicBezTo>
                    <a:pt x="283" y="19"/>
                    <a:pt x="283" y="19"/>
                    <a:pt x="283" y="19"/>
                  </a:cubicBezTo>
                  <a:close/>
                  <a:moveTo>
                    <a:pt x="282" y="19"/>
                  </a:moveTo>
                  <a:cubicBezTo>
                    <a:pt x="282" y="19"/>
                    <a:pt x="282" y="19"/>
                    <a:pt x="282" y="19"/>
                  </a:cubicBezTo>
                  <a:cubicBezTo>
                    <a:pt x="282" y="19"/>
                    <a:pt x="282" y="19"/>
                    <a:pt x="282" y="19"/>
                  </a:cubicBezTo>
                  <a:close/>
                  <a:moveTo>
                    <a:pt x="283" y="19"/>
                  </a:moveTo>
                  <a:cubicBezTo>
                    <a:pt x="283" y="20"/>
                    <a:pt x="283" y="19"/>
                    <a:pt x="283" y="19"/>
                  </a:cubicBezTo>
                  <a:close/>
                  <a:moveTo>
                    <a:pt x="258" y="20"/>
                  </a:moveTo>
                  <a:cubicBezTo>
                    <a:pt x="258" y="20"/>
                    <a:pt x="258" y="21"/>
                    <a:pt x="258" y="21"/>
                  </a:cubicBezTo>
                  <a:cubicBezTo>
                    <a:pt x="258" y="21"/>
                    <a:pt x="258" y="20"/>
                    <a:pt x="258" y="20"/>
                  </a:cubicBezTo>
                  <a:close/>
                  <a:moveTo>
                    <a:pt x="257" y="20"/>
                  </a:moveTo>
                  <a:cubicBezTo>
                    <a:pt x="257" y="20"/>
                    <a:pt x="257" y="21"/>
                    <a:pt x="257" y="20"/>
                  </a:cubicBezTo>
                  <a:cubicBezTo>
                    <a:pt x="257" y="20"/>
                    <a:pt x="257" y="20"/>
                    <a:pt x="257" y="20"/>
                  </a:cubicBezTo>
                  <a:close/>
                  <a:moveTo>
                    <a:pt x="257" y="19"/>
                  </a:moveTo>
                  <a:cubicBezTo>
                    <a:pt x="257" y="20"/>
                    <a:pt x="257" y="20"/>
                    <a:pt x="257" y="20"/>
                  </a:cubicBezTo>
                  <a:cubicBezTo>
                    <a:pt x="257" y="20"/>
                    <a:pt x="257" y="19"/>
                    <a:pt x="257" y="19"/>
                  </a:cubicBezTo>
                  <a:close/>
                  <a:moveTo>
                    <a:pt x="260" y="19"/>
                  </a:moveTo>
                  <a:cubicBezTo>
                    <a:pt x="260" y="19"/>
                    <a:pt x="260" y="19"/>
                    <a:pt x="260" y="19"/>
                  </a:cubicBezTo>
                  <a:cubicBezTo>
                    <a:pt x="260" y="19"/>
                    <a:pt x="260" y="19"/>
                    <a:pt x="260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0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1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58" y="19"/>
                  </a:moveTo>
                  <a:cubicBezTo>
                    <a:pt x="258" y="19"/>
                    <a:pt x="258" y="19"/>
                    <a:pt x="258" y="19"/>
                  </a:cubicBezTo>
                  <a:cubicBezTo>
                    <a:pt x="258" y="19"/>
                    <a:pt x="258" y="19"/>
                    <a:pt x="258" y="19"/>
                  </a:cubicBezTo>
                  <a:close/>
                  <a:moveTo>
                    <a:pt x="258" y="19"/>
                  </a:moveTo>
                  <a:cubicBezTo>
                    <a:pt x="258" y="19"/>
                    <a:pt x="258" y="19"/>
                    <a:pt x="258" y="19"/>
                  </a:cubicBezTo>
                  <a:cubicBezTo>
                    <a:pt x="258" y="19"/>
                    <a:pt x="258" y="19"/>
                    <a:pt x="258" y="19"/>
                  </a:cubicBezTo>
                  <a:close/>
                  <a:moveTo>
                    <a:pt x="253" y="19"/>
                  </a:moveTo>
                  <a:cubicBezTo>
                    <a:pt x="253" y="20"/>
                    <a:pt x="252" y="19"/>
                    <a:pt x="253" y="19"/>
                  </a:cubicBezTo>
                  <a:cubicBezTo>
                    <a:pt x="253" y="19"/>
                    <a:pt x="252" y="19"/>
                    <a:pt x="253" y="19"/>
                  </a:cubicBezTo>
                  <a:close/>
                  <a:moveTo>
                    <a:pt x="252" y="19"/>
                  </a:moveTo>
                  <a:cubicBezTo>
                    <a:pt x="252" y="19"/>
                    <a:pt x="252" y="20"/>
                    <a:pt x="252" y="20"/>
                  </a:cubicBezTo>
                  <a:cubicBezTo>
                    <a:pt x="252" y="20"/>
                    <a:pt x="252" y="19"/>
                    <a:pt x="252" y="19"/>
                  </a:cubicBezTo>
                  <a:close/>
                  <a:moveTo>
                    <a:pt x="252" y="19"/>
                  </a:moveTo>
                  <a:cubicBezTo>
                    <a:pt x="251" y="19"/>
                    <a:pt x="252" y="19"/>
                    <a:pt x="252" y="19"/>
                  </a:cubicBezTo>
                  <a:close/>
                  <a:moveTo>
                    <a:pt x="251" y="19"/>
                  </a:moveTo>
                  <a:cubicBezTo>
                    <a:pt x="250" y="19"/>
                    <a:pt x="251" y="19"/>
                    <a:pt x="251" y="19"/>
                  </a:cubicBezTo>
                  <a:close/>
                  <a:moveTo>
                    <a:pt x="246" y="20"/>
                  </a:moveTo>
                  <a:cubicBezTo>
                    <a:pt x="246" y="20"/>
                    <a:pt x="246" y="20"/>
                    <a:pt x="246" y="20"/>
                  </a:cubicBezTo>
                  <a:cubicBezTo>
                    <a:pt x="246" y="20"/>
                    <a:pt x="246" y="20"/>
                    <a:pt x="246" y="20"/>
                  </a:cubicBezTo>
                  <a:close/>
                  <a:moveTo>
                    <a:pt x="246" y="20"/>
                  </a:moveTo>
                  <a:cubicBezTo>
                    <a:pt x="246" y="20"/>
                    <a:pt x="246" y="20"/>
                    <a:pt x="246" y="20"/>
                  </a:cubicBezTo>
                  <a:cubicBezTo>
                    <a:pt x="246" y="20"/>
                    <a:pt x="246" y="20"/>
                    <a:pt x="246" y="20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38" y="17"/>
                  </a:moveTo>
                  <a:cubicBezTo>
                    <a:pt x="238" y="17"/>
                    <a:pt x="238" y="17"/>
                    <a:pt x="238" y="17"/>
                  </a:cubicBezTo>
                  <a:cubicBezTo>
                    <a:pt x="238" y="17"/>
                    <a:pt x="238" y="17"/>
                    <a:pt x="238" y="17"/>
                  </a:cubicBezTo>
                  <a:close/>
                  <a:moveTo>
                    <a:pt x="225" y="18"/>
                  </a:moveTo>
                  <a:cubicBezTo>
                    <a:pt x="225" y="18"/>
                    <a:pt x="225" y="18"/>
                    <a:pt x="224" y="18"/>
                  </a:cubicBezTo>
                  <a:cubicBezTo>
                    <a:pt x="224" y="18"/>
                    <a:pt x="225" y="18"/>
                    <a:pt x="225" y="18"/>
                  </a:cubicBezTo>
                  <a:cubicBezTo>
                    <a:pt x="225" y="18"/>
                    <a:pt x="225" y="18"/>
                    <a:pt x="225" y="18"/>
                  </a:cubicBezTo>
                  <a:close/>
                  <a:moveTo>
                    <a:pt x="225" y="17"/>
                  </a:moveTo>
                  <a:cubicBezTo>
                    <a:pt x="225" y="17"/>
                    <a:pt x="225" y="18"/>
                    <a:pt x="225" y="18"/>
                  </a:cubicBezTo>
                  <a:cubicBezTo>
                    <a:pt x="225" y="18"/>
                    <a:pt x="225" y="17"/>
                    <a:pt x="225" y="17"/>
                  </a:cubicBezTo>
                  <a:close/>
                  <a:moveTo>
                    <a:pt x="221" y="17"/>
                  </a:moveTo>
                  <a:cubicBezTo>
                    <a:pt x="221" y="17"/>
                    <a:pt x="221" y="17"/>
                    <a:pt x="221" y="17"/>
                  </a:cubicBezTo>
                  <a:cubicBezTo>
                    <a:pt x="221" y="17"/>
                    <a:pt x="221" y="17"/>
                    <a:pt x="221" y="17"/>
                  </a:cubicBezTo>
                  <a:close/>
                  <a:moveTo>
                    <a:pt x="224" y="17"/>
                  </a:moveTo>
                  <a:cubicBezTo>
                    <a:pt x="223" y="17"/>
                    <a:pt x="224" y="17"/>
                    <a:pt x="224" y="17"/>
                  </a:cubicBezTo>
                  <a:close/>
                  <a:moveTo>
                    <a:pt x="222" y="17"/>
                  </a:moveTo>
                  <a:cubicBezTo>
                    <a:pt x="222" y="17"/>
                    <a:pt x="222" y="17"/>
                    <a:pt x="222" y="17"/>
                  </a:cubicBezTo>
                  <a:cubicBezTo>
                    <a:pt x="222" y="17"/>
                    <a:pt x="222" y="17"/>
                    <a:pt x="222" y="17"/>
                  </a:cubicBezTo>
                  <a:close/>
                  <a:moveTo>
                    <a:pt x="222" y="17"/>
                  </a:moveTo>
                  <a:cubicBezTo>
                    <a:pt x="222" y="17"/>
                    <a:pt x="222" y="17"/>
                    <a:pt x="222" y="17"/>
                  </a:cubicBezTo>
                  <a:cubicBezTo>
                    <a:pt x="222" y="17"/>
                    <a:pt x="222" y="17"/>
                    <a:pt x="222" y="17"/>
                  </a:cubicBezTo>
                  <a:close/>
                  <a:moveTo>
                    <a:pt x="216" y="19"/>
                  </a:moveTo>
                  <a:cubicBezTo>
                    <a:pt x="216" y="19"/>
                    <a:pt x="216" y="19"/>
                    <a:pt x="216" y="19"/>
                  </a:cubicBezTo>
                  <a:cubicBezTo>
                    <a:pt x="216" y="19"/>
                    <a:pt x="216" y="19"/>
                    <a:pt x="216" y="19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9"/>
                    <a:pt x="216" y="19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06" y="17"/>
                  </a:moveTo>
                  <a:cubicBezTo>
                    <a:pt x="206" y="17"/>
                    <a:pt x="206" y="17"/>
                    <a:pt x="206" y="17"/>
                  </a:cubicBezTo>
                  <a:cubicBezTo>
                    <a:pt x="206" y="17"/>
                    <a:pt x="206" y="17"/>
                    <a:pt x="206" y="17"/>
                  </a:cubicBezTo>
                  <a:close/>
                  <a:moveTo>
                    <a:pt x="206" y="18"/>
                  </a:moveTo>
                  <a:cubicBezTo>
                    <a:pt x="206" y="18"/>
                    <a:pt x="206" y="18"/>
                    <a:pt x="206" y="18"/>
                  </a:cubicBezTo>
                  <a:cubicBezTo>
                    <a:pt x="206" y="18"/>
                    <a:pt x="206" y="18"/>
                    <a:pt x="206" y="18"/>
                  </a:cubicBezTo>
                  <a:close/>
                  <a:moveTo>
                    <a:pt x="206" y="19"/>
                  </a:moveTo>
                  <a:cubicBezTo>
                    <a:pt x="206" y="19"/>
                    <a:pt x="206" y="19"/>
                    <a:pt x="207" y="19"/>
                  </a:cubicBezTo>
                  <a:cubicBezTo>
                    <a:pt x="207" y="19"/>
                    <a:pt x="206" y="19"/>
                    <a:pt x="206" y="19"/>
                  </a:cubicBezTo>
                  <a:close/>
                  <a:moveTo>
                    <a:pt x="208" y="18"/>
                  </a:moveTo>
                  <a:cubicBezTo>
                    <a:pt x="208" y="18"/>
                    <a:pt x="208" y="18"/>
                    <a:pt x="208" y="18"/>
                  </a:cubicBezTo>
                  <a:cubicBezTo>
                    <a:pt x="208" y="18"/>
                    <a:pt x="208" y="18"/>
                    <a:pt x="208" y="18"/>
                  </a:cubicBezTo>
                  <a:close/>
                  <a:moveTo>
                    <a:pt x="207" y="15"/>
                  </a:moveTo>
                  <a:cubicBezTo>
                    <a:pt x="207" y="15"/>
                    <a:pt x="207" y="15"/>
                    <a:pt x="207" y="15"/>
                  </a:cubicBezTo>
                  <a:cubicBezTo>
                    <a:pt x="207" y="15"/>
                    <a:pt x="207" y="15"/>
                    <a:pt x="207" y="15"/>
                  </a:cubicBezTo>
                  <a:close/>
                  <a:moveTo>
                    <a:pt x="205" y="15"/>
                  </a:moveTo>
                  <a:cubicBezTo>
                    <a:pt x="205" y="15"/>
                    <a:pt x="205" y="15"/>
                    <a:pt x="205" y="15"/>
                  </a:cubicBezTo>
                  <a:cubicBezTo>
                    <a:pt x="205" y="15"/>
                    <a:pt x="205" y="15"/>
                    <a:pt x="205" y="15"/>
                  </a:cubicBezTo>
                  <a:close/>
                  <a:moveTo>
                    <a:pt x="205" y="14"/>
                  </a:moveTo>
                  <a:cubicBezTo>
                    <a:pt x="205" y="15"/>
                    <a:pt x="205" y="14"/>
                    <a:pt x="205" y="14"/>
                  </a:cubicBezTo>
                  <a:cubicBezTo>
                    <a:pt x="205" y="14"/>
                    <a:pt x="205" y="14"/>
                    <a:pt x="205" y="14"/>
                  </a:cubicBezTo>
                  <a:close/>
                  <a:moveTo>
                    <a:pt x="213" y="11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1"/>
                    <a:pt x="213" y="11"/>
                  </a:cubicBezTo>
                  <a:cubicBezTo>
                    <a:pt x="212" y="11"/>
                    <a:pt x="213" y="11"/>
                    <a:pt x="213" y="11"/>
                  </a:cubicBezTo>
                  <a:close/>
                  <a:moveTo>
                    <a:pt x="213" y="11"/>
                  </a:moveTo>
                  <a:cubicBezTo>
                    <a:pt x="213" y="11"/>
                    <a:pt x="213" y="11"/>
                    <a:pt x="213" y="11"/>
                  </a:cubicBezTo>
                  <a:cubicBezTo>
                    <a:pt x="213" y="11"/>
                    <a:pt x="213" y="11"/>
                    <a:pt x="213" y="11"/>
                  </a:cubicBezTo>
                  <a:close/>
                  <a:moveTo>
                    <a:pt x="205" y="11"/>
                  </a:moveTo>
                  <a:cubicBezTo>
                    <a:pt x="205" y="11"/>
                    <a:pt x="205" y="11"/>
                    <a:pt x="205" y="11"/>
                  </a:cubicBezTo>
                  <a:cubicBezTo>
                    <a:pt x="205" y="11"/>
                    <a:pt x="205" y="11"/>
                    <a:pt x="205" y="11"/>
                  </a:cubicBezTo>
                  <a:close/>
                  <a:moveTo>
                    <a:pt x="205" y="11"/>
                  </a:moveTo>
                  <a:cubicBezTo>
                    <a:pt x="205" y="12"/>
                    <a:pt x="206" y="11"/>
                    <a:pt x="205" y="11"/>
                  </a:cubicBezTo>
                  <a:close/>
                  <a:moveTo>
                    <a:pt x="207" y="11"/>
                  </a:moveTo>
                  <a:cubicBezTo>
                    <a:pt x="208" y="11"/>
                    <a:pt x="207" y="12"/>
                    <a:pt x="207" y="11"/>
                  </a:cubicBezTo>
                  <a:cubicBezTo>
                    <a:pt x="207" y="11"/>
                    <a:pt x="207" y="11"/>
                    <a:pt x="207" y="11"/>
                  </a:cubicBezTo>
                  <a:close/>
                  <a:moveTo>
                    <a:pt x="208" y="11"/>
                  </a:moveTo>
                  <a:cubicBezTo>
                    <a:pt x="208" y="11"/>
                    <a:pt x="207" y="11"/>
                    <a:pt x="208" y="11"/>
                  </a:cubicBezTo>
                  <a:close/>
                  <a:moveTo>
                    <a:pt x="204" y="11"/>
                  </a:moveTo>
                  <a:cubicBezTo>
                    <a:pt x="204" y="11"/>
                    <a:pt x="204" y="11"/>
                    <a:pt x="204" y="11"/>
                  </a:cubicBezTo>
                  <a:cubicBezTo>
                    <a:pt x="204" y="11"/>
                    <a:pt x="204" y="11"/>
                    <a:pt x="204" y="11"/>
                  </a:cubicBezTo>
                  <a:close/>
                  <a:moveTo>
                    <a:pt x="208" y="11"/>
                  </a:moveTo>
                  <a:cubicBezTo>
                    <a:pt x="208" y="11"/>
                    <a:pt x="209" y="11"/>
                    <a:pt x="208" y="11"/>
                  </a:cubicBezTo>
                  <a:cubicBezTo>
                    <a:pt x="208" y="11"/>
                    <a:pt x="208" y="11"/>
                    <a:pt x="208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8" y="11"/>
                  </a:cubicBezTo>
                  <a:cubicBezTo>
                    <a:pt x="208" y="11"/>
                    <a:pt x="209" y="11"/>
                    <a:pt x="209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lose/>
                  <a:moveTo>
                    <a:pt x="216" y="11"/>
                  </a:moveTo>
                  <a:cubicBezTo>
                    <a:pt x="216" y="11"/>
                    <a:pt x="215" y="11"/>
                    <a:pt x="215" y="11"/>
                  </a:cubicBezTo>
                  <a:cubicBezTo>
                    <a:pt x="215" y="11"/>
                    <a:pt x="215" y="11"/>
                    <a:pt x="216" y="11"/>
                  </a:cubicBezTo>
                  <a:close/>
                  <a:moveTo>
                    <a:pt x="218" y="11"/>
                  </a:moveTo>
                  <a:cubicBezTo>
                    <a:pt x="218" y="11"/>
                    <a:pt x="218" y="11"/>
                    <a:pt x="217" y="11"/>
                  </a:cubicBezTo>
                  <a:cubicBezTo>
                    <a:pt x="217" y="11"/>
                    <a:pt x="218" y="11"/>
                    <a:pt x="218" y="11"/>
                  </a:cubicBezTo>
                  <a:close/>
                  <a:moveTo>
                    <a:pt x="219" y="11"/>
                  </a:moveTo>
                  <a:cubicBezTo>
                    <a:pt x="219" y="11"/>
                    <a:pt x="219" y="11"/>
                    <a:pt x="219" y="11"/>
                  </a:cubicBezTo>
                  <a:cubicBezTo>
                    <a:pt x="219" y="11"/>
                    <a:pt x="219" y="11"/>
                    <a:pt x="219" y="11"/>
                  </a:cubicBezTo>
                  <a:close/>
                  <a:moveTo>
                    <a:pt x="221" y="11"/>
                  </a:moveTo>
                  <a:cubicBezTo>
                    <a:pt x="221" y="11"/>
                    <a:pt x="221" y="11"/>
                    <a:pt x="221" y="11"/>
                  </a:cubicBezTo>
                  <a:cubicBezTo>
                    <a:pt x="221" y="11"/>
                    <a:pt x="221" y="11"/>
                    <a:pt x="221" y="11"/>
                  </a:cubicBezTo>
                  <a:close/>
                  <a:moveTo>
                    <a:pt x="220" y="11"/>
                  </a:moveTo>
                  <a:cubicBezTo>
                    <a:pt x="219" y="11"/>
                    <a:pt x="219" y="11"/>
                    <a:pt x="220" y="11"/>
                  </a:cubicBezTo>
                  <a:cubicBezTo>
                    <a:pt x="219" y="11"/>
                    <a:pt x="220" y="11"/>
                    <a:pt x="220" y="11"/>
                  </a:cubicBezTo>
                  <a:close/>
                  <a:moveTo>
                    <a:pt x="216" y="11"/>
                  </a:moveTo>
                  <a:cubicBezTo>
                    <a:pt x="216" y="11"/>
                    <a:pt x="216" y="11"/>
                    <a:pt x="216" y="11"/>
                  </a:cubicBezTo>
                  <a:cubicBezTo>
                    <a:pt x="217" y="11"/>
                    <a:pt x="217" y="11"/>
                    <a:pt x="216" y="11"/>
                  </a:cubicBezTo>
                  <a:close/>
                  <a:moveTo>
                    <a:pt x="218" y="11"/>
                  </a:moveTo>
                  <a:cubicBezTo>
                    <a:pt x="218" y="11"/>
                    <a:pt x="218" y="11"/>
                    <a:pt x="218" y="11"/>
                  </a:cubicBezTo>
                  <a:cubicBezTo>
                    <a:pt x="218" y="11"/>
                    <a:pt x="218" y="11"/>
                    <a:pt x="218" y="11"/>
                  </a:cubicBezTo>
                  <a:close/>
                  <a:moveTo>
                    <a:pt x="220" y="11"/>
                  </a:moveTo>
                  <a:cubicBezTo>
                    <a:pt x="220" y="12"/>
                    <a:pt x="220" y="11"/>
                    <a:pt x="220" y="11"/>
                  </a:cubicBezTo>
                  <a:close/>
                  <a:moveTo>
                    <a:pt x="217" y="11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7" y="11"/>
                    <a:pt x="217" y="11"/>
                    <a:pt x="217" y="11"/>
                  </a:cubicBezTo>
                  <a:close/>
                  <a:moveTo>
                    <a:pt x="210" y="11"/>
                  </a:moveTo>
                  <a:cubicBezTo>
                    <a:pt x="210" y="11"/>
                    <a:pt x="210" y="11"/>
                    <a:pt x="210" y="11"/>
                  </a:cubicBezTo>
                  <a:cubicBezTo>
                    <a:pt x="210" y="11"/>
                    <a:pt x="210" y="11"/>
                    <a:pt x="210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lose/>
                  <a:moveTo>
                    <a:pt x="208" y="12"/>
                  </a:moveTo>
                  <a:cubicBezTo>
                    <a:pt x="207" y="12"/>
                    <a:pt x="208" y="11"/>
                    <a:pt x="208" y="12"/>
                  </a:cubicBezTo>
                  <a:close/>
                  <a:moveTo>
                    <a:pt x="198" y="11"/>
                  </a:moveTo>
                  <a:cubicBezTo>
                    <a:pt x="198" y="11"/>
                    <a:pt x="198" y="12"/>
                    <a:pt x="198" y="11"/>
                  </a:cubicBezTo>
                  <a:close/>
                  <a:moveTo>
                    <a:pt x="203" y="11"/>
                  </a:moveTo>
                  <a:cubicBezTo>
                    <a:pt x="203" y="11"/>
                    <a:pt x="203" y="11"/>
                    <a:pt x="203" y="11"/>
                  </a:cubicBezTo>
                  <a:cubicBezTo>
                    <a:pt x="203" y="11"/>
                    <a:pt x="202" y="11"/>
                    <a:pt x="203" y="11"/>
                  </a:cubicBezTo>
                  <a:close/>
                  <a:moveTo>
                    <a:pt x="202" y="11"/>
                  </a:moveTo>
                  <a:cubicBezTo>
                    <a:pt x="202" y="11"/>
                    <a:pt x="202" y="11"/>
                    <a:pt x="202" y="11"/>
                  </a:cubicBezTo>
                  <a:cubicBezTo>
                    <a:pt x="201" y="11"/>
                    <a:pt x="202" y="11"/>
                    <a:pt x="202" y="11"/>
                  </a:cubicBezTo>
                  <a:close/>
                  <a:moveTo>
                    <a:pt x="207" y="11"/>
                  </a:moveTo>
                  <a:cubicBezTo>
                    <a:pt x="207" y="11"/>
                    <a:pt x="207" y="11"/>
                    <a:pt x="207" y="11"/>
                  </a:cubicBezTo>
                  <a:cubicBezTo>
                    <a:pt x="207" y="11"/>
                    <a:pt x="207" y="11"/>
                    <a:pt x="207" y="11"/>
                  </a:cubicBezTo>
                  <a:close/>
                  <a:moveTo>
                    <a:pt x="205" y="10"/>
                  </a:moveTo>
                  <a:cubicBezTo>
                    <a:pt x="205" y="10"/>
                    <a:pt x="205" y="10"/>
                    <a:pt x="205" y="10"/>
                  </a:cubicBezTo>
                  <a:cubicBezTo>
                    <a:pt x="205" y="10"/>
                    <a:pt x="205" y="10"/>
                    <a:pt x="205" y="10"/>
                  </a:cubicBezTo>
                  <a:close/>
                  <a:moveTo>
                    <a:pt x="202" y="10"/>
                  </a:moveTo>
                  <a:cubicBezTo>
                    <a:pt x="202" y="10"/>
                    <a:pt x="202" y="10"/>
                    <a:pt x="202" y="10"/>
                  </a:cubicBezTo>
                  <a:cubicBezTo>
                    <a:pt x="202" y="10"/>
                    <a:pt x="202" y="10"/>
                    <a:pt x="202" y="10"/>
                  </a:cubicBezTo>
                  <a:close/>
                  <a:moveTo>
                    <a:pt x="205" y="10"/>
                  </a:moveTo>
                  <a:cubicBezTo>
                    <a:pt x="205" y="10"/>
                    <a:pt x="205" y="10"/>
                    <a:pt x="205" y="10"/>
                  </a:cubicBezTo>
                  <a:cubicBezTo>
                    <a:pt x="205" y="10"/>
                    <a:pt x="205" y="10"/>
                    <a:pt x="205" y="10"/>
                  </a:cubicBezTo>
                  <a:close/>
                  <a:moveTo>
                    <a:pt x="204" y="10"/>
                  </a:moveTo>
                  <a:cubicBezTo>
                    <a:pt x="204" y="10"/>
                    <a:pt x="204" y="10"/>
                    <a:pt x="204" y="10"/>
                  </a:cubicBezTo>
                  <a:cubicBezTo>
                    <a:pt x="204" y="10"/>
                    <a:pt x="204" y="10"/>
                    <a:pt x="204" y="10"/>
                  </a:cubicBezTo>
                  <a:close/>
                  <a:moveTo>
                    <a:pt x="203" y="10"/>
                  </a:moveTo>
                  <a:cubicBezTo>
                    <a:pt x="203" y="10"/>
                    <a:pt x="203" y="10"/>
                    <a:pt x="203" y="10"/>
                  </a:cubicBezTo>
                  <a:cubicBezTo>
                    <a:pt x="203" y="10"/>
                    <a:pt x="203" y="10"/>
                    <a:pt x="203" y="10"/>
                  </a:cubicBezTo>
                  <a:close/>
                  <a:moveTo>
                    <a:pt x="203" y="9"/>
                  </a:moveTo>
                  <a:cubicBezTo>
                    <a:pt x="204" y="10"/>
                    <a:pt x="203" y="10"/>
                    <a:pt x="203" y="9"/>
                  </a:cubicBezTo>
                  <a:close/>
                  <a:moveTo>
                    <a:pt x="204" y="9"/>
                  </a:moveTo>
                  <a:cubicBezTo>
                    <a:pt x="204" y="9"/>
                    <a:pt x="204" y="9"/>
                    <a:pt x="204" y="9"/>
                  </a:cubicBezTo>
                  <a:cubicBezTo>
                    <a:pt x="204" y="9"/>
                    <a:pt x="204" y="9"/>
                    <a:pt x="204" y="9"/>
                  </a:cubicBezTo>
                  <a:close/>
                  <a:moveTo>
                    <a:pt x="204" y="9"/>
                  </a:moveTo>
                  <a:cubicBezTo>
                    <a:pt x="204" y="9"/>
                    <a:pt x="204" y="10"/>
                    <a:pt x="204" y="9"/>
                  </a:cubicBezTo>
                  <a:cubicBezTo>
                    <a:pt x="204" y="9"/>
                    <a:pt x="204" y="9"/>
                    <a:pt x="204" y="9"/>
                  </a:cubicBezTo>
                  <a:close/>
                  <a:moveTo>
                    <a:pt x="205" y="9"/>
                  </a:moveTo>
                  <a:cubicBezTo>
                    <a:pt x="205" y="9"/>
                    <a:pt x="206" y="10"/>
                    <a:pt x="205" y="10"/>
                  </a:cubicBezTo>
                  <a:cubicBezTo>
                    <a:pt x="205" y="10"/>
                    <a:pt x="205" y="10"/>
                    <a:pt x="205" y="9"/>
                  </a:cubicBezTo>
                  <a:close/>
                  <a:moveTo>
                    <a:pt x="206" y="10"/>
                  </a:moveTo>
                  <a:cubicBezTo>
                    <a:pt x="205" y="10"/>
                    <a:pt x="206" y="9"/>
                    <a:pt x="206" y="10"/>
                  </a:cubicBezTo>
                  <a:close/>
                  <a:moveTo>
                    <a:pt x="209" y="9"/>
                  </a:moveTo>
                  <a:cubicBezTo>
                    <a:pt x="209" y="9"/>
                    <a:pt x="209" y="9"/>
                    <a:pt x="209" y="9"/>
                  </a:cubicBezTo>
                  <a:cubicBezTo>
                    <a:pt x="210" y="9"/>
                    <a:pt x="209" y="9"/>
                    <a:pt x="209" y="9"/>
                  </a:cubicBezTo>
                  <a:close/>
                  <a:moveTo>
                    <a:pt x="208" y="9"/>
                  </a:moveTo>
                  <a:cubicBezTo>
                    <a:pt x="208" y="9"/>
                    <a:pt x="209" y="9"/>
                    <a:pt x="209" y="9"/>
                  </a:cubicBezTo>
                  <a:cubicBezTo>
                    <a:pt x="209" y="9"/>
                    <a:pt x="209" y="10"/>
                    <a:pt x="208" y="9"/>
                  </a:cubicBezTo>
                  <a:close/>
                  <a:moveTo>
                    <a:pt x="206" y="9"/>
                  </a:moveTo>
                  <a:cubicBezTo>
                    <a:pt x="206" y="9"/>
                    <a:pt x="206" y="9"/>
                    <a:pt x="206" y="9"/>
                  </a:cubicBezTo>
                  <a:cubicBezTo>
                    <a:pt x="206" y="9"/>
                    <a:pt x="206" y="10"/>
                    <a:pt x="206" y="9"/>
                  </a:cubicBezTo>
                  <a:close/>
                  <a:moveTo>
                    <a:pt x="210" y="10"/>
                  </a:moveTo>
                  <a:cubicBezTo>
                    <a:pt x="210" y="10"/>
                    <a:pt x="210" y="10"/>
                    <a:pt x="210" y="10"/>
                  </a:cubicBezTo>
                  <a:cubicBezTo>
                    <a:pt x="210" y="10"/>
                    <a:pt x="210" y="10"/>
                    <a:pt x="210" y="10"/>
                  </a:cubicBezTo>
                  <a:close/>
                  <a:moveTo>
                    <a:pt x="208" y="10"/>
                  </a:moveTo>
                  <a:cubicBezTo>
                    <a:pt x="208" y="9"/>
                    <a:pt x="208" y="10"/>
                    <a:pt x="208" y="10"/>
                  </a:cubicBezTo>
                  <a:cubicBezTo>
                    <a:pt x="208" y="10"/>
                    <a:pt x="209" y="10"/>
                    <a:pt x="208" y="10"/>
                  </a:cubicBezTo>
                  <a:close/>
                  <a:moveTo>
                    <a:pt x="209" y="10"/>
                  </a:moveTo>
                  <a:cubicBezTo>
                    <a:pt x="209" y="10"/>
                    <a:pt x="209" y="10"/>
                    <a:pt x="209" y="10"/>
                  </a:cubicBezTo>
                  <a:cubicBezTo>
                    <a:pt x="209" y="10"/>
                    <a:pt x="209" y="10"/>
                    <a:pt x="209" y="10"/>
                  </a:cubicBezTo>
                  <a:close/>
                  <a:moveTo>
                    <a:pt x="208" y="10"/>
                  </a:moveTo>
                  <a:cubicBezTo>
                    <a:pt x="209" y="10"/>
                    <a:pt x="208" y="10"/>
                    <a:pt x="208" y="10"/>
                  </a:cubicBezTo>
                  <a:cubicBezTo>
                    <a:pt x="208" y="10"/>
                    <a:pt x="208" y="10"/>
                    <a:pt x="208" y="10"/>
                  </a:cubicBezTo>
                  <a:close/>
                  <a:moveTo>
                    <a:pt x="207" y="10"/>
                  </a:moveTo>
                  <a:cubicBezTo>
                    <a:pt x="207" y="9"/>
                    <a:pt x="207" y="9"/>
                    <a:pt x="207" y="10"/>
                  </a:cubicBezTo>
                  <a:cubicBezTo>
                    <a:pt x="207" y="10"/>
                    <a:pt x="207" y="11"/>
                    <a:pt x="207" y="10"/>
                  </a:cubicBezTo>
                  <a:close/>
                  <a:moveTo>
                    <a:pt x="205" y="11"/>
                  </a:moveTo>
                  <a:cubicBezTo>
                    <a:pt x="205" y="11"/>
                    <a:pt x="205" y="10"/>
                    <a:pt x="205" y="10"/>
                  </a:cubicBezTo>
                  <a:cubicBezTo>
                    <a:pt x="205" y="11"/>
                    <a:pt x="205" y="11"/>
                    <a:pt x="205" y="11"/>
                  </a:cubicBezTo>
                  <a:close/>
                  <a:moveTo>
                    <a:pt x="212" y="11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1"/>
                    <a:pt x="212" y="11"/>
                  </a:cubicBezTo>
                  <a:close/>
                  <a:moveTo>
                    <a:pt x="213" y="10"/>
                  </a:moveTo>
                  <a:cubicBezTo>
                    <a:pt x="213" y="10"/>
                    <a:pt x="213" y="10"/>
                    <a:pt x="213" y="10"/>
                  </a:cubicBezTo>
                  <a:cubicBezTo>
                    <a:pt x="213" y="11"/>
                    <a:pt x="213" y="10"/>
                    <a:pt x="213" y="10"/>
                  </a:cubicBezTo>
                  <a:close/>
                  <a:moveTo>
                    <a:pt x="213" y="10"/>
                  </a:moveTo>
                  <a:cubicBezTo>
                    <a:pt x="213" y="10"/>
                    <a:pt x="214" y="10"/>
                    <a:pt x="214" y="10"/>
                  </a:cubicBezTo>
                  <a:cubicBezTo>
                    <a:pt x="214" y="10"/>
                    <a:pt x="214" y="10"/>
                    <a:pt x="213" y="10"/>
                  </a:cubicBezTo>
                  <a:close/>
                  <a:moveTo>
                    <a:pt x="216" y="10"/>
                  </a:moveTo>
                  <a:cubicBezTo>
                    <a:pt x="216" y="10"/>
                    <a:pt x="216" y="10"/>
                    <a:pt x="216" y="10"/>
                  </a:cubicBezTo>
                  <a:cubicBezTo>
                    <a:pt x="216" y="10"/>
                    <a:pt x="216" y="10"/>
                    <a:pt x="216" y="10"/>
                  </a:cubicBezTo>
                  <a:close/>
                  <a:moveTo>
                    <a:pt x="216" y="10"/>
                  </a:moveTo>
                  <a:cubicBezTo>
                    <a:pt x="216" y="10"/>
                    <a:pt x="216" y="11"/>
                    <a:pt x="216" y="10"/>
                  </a:cubicBezTo>
                  <a:close/>
                  <a:moveTo>
                    <a:pt x="215" y="11"/>
                  </a:moveTo>
                  <a:cubicBezTo>
                    <a:pt x="215" y="10"/>
                    <a:pt x="216" y="10"/>
                    <a:pt x="215" y="11"/>
                  </a:cubicBezTo>
                  <a:cubicBezTo>
                    <a:pt x="215" y="11"/>
                    <a:pt x="215" y="11"/>
                    <a:pt x="215" y="11"/>
                  </a:cubicBezTo>
                  <a:close/>
                  <a:moveTo>
                    <a:pt x="217" y="11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7" y="11"/>
                    <a:pt x="217" y="11"/>
                    <a:pt x="217" y="11"/>
                  </a:cubicBezTo>
                  <a:close/>
                  <a:moveTo>
                    <a:pt x="221" y="10"/>
                  </a:moveTo>
                  <a:cubicBezTo>
                    <a:pt x="221" y="10"/>
                    <a:pt x="221" y="10"/>
                    <a:pt x="221" y="10"/>
                  </a:cubicBezTo>
                  <a:cubicBezTo>
                    <a:pt x="221" y="10"/>
                    <a:pt x="221" y="10"/>
                    <a:pt x="221" y="10"/>
                  </a:cubicBezTo>
                  <a:close/>
                  <a:moveTo>
                    <a:pt x="219" y="10"/>
                  </a:moveTo>
                  <a:cubicBezTo>
                    <a:pt x="219" y="10"/>
                    <a:pt x="219" y="10"/>
                    <a:pt x="220" y="10"/>
                  </a:cubicBezTo>
                  <a:cubicBezTo>
                    <a:pt x="220" y="10"/>
                    <a:pt x="219" y="10"/>
                    <a:pt x="219" y="10"/>
                  </a:cubicBezTo>
                  <a:close/>
                  <a:moveTo>
                    <a:pt x="222" y="10"/>
                  </a:moveTo>
                  <a:cubicBezTo>
                    <a:pt x="222" y="10"/>
                    <a:pt x="222" y="10"/>
                    <a:pt x="222" y="10"/>
                  </a:cubicBezTo>
                  <a:cubicBezTo>
                    <a:pt x="222" y="10"/>
                    <a:pt x="222" y="10"/>
                    <a:pt x="222" y="10"/>
                  </a:cubicBezTo>
                  <a:close/>
                  <a:moveTo>
                    <a:pt x="223" y="10"/>
                  </a:moveTo>
                  <a:cubicBezTo>
                    <a:pt x="222" y="11"/>
                    <a:pt x="223" y="10"/>
                    <a:pt x="223" y="10"/>
                  </a:cubicBezTo>
                  <a:close/>
                  <a:moveTo>
                    <a:pt x="220" y="11"/>
                  </a:moveTo>
                  <a:cubicBezTo>
                    <a:pt x="220" y="11"/>
                    <a:pt x="219" y="10"/>
                    <a:pt x="219" y="10"/>
                  </a:cubicBezTo>
                  <a:cubicBezTo>
                    <a:pt x="220" y="10"/>
                    <a:pt x="220" y="11"/>
                    <a:pt x="220" y="11"/>
                  </a:cubicBezTo>
                  <a:cubicBezTo>
                    <a:pt x="220" y="11"/>
                    <a:pt x="220" y="11"/>
                    <a:pt x="220" y="11"/>
                  </a:cubicBezTo>
                  <a:close/>
                  <a:moveTo>
                    <a:pt x="223" y="11"/>
                  </a:moveTo>
                  <a:cubicBezTo>
                    <a:pt x="223" y="11"/>
                    <a:pt x="223" y="11"/>
                    <a:pt x="223" y="11"/>
                  </a:cubicBezTo>
                  <a:cubicBezTo>
                    <a:pt x="223" y="11"/>
                    <a:pt x="223" y="11"/>
                    <a:pt x="223" y="11"/>
                  </a:cubicBezTo>
                  <a:close/>
                  <a:moveTo>
                    <a:pt x="222" y="12"/>
                  </a:moveTo>
                  <a:cubicBezTo>
                    <a:pt x="222" y="11"/>
                    <a:pt x="220" y="11"/>
                    <a:pt x="222" y="11"/>
                  </a:cubicBezTo>
                  <a:cubicBezTo>
                    <a:pt x="222" y="11"/>
                    <a:pt x="222" y="11"/>
                    <a:pt x="222" y="12"/>
                  </a:cubicBezTo>
                  <a:cubicBezTo>
                    <a:pt x="222" y="11"/>
                    <a:pt x="223" y="11"/>
                    <a:pt x="222" y="12"/>
                  </a:cubicBezTo>
                  <a:close/>
                  <a:moveTo>
                    <a:pt x="221" y="12"/>
                  </a:moveTo>
                  <a:cubicBezTo>
                    <a:pt x="221" y="11"/>
                    <a:pt x="221" y="11"/>
                    <a:pt x="221" y="11"/>
                  </a:cubicBezTo>
                  <a:cubicBezTo>
                    <a:pt x="221" y="11"/>
                    <a:pt x="221" y="12"/>
                    <a:pt x="221" y="12"/>
                  </a:cubicBezTo>
                  <a:close/>
                  <a:moveTo>
                    <a:pt x="212" y="12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2"/>
                    <a:pt x="212" y="12"/>
                  </a:cubicBezTo>
                  <a:close/>
                  <a:moveTo>
                    <a:pt x="221" y="12"/>
                  </a:moveTo>
                  <a:cubicBezTo>
                    <a:pt x="221" y="12"/>
                    <a:pt x="221" y="12"/>
                    <a:pt x="222" y="12"/>
                  </a:cubicBezTo>
                  <a:cubicBezTo>
                    <a:pt x="222" y="12"/>
                    <a:pt x="221" y="12"/>
                    <a:pt x="221" y="12"/>
                  </a:cubicBezTo>
                  <a:close/>
                  <a:moveTo>
                    <a:pt x="220" y="12"/>
                  </a:moveTo>
                  <a:cubicBezTo>
                    <a:pt x="220" y="11"/>
                    <a:pt x="220" y="12"/>
                    <a:pt x="220" y="12"/>
                  </a:cubicBezTo>
                  <a:cubicBezTo>
                    <a:pt x="220" y="12"/>
                    <a:pt x="220" y="12"/>
                    <a:pt x="220" y="12"/>
                  </a:cubicBezTo>
                  <a:close/>
                  <a:moveTo>
                    <a:pt x="216" y="12"/>
                  </a:moveTo>
                  <a:cubicBezTo>
                    <a:pt x="216" y="12"/>
                    <a:pt x="216" y="12"/>
                    <a:pt x="216" y="12"/>
                  </a:cubicBezTo>
                  <a:cubicBezTo>
                    <a:pt x="216" y="12"/>
                    <a:pt x="216" y="12"/>
                    <a:pt x="216" y="12"/>
                  </a:cubicBezTo>
                  <a:close/>
                  <a:moveTo>
                    <a:pt x="220" y="12"/>
                  </a:moveTo>
                  <a:cubicBezTo>
                    <a:pt x="219" y="12"/>
                    <a:pt x="220" y="12"/>
                    <a:pt x="220" y="12"/>
                  </a:cubicBezTo>
                  <a:cubicBezTo>
                    <a:pt x="220" y="12"/>
                    <a:pt x="220" y="12"/>
                    <a:pt x="220" y="12"/>
                  </a:cubicBezTo>
                  <a:close/>
                  <a:moveTo>
                    <a:pt x="220" y="12"/>
                  </a:moveTo>
                  <a:cubicBezTo>
                    <a:pt x="220" y="12"/>
                    <a:pt x="220" y="12"/>
                    <a:pt x="220" y="12"/>
                  </a:cubicBezTo>
                  <a:cubicBezTo>
                    <a:pt x="220" y="12"/>
                    <a:pt x="220" y="13"/>
                    <a:pt x="220" y="12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2"/>
                    <a:pt x="220" y="12"/>
                  </a:cubicBezTo>
                  <a:cubicBezTo>
                    <a:pt x="220" y="13"/>
                    <a:pt x="220" y="13"/>
                    <a:pt x="220" y="13"/>
                  </a:cubicBezTo>
                  <a:close/>
                  <a:moveTo>
                    <a:pt x="219" y="13"/>
                  </a:moveTo>
                  <a:cubicBezTo>
                    <a:pt x="219" y="13"/>
                    <a:pt x="219" y="13"/>
                    <a:pt x="219" y="13"/>
                  </a:cubicBezTo>
                  <a:cubicBezTo>
                    <a:pt x="219" y="13"/>
                    <a:pt x="219" y="13"/>
                    <a:pt x="219" y="13"/>
                  </a:cubicBezTo>
                  <a:close/>
                  <a:moveTo>
                    <a:pt x="221" y="13"/>
                  </a:moveTo>
                  <a:cubicBezTo>
                    <a:pt x="221" y="13"/>
                    <a:pt x="221" y="13"/>
                    <a:pt x="221" y="13"/>
                  </a:cubicBezTo>
                  <a:cubicBezTo>
                    <a:pt x="221" y="13"/>
                    <a:pt x="221" y="13"/>
                    <a:pt x="221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1" y="13"/>
                    <a:pt x="220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3"/>
                    <a:pt x="220" y="13"/>
                  </a:cubicBezTo>
                  <a:cubicBezTo>
                    <a:pt x="220" y="13"/>
                    <a:pt x="220" y="13"/>
                    <a:pt x="220" y="13"/>
                  </a:cubicBezTo>
                  <a:close/>
                  <a:moveTo>
                    <a:pt x="217" y="13"/>
                  </a:moveTo>
                  <a:cubicBezTo>
                    <a:pt x="217" y="13"/>
                    <a:pt x="217" y="13"/>
                    <a:pt x="217" y="13"/>
                  </a:cubicBezTo>
                  <a:cubicBezTo>
                    <a:pt x="217" y="13"/>
                    <a:pt x="217" y="13"/>
                    <a:pt x="217" y="13"/>
                  </a:cubicBezTo>
                  <a:close/>
                  <a:moveTo>
                    <a:pt x="221" y="13"/>
                  </a:moveTo>
                  <a:cubicBezTo>
                    <a:pt x="221" y="13"/>
                    <a:pt x="221" y="13"/>
                    <a:pt x="221" y="13"/>
                  </a:cubicBezTo>
                  <a:cubicBezTo>
                    <a:pt x="221" y="13"/>
                    <a:pt x="221" y="13"/>
                    <a:pt x="221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4"/>
                    <a:pt x="220" y="14"/>
                  </a:cubicBezTo>
                  <a:cubicBezTo>
                    <a:pt x="220" y="14"/>
                    <a:pt x="220" y="13"/>
                    <a:pt x="220" y="13"/>
                  </a:cubicBezTo>
                  <a:close/>
                  <a:moveTo>
                    <a:pt x="219" y="13"/>
                  </a:moveTo>
                  <a:cubicBezTo>
                    <a:pt x="219" y="13"/>
                    <a:pt x="219" y="14"/>
                    <a:pt x="219" y="14"/>
                  </a:cubicBezTo>
                  <a:cubicBezTo>
                    <a:pt x="219" y="13"/>
                    <a:pt x="219" y="13"/>
                    <a:pt x="219" y="13"/>
                  </a:cubicBezTo>
                  <a:close/>
                  <a:moveTo>
                    <a:pt x="219" y="14"/>
                  </a:moveTo>
                  <a:cubicBezTo>
                    <a:pt x="218" y="14"/>
                    <a:pt x="218" y="14"/>
                    <a:pt x="218" y="14"/>
                  </a:cubicBezTo>
                  <a:cubicBezTo>
                    <a:pt x="218" y="14"/>
                    <a:pt x="219" y="13"/>
                    <a:pt x="219" y="14"/>
                  </a:cubicBezTo>
                  <a:close/>
                  <a:moveTo>
                    <a:pt x="220" y="14"/>
                  </a:moveTo>
                  <a:cubicBezTo>
                    <a:pt x="220" y="14"/>
                    <a:pt x="220" y="14"/>
                    <a:pt x="220" y="14"/>
                  </a:cubicBezTo>
                  <a:cubicBezTo>
                    <a:pt x="220" y="14"/>
                    <a:pt x="220" y="14"/>
                    <a:pt x="220" y="14"/>
                  </a:cubicBezTo>
                  <a:close/>
                  <a:moveTo>
                    <a:pt x="221" y="14"/>
                  </a:moveTo>
                  <a:cubicBezTo>
                    <a:pt x="221" y="14"/>
                    <a:pt x="221" y="14"/>
                    <a:pt x="221" y="14"/>
                  </a:cubicBezTo>
                  <a:cubicBezTo>
                    <a:pt x="221" y="14"/>
                    <a:pt x="221" y="14"/>
                    <a:pt x="221" y="14"/>
                  </a:cubicBezTo>
                  <a:close/>
                  <a:moveTo>
                    <a:pt x="217" y="14"/>
                  </a:moveTo>
                  <a:cubicBezTo>
                    <a:pt x="213" y="8"/>
                    <a:pt x="216" y="14"/>
                    <a:pt x="217" y="14"/>
                  </a:cubicBezTo>
                  <a:cubicBezTo>
                    <a:pt x="217" y="13"/>
                    <a:pt x="217" y="14"/>
                    <a:pt x="217" y="14"/>
                  </a:cubicBezTo>
                  <a:close/>
                  <a:moveTo>
                    <a:pt x="212" y="13"/>
                  </a:moveTo>
                  <a:cubicBezTo>
                    <a:pt x="210" y="14"/>
                    <a:pt x="212" y="12"/>
                    <a:pt x="212" y="12"/>
                  </a:cubicBezTo>
                  <a:cubicBezTo>
                    <a:pt x="212" y="13"/>
                    <a:pt x="212" y="13"/>
                    <a:pt x="212" y="13"/>
                  </a:cubicBezTo>
                  <a:cubicBezTo>
                    <a:pt x="210" y="14"/>
                    <a:pt x="212" y="13"/>
                    <a:pt x="212" y="13"/>
                  </a:cubicBezTo>
                  <a:close/>
                  <a:moveTo>
                    <a:pt x="209" y="13"/>
                  </a:moveTo>
                  <a:cubicBezTo>
                    <a:pt x="209" y="13"/>
                    <a:pt x="209" y="13"/>
                    <a:pt x="209" y="13"/>
                  </a:cubicBezTo>
                  <a:cubicBezTo>
                    <a:pt x="210" y="13"/>
                    <a:pt x="209" y="13"/>
                    <a:pt x="209" y="13"/>
                  </a:cubicBezTo>
                  <a:close/>
                  <a:moveTo>
                    <a:pt x="211" y="13"/>
                  </a:moveTo>
                  <a:cubicBezTo>
                    <a:pt x="210" y="13"/>
                    <a:pt x="211" y="14"/>
                    <a:pt x="210" y="14"/>
                  </a:cubicBezTo>
                  <a:cubicBezTo>
                    <a:pt x="210" y="14"/>
                    <a:pt x="210" y="13"/>
                    <a:pt x="211" y="13"/>
                  </a:cubicBezTo>
                  <a:close/>
                  <a:moveTo>
                    <a:pt x="213" y="14"/>
                  </a:moveTo>
                  <a:cubicBezTo>
                    <a:pt x="213" y="14"/>
                    <a:pt x="214" y="14"/>
                    <a:pt x="214" y="14"/>
                  </a:cubicBezTo>
                  <a:cubicBezTo>
                    <a:pt x="214" y="14"/>
                    <a:pt x="213" y="14"/>
                    <a:pt x="213" y="14"/>
                  </a:cubicBezTo>
                  <a:close/>
                  <a:moveTo>
                    <a:pt x="213" y="14"/>
                  </a:moveTo>
                  <a:cubicBezTo>
                    <a:pt x="213" y="14"/>
                    <a:pt x="213" y="13"/>
                    <a:pt x="213" y="14"/>
                  </a:cubicBezTo>
                  <a:cubicBezTo>
                    <a:pt x="213" y="14"/>
                    <a:pt x="213" y="14"/>
                    <a:pt x="213" y="14"/>
                  </a:cubicBezTo>
                  <a:close/>
                  <a:moveTo>
                    <a:pt x="215" y="13"/>
                  </a:moveTo>
                  <a:cubicBezTo>
                    <a:pt x="215" y="14"/>
                    <a:pt x="214" y="13"/>
                    <a:pt x="215" y="13"/>
                  </a:cubicBezTo>
                  <a:cubicBezTo>
                    <a:pt x="215" y="14"/>
                    <a:pt x="214" y="13"/>
                    <a:pt x="215" y="13"/>
                  </a:cubicBezTo>
                  <a:close/>
                  <a:moveTo>
                    <a:pt x="213" y="14"/>
                  </a:moveTo>
                  <a:cubicBezTo>
                    <a:pt x="213" y="14"/>
                    <a:pt x="213" y="14"/>
                    <a:pt x="213" y="14"/>
                  </a:cubicBezTo>
                  <a:cubicBezTo>
                    <a:pt x="213" y="14"/>
                    <a:pt x="213" y="13"/>
                    <a:pt x="213" y="14"/>
                  </a:cubicBezTo>
                  <a:close/>
                  <a:moveTo>
                    <a:pt x="214" y="13"/>
                  </a:moveTo>
                  <a:cubicBezTo>
                    <a:pt x="214" y="13"/>
                    <a:pt x="214" y="13"/>
                    <a:pt x="214" y="13"/>
                  </a:cubicBezTo>
                  <a:cubicBezTo>
                    <a:pt x="214" y="13"/>
                    <a:pt x="214" y="13"/>
                    <a:pt x="214" y="13"/>
                  </a:cubicBezTo>
                  <a:close/>
                  <a:moveTo>
                    <a:pt x="216" y="13"/>
                  </a:moveTo>
                  <a:cubicBezTo>
                    <a:pt x="216" y="13"/>
                    <a:pt x="216" y="13"/>
                    <a:pt x="216" y="13"/>
                  </a:cubicBezTo>
                  <a:cubicBezTo>
                    <a:pt x="216" y="13"/>
                    <a:pt x="216" y="13"/>
                    <a:pt x="216" y="13"/>
                  </a:cubicBezTo>
                  <a:close/>
                  <a:moveTo>
                    <a:pt x="214" y="13"/>
                  </a:moveTo>
                  <a:cubicBezTo>
                    <a:pt x="214" y="13"/>
                    <a:pt x="214" y="12"/>
                    <a:pt x="214" y="12"/>
                  </a:cubicBezTo>
                  <a:cubicBezTo>
                    <a:pt x="214" y="13"/>
                    <a:pt x="214" y="13"/>
                    <a:pt x="214" y="13"/>
                  </a:cubicBezTo>
                  <a:close/>
                  <a:moveTo>
                    <a:pt x="215" y="13"/>
                  </a:moveTo>
                  <a:cubicBezTo>
                    <a:pt x="215" y="13"/>
                    <a:pt x="215" y="13"/>
                    <a:pt x="215" y="13"/>
                  </a:cubicBezTo>
                  <a:cubicBezTo>
                    <a:pt x="215" y="13"/>
                    <a:pt x="215" y="13"/>
                    <a:pt x="215" y="13"/>
                  </a:cubicBezTo>
                  <a:close/>
                  <a:moveTo>
                    <a:pt x="212" y="12"/>
                  </a:moveTo>
                  <a:cubicBezTo>
                    <a:pt x="211" y="12"/>
                    <a:pt x="212" y="12"/>
                    <a:pt x="212" y="12"/>
                  </a:cubicBezTo>
                  <a:close/>
                  <a:moveTo>
                    <a:pt x="208" y="13"/>
                  </a:moveTo>
                  <a:cubicBezTo>
                    <a:pt x="208" y="13"/>
                    <a:pt x="209" y="13"/>
                    <a:pt x="208" y="13"/>
                  </a:cubicBezTo>
                  <a:cubicBezTo>
                    <a:pt x="208" y="13"/>
                    <a:pt x="208" y="13"/>
                    <a:pt x="208" y="13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3"/>
                    <a:pt x="207" y="13"/>
                  </a:cubicBezTo>
                  <a:cubicBezTo>
                    <a:pt x="208" y="13"/>
                    <a:pt x="208" y="13"/>
                    <a:pt x="207" y="13"/>
                  </a:cubicBezTo>
                  <a:close/>
                  <a:moveTo>
                    <a:pt x="209" y="12"/>
                  </a:moveTo>
                  <a:cubicBezTo>
                    <a:pt x="210" y="13"/>
                    <a:pt x="209" y="13"/>
                    <a:pt x="209" y="12"/>
                  </a:cubicBezTo>
                  <a:close/>
                  <a:moveTo>
                    <a:pt x="208" y="13"/>
                  </a:moveTo>
                  <a:cubicBezTo>
                    <a:pt x="208" y="13"/>
                    <a:pt x="208" y="13"/>
                    <a:pt x="208" y="13"/>
                  </a:cubicBezTo>
                  <a:cubicBezTo>
                    <a:pt x="208" y="13"/>
                    <a:pt x="208" y="13"/>
                    <a:pt x="208" y="13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3"/>
                    <a:pt x="207" y="12"/>
                  </a:cubicBezTo>
                  <a:cubicBezTo>
                    <a:pt x="207" y="12"/>
                    <a:pt x="207" y="13"/>
                    <a:pt x="207" y="13"/>
                  </a:cubicBezTo>
                  <a:close/>
                  <a:moveTo>
                    <a:pt x="209" y="12"/>
                  </a:moveTo>
                  <a:cubicBezTo>
                    <a:pt x="209" y="12"/>
                    <a:pt x="209" y="12"/>
                    <a:pt x="209" y="12"/>
                  </a:cubicBezTo>
                  <a:cubicBezTo>
                    <a:pt x="209" y="12"/>
                    <a:pt x="209" y="12"/>
                    <a:pt x="209" y="12"/>
                  </a:cubicBezTo>
                  <a:close/>
                  <a:moveTo>
                    <a:pt x="208" y="12"/>
                  </a:moveTo>
                  <a:cubicBezTo>
                    <a:pt x="208" y="12"/>
                    <a:pt x="208" y="12"/>
                    <a:pt x="208" y="12"/>
                  </a:cubicBezTo>
                  <a:cubicBezTo>
                    <a:pt x="208" y="12"/>
                    <a:pt x="208" y="12"/>
                    <a:pt x="208" y="12"/>
                  </a:cubicBezTo>
                  <a:close/>
                  <a:moveTo>
                    <a:pt x="209" y="12"/>
                  </a:moveTo>
                  <a:cubicBezTo>
                    <a:pt x="209" y="12"/>
                    <a:pt x="209" y="12"/>
                    <a:pt x="209" y="12"/>
                  </a:cubicBezTo>
                  <a:cubicBezTo>
                    <a:pt x="209" y="12"/>
                    <a:pt x="209" y="12"/>
                    <a:pt x="209" y="12"/>
                  </a:cubicBezTo>
                  <a:close/>
                  <a:moveTo>
                    <a:pt x="212" y="12"/>
                  </a:moveTo>
                  <a:cubicBezTo>
                    <a:pt x="212" y="12"/>
                    <a:pt x="212" y="12"/>
                    <a:pt x="212" y="12"/>
                  </a:cubicBezTo>
                  <a:cubicBezTo>
                    <a:pt x="212" y="12"/>
                    <a:pt x="212" y="12"/>
                    <a:pt x="212" y="12"/>
                  </a:cubicBezTo>
                  <a:close/>
                  <a:moveTo>
                    <a:pt x="217" y="14"/>
                  </a:moveTo>
                  <a:cubicBezTo>
                    <a:pt x="217" y="13"/>
                    <a:pt x="216" y="14"/>
                    <a:pt x="217" y="14"/>
                  </a:cubicBezTo>
                  <a:cubicBezTo>
                    <a:pt x="217" y="14"/>
                    <a:pt x="217" y="14"/>
                    <a:pt x="217" y="14"/>
                  </a:cubicBezTo>
                  <a:close/>
                  <a:moveTo>
                    <a:pt x="223" y="14"/>
                  </a:moveTo>
                  <a:cubicBezTo>
                    <a:pt x="223" y="15"/>
                    <a:pt x="222" y="14"/>
                    <a:pt x="223" y="14"/>
                  </a:cubicBezTo>
                  <a:cubicBezTo>
                    <a:pt x="223" y="14"/>
                    <a:pt x="223" y="14"/>
                    <a:pt x="223" y="14"/>
                  </a:cubicBezTo>
                  <a:close/>
                  <a:moveTo>
                    <a:pt x="229" y="16"/>
                  </a:moveTo>
                  <a:cubicBezTo>
                    <a:pt x="229" y="16"/>
                    <a:pt x="229" y="15"/>
                    <a:pt x="229" y="15"/>
                  </a:cubicBezTo>
                  <a:cubicBezTo>
                    <a:pt x="229" y="15"/>
                    <a:pt x="229" y="15"/>
                    <a:pt x="229" y="16"/>
                  </a:cubicBezTo>
                  <a:close/>
                  <a:moveTo>
                    <a:pt x="228" y="15"/>
                  </a:moveTo>
                  <a:cubicBezTo>
                    <a:pt x="228" y="15"/>
                    <a:pt x="228" y="16"/>
                    <a:pt x="228" y="16"/>
                  </a:cubicBezTo>
                  <a:cubicBezTo>
                    <a:pt x="228" y="15"/>
                    <a:pt x="228" y="15"/>
                    <a:pt x="228" y="15"/>
                  </a:cubicBezTo>
                  <a:close/>
                  <a:moveTo>
                    <a:pt x="239" y="15"/>
                  </a:moveTo>
                  <a:cubicBezTo>
                    <a:pt x="240" y="16"/>
                    <a:pt x="240" y="16"/>
                    <a:pt x="239" y="16"/>
                  </a:cubicBezTo>
                  <a:cubicBezTo>
                    <a:pt x="239" y="16"/>
                    <a:pt x="239" y="16"/>
                    <a:pt x="239" y="15"/>
                  </a:cubicBezTo>
                  <a:cubicBezTo>
                    <a:pt x="240" y="16"/>
                    <a:pt x="239" y="16"/>
                    <a:pt x="239" y="15"/>
                  </a:cubicBezTo>
                  <a:close/>
                  <a:moveTo>
                    <a:pt x="236" y="16"/>
                  </a:moveTo>
                  <a:cubicBezTo>
                    <a:pt x="236" y="16"/>
                    <a:pt x="235" y="16"/>
                    <a:pt x="235" y="16"/>
                  </a:cubicBezTo>
                  <a:cubicBezTo>
                    <a:pt x="235" y="16"/>
                    <a:pt x="236" y="15"/>
                    <a:pt x="236" y="16"/>
                  </a:cubicBezTo>
                  <a:close/>
                  <a:moveTo>
                    <a:pt x="238" y="16"/>
                  </a:moveTo>
                  <a:cubicBezTo>
                    <a:pt x="238" y="16"/>
                    <a:pt x="238" y="16"/>
                    <a:pt x="238" y="16"/>
                  </a:cubicBezTo>
                  <a:cubicBezTo>
                    <a:pt x="238" y="16"/>
                    <a:pt x="238" y="16"/>
                    <a:pt x="238" y="16"/>
                  </a:cubicBezTo>
                  <a:close/>
                  <a:moveTo>
                    <a:pt x="274" y="18"/>
                  </a:moveTo>
                  <a:cubicBezTo>
                    <a:pt x="275" y="18"/>
                    <a:pt x="275" y="18"/>
                    <a:pt x="274" y="18"/>
                  </a:cubicBezTo>
                  <a:cubicBezTo>
                    <a:pt x="274" y="18"/>
                    <a:pt x="274" y="18"/>
                    <a:pt x="274" y="18"/>
                  </a:cubicBezTo>
                  <a:close/>
                  <a:moveTo>
                    <a:pt x="273" y="18"/>
                  </a:moveTo>
                  <a:cubicBezTo>
                    <a:pt x="273" y="18"/>
                    <a:pt x="273" y="18"/>
                    <a:pt x="273" y="18"/>
                  </a:cubicBezTo>
                  <a:cubicBezTo>
                    <a:pt x="273" y="18"/>
                    <a:pt x="273" y="18"/>
                    <a:pt x="273" y="18"/>
                  </a:cubicBezTo>
                  <a:close/>
                  <a:moveTo>
                    <a:pt x="273" y="18"/>
                  </a:moveTo>
                  <a:cubicBezTo>
                    <a:pt x="273" y="19"/>
                    <a:pt x="273" y="19"/>
                    <a:pt x="272" y="19"/>
                  </a:cubicBezTo>
                  <a:cubicBezTo>
                    <a:pt x="272" y="18"/>
                    <a:pt x="273" y="18"/>
                    <a:pt x="273" y="18"/>
                  </a:cubicBezTo>
                  <a:close/>
                  <a:moveTo>
                    <a:pt x="271" y="18"/>
                  </a:moveTo>
                  <a:cubicBezTo>
                    <a:pt x="271" y="18"/>
                    <a:pt x="271" y="18"/>
                    <a:pt x="271" y="18"/>
                  </a:cubicBezTo>
                  <a:cubicBezTo>
                    <a:pt x="272" y="18"/>
                    <a:pt x="272" y="18"/>
                    <a:pt x="271" y="18"/>
                  </a:cubicBezTo>
                  <a:close/>
                  <a:moveTo>
                    <a:pt x="273" y="19"/>
                  </a:moveTo>
                  <a:cubicBezTo>
                    <a:pt x="273" y="19"/>
                    <a:pt x="273" y="19"/>
                    <a:pt x="273" y="19"/>
                  </a:cubicBezTo>
                  <a:cubicBezTo>
                    <a:pt x="273" y="19"/>
                    <a:pt x="273" y="19"/>
                    <a:pt x="273" y="19"/>
                  </a:cubicBezTo>
                  <a:close/>
                  <a:moveTo>
                    <a:pt x="272" y="19"/>
                  </a:moveTo>
                  <a:cubicBezTo>
                    <a:pt x="272" y="19"/>
                    <a:pt x="271" y="19"/>
                    <a:pt x="272" y="19"/>
                  </a:cubicBezTo>
                  <a:cubicBezTo>
                    <a:pt x="272" y="19"/>
                    <a:pt x="272" y="19"/>
                    <a:pt x="272" y="19"/>
                  </a:cubicBezTo>
                  <a:close/>
                  <a:moveTo>
                    <a:pt x="274" y="19"/>
                  </a:moveTo>
                  <a:cubicBezTo>
                    <a:pt x="273" y="19"/>
                    <a:pt x="274" y="19"/>
                    <a:pt x="273" y="19"/>
                  </a:cubicBezTo>
                  <a:cubicBezTo>
                    <a:pt x="273" y="19"/>
                    <a:pt x="273" y="19"/>
                    <a:pt x="274" y="19"/>
                  </a:cubicBezTo>
                  <a:close/>
                  <a:moveTo>
                    <a:pt x="275" y="18"/>
                  </a:moveTo>
                  <a:cubicBezTo>
                    <a:pt x="275" y="18"/>
                    <a:pt x="276" y="18"/>
                    <a:pt x="275" y="18"/>
                  </a:cubicBezTo>
                  <a:cubicBezTo>
                    <a:pt x="275" y="18"/>
                    <a:pt x="275" y="18"/>
                    <a:pt x="275" y="18"/>
                  </a:cubicBezTo>
                  <a:close/>
                  <a:moveTo>
                    <a:pt x="274" y="19"/>
                  </a:moveTo>
                  <a:cubicBezTo>
                    <a:pt x="273" y="19"/>
                    <a:pt x="273" y="18"/>
                    <a:pt x="274" y="18"/>
                  </a:cubicBezTo>
                  <a:cubicBezTo>
                    <a:pt x="274" y="18"/>
                    <a:pt x="274" y="19"/>
                    <a:pt x="274" y="19"/>
                  </a:cubicBezTo>
                  <a:close/>
                  <a:moveTo>
                    <a:pt x="276" y="18"/>
                  </a:moveTo>
                  <a:cubicBezTo>
                    <a:pt x="276" y="18"/>
                    <a:pt x="276" y="18"/>
                    <a:pt x="276" y="18"/>
                  </a:cubicBezTo>
                  <a:cubicBezTo>
                    <a:pt x="276" y="18"/>
                    <a:pt x="276" y="18"/>
                    <a:pt x="276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5" y="18"/>
                  </a:cubicBezTo>
                  <a:cubicBezTo>
                    <a:pt x="275" y="18"/>
                    <a:pt x="275" y="18"/>
                    <a:pt x="275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6" y="18"/>
                  </a:cubicBezTo>
                  <a:cubicBezTo>
                    <a:pt x="276" y="18"/>
                    <a:pt x="275" y="18"/>
                    <a:pt x="275" y="18"/>
                  </a:cubicBezTo>
                  <a:close/>
                  <a:moveTo>
                    <a:pt x="271" y="18"/>
                  </a:moveTo>
                  <a:cubicBezTo>
                    <a:pt x="271" y="17"/>
                    <a:pt x="272" y="18"/>
                    <a:pt x="271" y="18"/>
                  </a:cubicBezTo>
                  <a:cubicBezTo>
                    <a:pt x="271" y="17"/>
                    <a:pt x="271" y="18"/>
                    <a:pt x="271" y="18"/>
                  </a:cubicBezTo>
                  <a:close/>
                  <a:moveTo>
                    <a:pt x="276" y="18"/>
                  </a:moveTo>
                  <a:cubicBezTo>
                    <a:pt x="275" y="18"/>
                    <a:pt x="276" y="17"/>
                    <a:pt x="276" y="18"/>
                  </a:cubicBezTo>
                  <a:close/>
                  <a:moveTo>
                    <a:pt x="272" y="18"/>
                  </a:moveTo>
                  <a:cubicBezTo>
                    <a:pt x="272" y="18"/>
                    <a:pt x="273" y="17"/>
                    <a:pt x="273" y="18"/>
                  </a:cubicBezTo>
                  <a:cubicBezTo>
                    <a:pt x="273" y="18"/>
                    <a:pt x="273" y="18"/>
                    <a:pt x="272" y="18"/>
                  </a:cubicBezTo>
                  <a:close/>
                  <a:moveTo>
                    <a:pt x="278" y="17"/>
                  </a:moveTo>
                  <a:cubicBezTo>
                    <a:pt x="278" y="18"/>
                    <a:pt x="278" y="18"/>
                    <a:pt x="278" y="18"/>
                  </a:cubicBezTo>
                  <a:cubicBezTo>
                    <a:pt x="278" y="18"/>
                    <a:pt x="278" y="17"/>
                    <a:pt x="278" y="17"/>
                  </a:cubicBezTo>
                  <a:close/>
                  <a:moveTo>
                    <a:pt x="281" y="17"/>
                  </a:moveTo>
                  <a:cubicBezTo>
                    <a:pt x="280" y="17"/>
                    <a:pt x="280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ubicBezTo>
                    <a:pt x="280" y="17"/>
                    <a:pt x="281" y="18"/>
                    <a:pt x="281" y="17"/>
                  </a:cubicBezTo>
                  <a:close/>
                  <a:moveTo>
                    <a:pt x="282" y="18"/>
                  </a:moveTo>
                  <a:cubicBezTo>
                    <a:pt x="282" y="18"/>
                    <a:pt x="282" y="18"/>
                    <a:pt x="282" y="18"/>
                  </a:cubicBezTo>
                  <a:cubicBezTo>
                    <a:pt x="282" y="18"/>
                    <a:pt x="282" y="18"/>
                    <a:pt x="282" y="18"/>
                  </a:cubicBezTo>
                  <a:close/>
                  <a:moveTo>
                    <a:pt x="282" y="18"/>
                  </a:moveTo>
                  <a:cubicBezTo>
                    <a:pt x="282" y="17"/>
                    <a:pt x="282" y="17"/>
                    <a:pt x="282" y="17"/>
                  </a:cubicBezTo>
                  <a:cubicBezTo>
                    <a:pt x="282" y="17"/>
                    <a:pt x="282" y="18"/>
                    <a:pt x="282" y="18"/>
                  </a:cubicBezTo>
                  <a:close/>
                  <a:moveTo>
                    <a:pt x="298" y="17"/>
                  </a:moveTo>
                  <a:cubicBezTo>
                    <a:pt x="298" y="17"/>
                    <a:pt x="298" y="17"/>
                    <a:pt x="298" y="17"/>
                  </a:cubicBezTo>
                  <a:cubicBezTo>
                    <a:pt x="298" y="17"/>
                    <a:pt x="298" y="17"/>
                    <a:pt x="298" y="17"/>
                  </a:cubicBezTo>
                  <a:close/>
                  <a:moveTo>
                    <a:pt x="294" y="17"/>
                  </a:moveTo>
                  <a:cubicBezTo>
                    <a:pt x="294" y="17"/>
                    <a:pt x="294" y="17"/>
                    <a:pt x="294" y="17"/>
                  </a:cubicBezTo>
                  <a:cubicBezTo>
                    <a:pt x="294" y="17"/>
                    <a:pt x="294" y="17"/>
                    <a:pt x="294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1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lose/>
                  <a:moveTo>
                    <a:pt x="283" y="15"/>
                  </a:moveTo>
                  <a:cubicBezTo>
                    <a:pt x="283" y="15"/>
                    <a:pt x="283" y="15"/>
                    <a:pt x="283" y="15"/>
                  </a:cubicBezTo>
                  <a:cubicBezTo>
                    <a:pt x="283" y="15"/>
                    <a:pt x="283" y="15"/>
                    <a:pt x="283" y="15"/>
                  </a:cubicBezTo>
                  <a:close/>
                  <a:moveTo>
                    <a:pt x="284" y="15"/>
                  </a:moveTo>
                  <a:cubicBezTo>
                    <a:pt x="283" y="15"/>
                    <a:pt x="284" y="15"/>
                    <a:pt x="284" y="15"/>
                  </a:cubicBezTo>
                  <a:cubicBezTo>
                    <a:pt x="284" y="15"/>
                    <a:pt x="284" y="15"/>
                    <a:pt x="284" y="15"/>
                  </a:cubicBezTo>
                  <a:close/>
                  <a:moveTo>
                    <a:pt x="277" y="15"/>
                  </a:moveTo>
                  <a:cubicBezTo>
                    <a:pt x="277" y="15"/>
                    <a:pt x="276" y="15"/>
                    <a:pt x="276" y="15"/>
                  </a:cubicBezTo>
                  <a:cubicBezTo>
                    <a:pt x="276" y="15"/>
                    <a:pt x="276" y="15"/>
                    <a:pt x="277" y="15"/>
                  </a:cubicBezTo>
                  <a:close/>
                  <a:moveTo>
                    <a:pt x="273" y="15"/>
                  </a:moveTo>
                  <a:cubicBezTo>
                    <a:pt x="273" y="15"/>
                    <a:pt x="273" y="15"/>
                    <a:pt x="272" y="15"/>
                  </a:cubicBezTo>
                  <a:cubicBezTo>
                    <a:pt x="272" y="15"/>
                    <a:pt x="273" y="15"/>
                    <a:pt x="273" y="15"/>
                  </a:cubicBezTo>
                  <a:close/>
                  <a:moveTo>
                    <a:pt x="281" y="15"/>
                  </a:moveTo>
                  <a:cubicBezTo>
                    <a:pt x="281" y="15"/>
                    <a:pt x="281" y="16"/>
                    <a:pt x="281" y="15"/>
                  </a:cubicBezTo>
                  <a:cubicBezTo>
                    <a:pt x="281" y="15"/>
                    <a:pt x="281" y="15"/>
                    <a:pt x="281" y="15"/>
                  </a:cubicBezTo>
                  <a:cubicBezTo>
                    <a:pt x="281" y="15"/>
                    <a:pt x="281" y="15"/>
                    <a:pt x="281" y="15"/>
                  </a:cubicBezTo>
                  <a:close/>
                  <a:moveTo>
                    <a:pt x="285" y="14"/>
                  </a:moveTo>
                  <a:cubicBezTo>
                    <a:pt x="285" y="14"/>
                    <a:pt x="285" y="13"/>
                    <a:pt x="285" y="14"/>
                  </a:cubicBezTo>
                  <a:cubicBezTo>
                    <a:pt x="285" y="14"/>
                    <a:pt x="285" y="14"/>
                    <a:pt x="285" y="14"/>
                  </a:cubicBezTo>
                  <a:close/>
                  <a:moveTo>
                    <a:pt x="286" y="14"/>
                  </a:moveTo>
                  <a:cubicBezTo>
                    <a:pt x="286" y="14"/>
                    <a:pt x="286" y="14"/>
                    <a:pt x="286" y="14"/>
                  </a:cubicBezTo>
                  <a:cubicBezTo>
                    <a:pt x="286" y="14"/>
                    <a:pt x="285" y="14"/>
                    <a:pt x="286" y="14"/>
                  </a:cubicBezTo>
                  <a:close/>
                  <a:moveTo>
                    <a:pt x="243" y="13"/>
                  </a:moveTo>
                  <a:cubicBezTo>
                    <a:pt x="243" y="12"/>
                    <a:pt x="244" y="13"/>
                    <a:pt x="243" y="13"/>
                  </a:cubicBezTo>
                  <a:cubicBezTo>
                    <a:pt x="243" y="13"/>
                    <a:pt x="243" y="13"/>
                    <a:pt x="243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4" y="13"/>
                    <a:pt x="244" y="13"/>
                  </a:cubicBezTo>
                  <a:cubicBezTo>
                    <a:pt x="244" y="13"/>
                    <a:pt x="244" y="13"/>
                    <a:pt x="244" y="13"/>
                  </a:cubicBezTo>
                  <a:close/>
                  <a:moveTo>
                    <a:pt x="242" y="13"/>
                  </a:moveTo>
                  <a:cubicBezTo>
                    <a:pt x="242" y="13"/>
                    <a:pt x="242" y="13"/>
                    <a:pt x="242" y="13"/>
                  </a:cubicBezTo>
                  <a:cubicBezTo>
                    <a:pt x="242" y="13"/>
                    <a:pt x="242" y="13"/>
                    <a:pt x="242" y="13"/>
                  </a:cubicBezTo>
                  <a:close/>
                  <a:moveTo>
                    <a:pt x="241" y="13"/>
                  </a:moveTo>
                  <a:cubicBezTo>
                    <a:pt x="240" y="13"/>
                    <a:pt x="240" y="13"/>
                    <a:pt x="241" y="13"/>
                  </a:cubicBezTo>
                  <a:cubicBezTo>
                    <a:pt x="241" y="13"/>
                    <a:pt x="241" y="13"/>
                    <a:pt x="241" y="13"/>
                  </a:cubicBezTo>
                  <a:close/>
                  <a:moveTo>
                    <a:pt x="237" y="13"/>
                  </a:moveTo>
                  <a:cubicBezTo>
                    <a:pt x="237" y="13"/>
                    <a:pt x="237" y="13"/>
                    <a:pt x="237" y="13"/>
                  </a:cubicBezTo>
                  <a:cubicBezTo>
                    <a:pt x="237" y="13"/>
                    <a:pt x="237" y="13"/>
                    <a:pt x="237" y="13"/>
                  </a:cubicBezTo>
                  <a:close/>
                  <a:moveTo>
                    <a:pt x="235" y="13"/>
                  </a:moveTo>
                  <a:cubicBezTo>
                    <a:pt x="237" y="13"/>
                    <a:pt x="235" y="13"/>
                    <a:pt x="235" y="13"/>
                  </a:cubicBezTo>
                  <a:cubicBezTo>
                    <a:pt x="236" y="13"/>
                    <a:pt x="235" y="13"/>
                    <a:pt x="235" y="13"/>
                  </a:cubicBezTo>
                  <a:close/>
                  <a:moveTo>
                    <a:pt x="235" y="13"/>
                  </a:moveTo>
                  <a:cubicBezTo>
                    <a:pt x="235" y="13"/>
                    <a:pt x="235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38" y="13"/>
                  </a:moveTo>
                  <a:cubicBezTo>
                    <a:pt x="238" y="13"/>
                    <a:pt x="238" y="13"/>
                    <a:pt x="238" y="13"/>
                  </a:cubicBezTo>
                  <a:close/>
                  <a:moveTo>
                    <a:pt x="237" y="14"/>
                  </a:moveTo>
                  <a:cubicBezTo>
                    <a:pt x="237" y="13"/>
                    <a:pt x="238" y="13"/>
                    <a:pt x="238" y="13"/>
                  </a:cubicBezTo>
                  <a:cubicBezTo>
                    <a:pt x="237" y="13"/>
                    <a:pt x="238" y="14"/>
                    <a:pt x="237" y="14"/>
                  </a:cubicBezTo>
                  <a:close/>
                  <a:moveTo>
                    <a:pt x="236" y="13"/>
                  </a:moveTo>
                  <a:cubicBezTo>
                    <a:pt x="236" y="13"/>
                    <a:pt x="236" y="13"/>
                    <a:pt x="236" y="13"/>
                  </a:cubicBezTo>
                  <a:cubicBezTo>
                    <a:pt x="236" y="13"/>
                    <a:pt x="236" y="13"/>
                    <a:pt x="236" y="13"/>
                  </a:cubicBezTo>
                  <a:close/>
                  <a:moveTo>
                    <a:pt x="235" y="13"/>
                  </a:moveTo>
                  <a:cubicBezTo>
                    <a:pt x="234" y="13"/>
                    <a:pt x="235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5"/>
                  </a:cubicBezTo>
                  <a:cubicBezTo>
                    <a:pt x="231" y="14"/>
                    <a:pt x="231" y="14"/>
                    <a:pt x="231" y="14"/>
                  </a:cubicBezTo>
                  <a:cubicBezTo>
                    <a:pt x="231" y="14"/>
                    <a:pt x="231" y="14"/>
                    <a:pt x="231" y="14"/>
                  </a:cubicBezTo>
                  <a:close/>
                  <a:moveTo>
                    <a:pt x="229" y="13"/>
                  </a:moveTo>
                  <a:cubicBezTo>
                    <a:pt x="229" y="13"/>
                    <a:pt x="229" y="13"/>
                    <a:pt x="228" y="13"/>
                  </a:cubicBezTo>
                  <a:cubicBezTo>
                    <a:pt x="229" y="13"/>
                    <a:pt x="229" y="13"/>
                    <a:pt x="229" y="13"/>
                  </a:cubicBezTo>
                  <a:close/>
                  <a:moveTo>
                    <a:pt x="231" y="13"/>
                  </a:moveTo>
                  <a:cubicBezTo>
                    <a:pt x="231" y="13"/>
                    <a:pt x="231" y="13"/>
                    <a:pt x="231" y="13"/>
                  </a:cubicBezTo>
                  <a:cubicBezTo>
                    <a:pt x="231" y="13"/>
                    <a:pt x="231" y="13"/>
                    <a:pt x="231" y="13"/>
                  </a:cubicBezTo>
                  <a:close/>
                  <a:moveTo>
                    <a:pt x="238" y="12"/>
                  </a:moveTo>
                  <a:cubicBezTo>
                    <a:pt x="238" y="12"/>
                    <a:pt x="239" y="12"/>
                    <a:pt x="238" y="12"/>
                  </a:cubicBezTo>
                  <a:cubicBezTo>
                    <a:pt x="238" y="12"/>
                    <a:pt x="238" y="12"/>
                    <a:pt x="238" y="12"/>
                  </a:cubicBezTo>
                  <a:close/>
                  <a:moveTo>
                    <a:pt x="238" y="12"/>
                  </a:moveTo>
                  <a:cubicBezTo>
                    <a:pt x="238" y="11"/>
                    <a:pt x="238" y="11"/>
                    <a:pt x="238" y="11"/>
                  </a:cubicBezTo>
                  <a:cubicBezTo>
                    <a:pt x="238" y="11"/>
                    <a:pt x="238" y="12"/>
                    <a:pt x="238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2" y="12"/>
                    <a:pt x="232" y="12"/>
                  </a:cubicBezTo>
                  <a:cubicBezTo>
                    <a:pt x="232" y="12"/>
                    <a:pt x="232" y="12"/>
                    <a:pt x="232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34" y="12"/>
                  </a:moveTo>
                  <a:cubicBezTo>
                    <a:pt x="234" y="12"/>
                    <a:pt x="234" y="12"/>
                    <a:pt x="234" y="12"/>
                  </a:cubicBezTo>
                  <a:cubicBezTo>
                    <a:pt x="234" y="13"/>
                    <a:pt x="233" y="12"/>
                    <a:pt x="234" y="12"/>
                  </a:cubicBezTo>
                  <a:close/>
                  <a:moveTo>
                    <a:pt x="235" y="12"/>
                  </a:moveTo>
                  <a:cubicBezTo>
                    <a:pt x="235" y="12"/>
                    <a:pt x="235" y="12"/>
                    <a:pt x="235" y="12"/>
                  </a:cubicBezTo>
                  <a:cubicBezTo>
                    <a:pt x="235" y="12"/>
                    <a:pt x="235" y="12"/>
                    <a:pt x="235" y="12"/>
                  </a:cubicBezTo>
                  <a:close/>
                  <a:moveTo>
                    <a:pt x="234" y="12"/>
                  </a:moveTo>
                  <a:cubicBezTo>
                    <a:pt x="234" y="12"/>
                    <a:pt x="234" y="12"/>
                    <a:pt x="234" y="12"/>
                  </a:cubicBezTo>
                  <a:cubicBezTo>
                    <a:pt x="234" y="12"/>
                    <a:pt x="234" y="12"/>
                    <a:pt x="234" y="12"/>
                  </a:cubicBezTo>
                  <a:close/>
                  <a:moveTo>
                    <a:pt x="237" y="12"/>
                  </a:moveTo>
                  <a:cubicBezTo>
                    <a:pt x="237" y="12"/>
                    <a:pt x="237" y="12"/>
                    <a:pt x="237" y="12"/>
                  </a:cubicBezTo>
                  <a:cubicBezTo>
                    <a:pt x="237" y="12"/>
                    <a:pt x="237" y="12"/>
                    <a:pt x="237" y="12"/>
                  </a:cubicBezTo>
                  <a:close/>
                  <a:moveTo>
                    <a:pt x="237" y="12"/>
                  </a:moveTo>
                  <a:cubicBezTo>
                    <a:pt x="238" y="12"/>
                    <a:pt x="237" y="12"/>
                    <a:pt x="237" y="12"/>
                  </a:cubicBezTo>
                  <a:cubicBezTo>
                    <a:pt x="238" y="12"/>
                    <a:pt x="237" y="12"/>
                    <a:pt x="237" y="12"/>
                  </a:cubicBezTo>
                  <a:close/>
                  <a:moveTo>
                    <a:pt x="235" y="12"/>
                  </a:moveTo>
                  <a:cubicBezTo>
                    <a:pt x="235" y="12"/>
                    <a:pt x="235" y="12"/>
                    <a:pt x="235" y="12"/>
                  </a:cubicBezTo>
                  <a:cubicBezTo>
                    <a:pt x="235" y="12"/>
                    <a:pt x="235" y="12"/>
                    <a:pt x="235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28" y="12"/>
                  </a:moveTo>
                  <a:cubicBezTo>
                    <a:pt x="228" y="13"/>
                    <a:pt x="229" y="12"/>
                    <a:pt x="228" y="12"/>
                  </a:cubicBezTo>
                  <a:close/>
                  <a:moveTo>
                    <a:pt x="227" y="12"/>
                  </a:moveTo>
                  <a:cubicBezTo>
                    <a:pt x="226" y="13"/>
                    <a:pt x="227" y="12"/>
                    <a:pt x="227" y="12"/>
                  </a:cubicBezTo>
                  <a:close/>
                  <a:moveTo>
                    <a:pt x="230" y="12"/>
                  </a:moveTo>
                  <a:cubicBezTo>
                    <a:pt x="230" y="12"/>
                    <a:pt x="229" y="12"/>
                    <a:pt x="229" y="12"/>
                  </a:cubicBezTo>
                  <a:cubicBezTo>
                    <a:pt x="229" y="12"/>
                    <a:pt x="229" y="12"/>
                    <a:pt x="230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2" y="12"/>
                    <a:pt x="232" y="12"/>
                  </a:cubicBezTo>
                  <a:cubicBezTo>
                    <a:pt x="232" y="12"/>
                    <a:pt x="232" y="12"/>
                    <a:pt x="232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3" y="13"/>
                    <a:pt x="232" y="12"/>
                  </a:cubicBezTo>
                  <a:close/>
                  <a:moveTo>
                    <a:pt x="234" y="12"/>
                  </a:moveTo>
                  <a:cubicBezTo>
                    <a:pt x="234" y="13"/>
                    <a:pt x="233" y="12"/>
                    <a:pt x="234" y="12"/>
                  </a:cubicBezTo>
                  <a:cubicBezTo>
                    <a:pt x="234" y="12"/>
                    <a:pt x="233" y="12"/>
                    <a:pt x="234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3"/>
                    <a:pt x="231" y="12"/>
                  </a:cubicBezTo>
                  <a:close/>
                  <a:moveTo>
                    <a:pt x="229" y="13"/>
                  </a:moveTo>
                  <a:cubicBezTo>
                    <a:pt x="229" y="13"/>
                    <a:pt x="229" y="12"/>
                    <a:pt x="229" y="12"/>
                  </a:cubicBezTo>
                  <a:cubicBezTo>
                    <a:pt x="229" y="13"/>
                    <a:pt x="229" y="13"/>
                    <a:pt x="229" y="13"/>
                  </a:cubicBezTo>
                  <a:close/>
                  <a:moveTo>
                    <a:pt x="229" y="13"/>
                  </a:moveTo>
                  <a:cubicBezTo>
                    <a:pt x="228" y="13"/>
                    <a:pt x="229" y="12"/>
                    <a:pt x="229" y="13"/>
                  </a:cubicBezTo>
                  <a:close/>
                  <a:moveTo>
                    <a:pt x="233" y="13"/>
                  </a:moveTo>
                  <a:cubicBezTo>
                    <a:pt x="233" y="13"/>
                    <a:pt x="233" y="13"/>
                    <a:pt x="233" y="13"/>
                  </a:cubicBezTo>
                  <a:cubicBezTo>
                    <a:pt x="233" y="13"/>
                    <a:pt x="233" y="13"/>
                    <a:pt x="233" y="13"/>
                  </a:cubicBezTo>
                  <a:close/>
                  <a:moveTo>
                    <a:pt x="232" y="13"/>
                  </a:moveTo>
                  <a:cubicBezTo>
                    <a:pt x="232" y="13"/>
                    <a:pt x="232" y="13"/>
                    <a:pt x="232" y="13"/>
                  </a:cubicBezTo>
                  <a:cubicBezTo>
                    <a:pt x="232" y="13"/>
                    <a:pt x="232" y="13"/>
                    <a:pt x="232" y="13"/>
                  </a:cubicBezTo>
                  <a:close/>
                  <a:moveTo>
                    <a:pt x="231" y="13"/>
                  </a:moveTo>
                  <a:cubicBezTo>
                    <a:pt x="231" y="13"/>
                    <a:pt x="231" y="13"/>
                    <a:pt x="231" y="13"/>
                  </a:cubicBezTo>
                  <a:cubicBezTo>
                    <a:pt x="231" y="13"/>
                    <a:pt x="231" y="13"/>
                    <a:pt x="231" y="13"/>
                  </a:cubicBezTo>
                  <a:close/>
                  <a:moveTo>
                    <a:pt x="227" y="13"/>
                  </a:moveTo>
                  <a:cubicBezTo>
                    <a:pt x="226" y="13"/>
                    <a:pt x="226" y="13"/>
                    <a:pt x="227" y="13"/>
                  </a:cubicBezTo>
                  <a:cubicBezTo>
                    <a:pt x="226" y="13"/>
                    <a:pt x="227" y="13"/>
                    <a:pt x="227" y="13"/>
                  </a:cubicBezTo>
                  <a:close/>
                  <a:moveTo>
                    <a:pt x="226" y="13"/>
                  </a:move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3"/>
                    <a:pt x="226" y="13"/>
                  </a:cubicBezTo>
                  <a:close/>
                  <a:moveTo>
                    <a:pt x="227" y="13"/>
                  </a:moveTo>
                  <a:cubicBezTo>
                    <a:pt x="227" y="13"/>
                    <a:pt x="227" y="13"/>
                    <a:pt x="227" y="13"/>
                  </a:cubicBezTo>
                  <a:cubicBezTo>
                    <a:pt x="227" y="13"/>
                    <a:pt x="227" y="13"/>
                    <a:pt x="227" y="13"/>
                  </a:cubicBezTo>
                  <a:close/>
                  <a:moveTo>
                    <a:pt x="228" y="13"/>
                  </a:moveTo>
                  <a:cubicBezTo>
                    <a:pt x="228" y="14"/>
                    <a:pt x="229" y="13"/>
                    <a:pt x="228" y="13"/>
                  </a:cubicBezTo>
                  <a:close/>
                  <a:moveTo>
                    <a:pt x="228" y="14"/>
                  </a:moveTo>
                  <a:cubicBezTo>
                    <a:pt x="230" y="14"/>
                    <a:pt x="229" y="12"/>
                    <a:pt x="230" y="14"/>
                  </a:cubicBezTo>
                  <a:cubicBezTo>
                    <a:pt x="228" y="14"/>
                    <a:pt x="228" y="14"/>
                    <a:pt x="228" y="14"/>
                  </a:cubicBezTo>
                  <a:cubicBezTo>
                    <a:pt x="230" y="14"/>
                    <a:pt x="228" y="14"/>
                    <a:pt x="228" y="14"/>
                  </a:cubicBezTo>
                  <a:close/>
                  <a:moveTo>
                    <a:pt x="226" y="14"/>
                  </a:moveTo>
                  <a:cubicBezTo>
                    <a:pt x="226" y="14"/>
                    <a:pt x="226" y="14"/>
                    <a:pt x="227" y="14"/>
                  </a:cubicBezTo>
                  <a:cubicBezTo>
                    <a:pt x="227" y="14"/>
                    <a:pt x="226" y="14"/>
                    <a:pt x="226" y="14"/>
                  </a:cubicBezTo>
                  <a:close/>
                  <a:moveTo>
                    <a:pt x="227" y="14"/>
                  </a:moveTo>
                  <a:cubicBezTo>
                    <a:pt x="227" y="14"/>
                    <a:pt x="227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27" y="14"/>
                  </a:moveTo>
                  <a:cubicBezTo>
                    <a:pt x="228" y="14"/>
                    <a:pt x="228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26" y="14"/>
                  </a:moveTo>
                  <a:cubicBezTo>
                    <a:pt x="226" y="14"/>
                    <a:pt x="226" y="13"/>
                    <a:pt x="226" y="14"/>
                  </a:cubicBezTo>
                  <a:cubicBezTo>
                    <a:pt x="226" y="14"/>
                    <a:pt x="226" y="14"/>
                    <a:pt x="226" y="14"/>
                  </a:cubicBezTo>
                  <a:close/>
                  <a:moveTo>
                    <a:pt x="227" y="14"/>
                  </a:moveTo>
                  <a:cubicBezTo>
                    <a:pt x="227" y="14"/>
                    <a:pt x="227" y="14"/>
                    <a:pt x="227" y="14"/>
                  </a:cubicBezTo>
                  <a:cubicBezTo>
                    <a:pt x="227" y="14"/>
                    <a:pt x="227" y="13"/>
                    <a:pt x="227" y="14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4"/>
                  </a:cubicBezTo>
                  <a:cubicBezTo>
                    <a:pt x="231" y="14"/>
                    <a:pt x="231" y="14"/>
                    <a:pt x="231" y="14"/>
                  </a:cubicBezTo>
                  <a:close/>
                  <a:moveTo>
                    <a:pt x="234" y="14"/>
                  </a:moveTo>
                  <a:cubicBezTo>
                    <a:pt x="234" y="13"/>
                    <a:pt x="234" y="13"/>
                    <a:pt x="234" y="13"/>
                  </a:cubicBezTo>
                  <a:cubicBezTo>
                    <a:pt x="234" y="13"/>
                    <a:pt x="234" y="14"/>
                    <a:pt x="234" y="14"/>
                  </a:cubicBezTo>
                  <a:close/>
                  <a:moveTo>
                    <a:pt x="227" y="14"/>
                  </a:moveTo>
                  <a:cubicBezTo>
                    <a:pt x="226" y="14"/>
                    <a:pt x="227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79" y="17"/>
                  </a:moveTo>
                  <a:cubicBezTo>
                    <a:pt x="279" y="16"/>
                    <a:pt x="279" y="17"/>
                    <a:pt x="279" y="17"/>
                  </a:cubicBezTo>
                  <a:cubicBezTo>
                    <a:pt x="279" y="17"/>
                    <a:pt x="279" y="17"/>
                    <a:pt x="279" y="17"/>
                  </a:cubicBezTo>
                  <a:close/>
                  <a:moveTo>
                    <a:pt x="280" y="17"/>
                  </a:moveTo>
                  <a:cubicBezTo>
                    <a:pt x="280" y="17"/>
                    <a:pt x="280" y="17"/>
                    <a:pt x="279" y="17"/>
                  </a:cubicBezTo>
                  <a:cubicBezTo>
                    <a:pt x="279" y="17"/>
                    <a:pt x="279" y="17"/>
                    <a:pt x="280" y="17"/>
                  </a:cubicBezTo>
                  <a:close/>
                  <a:moveTo>
                    <a:pt x="279" y="17"/>
                  </a:moveTo>
                  <a:cubicBezTo>
                    <a:pt x="279" y="17"/>
                    <a:pt x="279" y="17"/>
                    <a:pt x="279" y="17"/>
                  </a:cubicBezTo>
                  <a:cubicBezTo>
                    <a:pt x="279" y="17"/>
                    <a:pt x="279" y="17"/>
                    <a:pt x="279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6"/>
                    <a:pt x="271" y="16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7" y="17"/>
                  </a:moveTo>
                  <a:cubicBezTo>
                    <a:pt x="267" y="17"/>
                    <a:pt x="267" y="17"/>
                    <a:pt x="267" y="17"/>
                  </a:cubicBezTo>
                  <a:cubicBezTo>
                    <a:pt x="267" y="17"/>
                    <a:pt x="267" y="17"/>
                    <a:pt x="267" y="17"/>
                  </a:cubicBezTo>
                  <a:close/>
                  <a:moveTo>
                    <a:pt x="265" y="17"/>
                  </a:moveTo>
                  <a:cubicBezTo>
                    <a:pt x="265" y="17"/>
                    <a:pt x="265" y="17"/>
                    <a:pt x="265" y="17"/>
                  </a:cubicBezTo>
                  <a:cubicBezTo>
                    <a:pt x="265" y="17"/>
                    <a:pt x="265" y="17"/>
                    <a:pt x="265" y="17"/>
                  </a:cubicBezTo>
                  <a:close/>
                  <a:moveTo>
                    <a:pt x="274" y="17"/>
                  </a:moveTo>
                  <a:cubicBezTo>
                    <a:pt x="274" y="17"/>
                    <a:pt x="274" y="17"/>
                    <a:pt x="274" y="17"/>
                  </a:cubicBezTo>
                  <a:cubicBezTo>
                    <a:pt x="274" y="17"/>
                    <a:pt x="274" y="17"/>
                    <a:pt x="274" y="17"/>
                  </a:cubicBezTo>
                  <a:close/>
                  <a:moveTo>
                    <a:pt x="273" y="17"/>
                  </a:moveTo>
                  <a:cubicBezTo>
                    <a:pt x="273" y="17"/>
                    <a:pt x="273" y="17"/>
                    <a:pt x="273" y="17"/>
                  </a:cubicBezTo>
                  <a:cubicBezTo>
                    <a:pt x="273" y="17"/>
                    <a:pt x="273" y="17"/>
                    <a:pt x="273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7"/>
                    <a:pt x="271" y="17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8" y="17"/>
                  </a:moveTo>
                  <a:cubicBezTo>
                    <a:pt x="268" y="17"/>
                    <a:pt x="269" y="17"/>
                    <a:pt x="268" y="17"/>
                  </a:cubicBezTo>
                  <a:close/>
                  <a:moveTo>
                    <a:pt x="264" y="17"/>
                  </a:moveTo>
                  <a:cubicBezTo>
                    <a:pt x="263" y="17"/>
                    <a:pt x="263" y="17"/>
                    <a:pt x="263" y="16"/>
                  </a:cubicBezTo>
                  <a:cubicBezTo>
                    <a:pt x="263" y="17"/>
                    <a:pt x="263" y="17"/>
                    <a:pt x="264" y="17"/>
                  </a:cubicBezTo>
                  <a:cubicBezTo>
                    <a:pt x="263" y="17"/>
                    <a:pt x="264" y="17"/>
                    <a:pt x="264" y="17"/>
                  </a:cubicBezTo>
                  <a:close/>
                  <a:moveTo>
                    <a:pt x="277" y="16"/>
                  </a:moveTo>
                  <a:cubicBezTo>
                    <a:pt x="277" y="16"/>
                    <a:pt x="278" y="15"/>
                    <a:pt x="277" y="16"/>
                  </a:cubicBezTo>
                  <a:cubicBezTo>
                    <a:pt x="277" y="16"/>
                    <a:pt x="277" y="16"/>
                    <a:pt x="277" y="16"/>
                  </a:cubicBezTo>
                  <a:close/>
                  <a:moveTo>
                    <a:pt x="278" y="16"/>
                  </a:moveTo>
                  <a:cubicBezTo>
                    <a:pt x="278" y="15"/>
                    <a:pt x="279" y="16"/>
                    <a:pt x="278" y="16"/>
                  </a:cubicBezTo>
                  <a:close/>
                  <a:moveTo>
                    <a:pt x="254" y="16"/>
                  </a:moveTo>
                  <a:cubicBezTo>
                    <a:pt x="255" y="16"/>
                    <a:pt x="254" y="17"/>
                    <a:pt x="254" y="16"/>
                  </a:cubicBezTo>
                  <a:cubicBezTo>
                    <a:pt x="254" y="16"/>
                    <a:pt x="254" y="16"/>
                    <a:pt x="254" y="16"/>
                  </a:cubicBezTo>
                  <a:close/>
                  <a:moveTo>
                    <a:pt x="253" y="16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3" y="16"/>
                    <a:pt x="253" y="16"/>
                  </a:cubicBezTo>
                  <a:close/>
                  <a:moveTo>
                    <a:pt x="260" y="16"/>
                  </a:moveTo>
                  <a:cubicBezTo>
                    <a:pt x="260" y="16"/>
                    <a:pt x="260" y="16"/>
                    <a:pt x="260" y="16"/>
                  </a:cubicBezTo>
                  <a:cubicBezTo>
                    <a:pt x="260" y="16"/>
                    <a:pt x="260" y="17"/>
                    <a:pt x="260" y="16"/>
                  </a:cubicBezTo>
                  <a:close/>
                  <a:moveTo>
                    <a:pt x="261" y="16"/>
                  </a:moveTo>
                  <a:cubicBezTo>
                    <a:pt x="259" y="15"/>
                    <a:pt x="264" y="19"/>
                    <a:pt x="261" y="16"/>
                  </a:cubicBezTo>
                  <a:cubicBezTo>
                    <a:pt x="262" y="16"/>
                    <a:pt x="261" y="16"/>
                    <a:pt x="261" y="16"/>
                  </a:cubicBezTo>
                  <a:close/>
                  <a:moveTo>
                    <a:pt x="253" y="17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3" y="17"/>
                    <a:pt x="253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3" y="17"/>
                  </a:cubicBezTo>
                  <a:cubicBezTo>
                    <a:pt x="253" y="17"/>
                    <a:pt x="253" y="17"/>
                    <a:pt x="254" y="17"/>
                  </a:cubicBezTo>
                  <a:close/>
                  <a:moveTo>
                    <a:pt x="256" y="17"/>
                  </a:moveTo>
                  <a:cubicBezTo>
                    <a:pt x="256" y="17"/>
                    <a:pt x="257" y="17"/>
                    <a:pt x="256" y="17"/>
                  </a:cubicBezTo>
                  <a:close/>
                  <a:moveTo>
                    <a:pt x="259" y="17"/>
                  </a:moveTo>
                  <a:cubicBezTo>
                    <a:pt x="258" y="17"/>
                    <a:pt x="259" y="17"/>
                    <a:pt x="259" y="17"/>
                  </a:cubicBezTo>
                  <a:close/>
                  <a:moveTo>
                    <a:pt x="260" y="17"/>
                  </a:moveTo>
                  <a:cubicBezTo>
                    <a:pt x="260" y="17"/>
                    <a:pt x="261" y="17"/>
                    <a:pt x="261" y="17"/>
                  </a:cubicBezTo>
                  <a:cubicBezTo>
                    <a:pt x="260" y="17"/>
                    <a:pt x="260" y="17"/>
                    <a:pt x="260" y="17"/>
                  </a:cubicBezTo>
                  <a:close/>
                  <a:moveTo>
                    <a:pt x="260" y="17"/>
                  </a:moveTo>
                  <a:cubicBezTo>
                    <a:pt x="259" y="16"/>
                    <a:pt x="260" y="17"/>
                    <a:pt x="260" y="17"/>
                  </a:cubicBezTo>
                  <a:close/>
                  <a:moveTo>
                    <a:pt x="261" y="17"/>
                  </a:moveTo>
                  <a:cubicBezTo>
                    <a:pt x="261" y="17"/>
                    <a:pt x="261" y="17"/>
                    <a:pt x="262" y="17"/>
                  </a:cubicBezTo>
                  <a:cubicBezTo>
                    <a:pt x="262" y="17"/>
                    <a:pt x="261" y="17"/>
                    <a:pt x="261" y="17"/>
                  </a:cubicBezTo>
                  <a:close/>
                  <a:moveTo>
                    <a:pt x="262" y="17"/>
                  </a:moveTo>
                  <a:cubicBezTo>
                    <a:pt x="262" y="17"/>
                    <a:pt x="262" y="17"/>
                    <a:pt x="262" y="17"/>
                  </a:cubicBezTo>
                  <a:cubicBezTo>
                    <a:pt x="262" y="17"/>
                    <a:pt x="262" y="17"/>
                    <a:pt x="262" y="17"/>
                  </a:cubicBezTo>
                  <a:close/>
                  <a:moveTo>
                    <a:pt x="262" y="16"/>
                  </a:moveTo>
                  <a:cubicBezTo>
                    <a:pt x="262" y="16"/>
                    <a:pt x="262" y="16"/>
                    <a:pt x="262" y="16"/>
                  </a:cubicBezTo>
                  <a:cubicBezTo>
                    <a:pt x="262" y="16"/>
                    <a:pt x="262" y="16"/>
                    <a:pt x="262" y="16"/>
                  </a:cubicBezTo>
                  <a:close/>
                  <a:moveTo>
                    <a:pt x="262" y="16"/>
                  </a:moveTo>
                  <a:cubicBezTo>
                    <a:pt x="262" y="16"/>
                    <a:pt x="262" y="16"/>
                    <a:pt x="262" y="16"/>
                  </a:cubicBezTo>
                  <a:cubicBezTo>
                    <a:pt x="262" y="16"/>
                    <a:pt x="262" y="16"/>
                    <a:pt x="262" y="16"/>
                  </a:cubicBezTo>
                  <a:close/>
                  <a:moveTo>
                    <a:pt x="263" y="16"/>
                  </a:moveTo>
                  <a:cubicBezTo>
                    <a:pt x="263" y="16"/>
                    <a:pt x="263" y="16"/>
                    <a:pt x="263" y="16"/>
                  </a:cubicBezTo>
                  <a:cubicBezTo>
                    <a:pt x="262" y="16"/>
                    <a:pt x="263" y="16"/>
                    <a:pt x="263" y="16"/>
                  </a:cubicBezTo>
                  <a:close/>
                  <a:moveTo>
                    <a:pt x="274" y="16"/>
                  </a:moveTo>
                  <a:cubicBezTo>
                    <a:pt x="274" y="16"/>
                    <a:pt x="273" y="16"/>
                    <a:pt x="274" y="16"/>
                  </a:cubicBezTo>
                  <a:close/>
                  <a:moveTo>
                    <a:pt x="273" y="16"/>
                  </a:moveTo>
                  <a:cubicBezTo>
                    <a:pt x="273" y="16"/>
                    <a:pt x="273" y="16"/>
                    <a:pt x="273" y="16"/>
                  </a:cubicBezTo>
                  <a:cubicBezTo>
                    <a:pt x="273" y="16"/>
                    <a:pt x="273" y="16"/>
                    <a:pt x="273" y="16"/>
                  </a:cubicBezTo>
                  <a:close/>
                  <a:moveTo>
                    <a:pt x="273" y="16"/>
                  </a:moveTo>
                  <a:cubicBezTo>
                    <a:pt x="273" y="16"/>
                    <a:pt x="273" y="17"/>
                    <a:pt x="273" y="16"/>
                  </a:cubicBezTo>
                  <a:close/>
                  <a:moveTo>
                    <a:pt x="264" y="16"/>
                  </a:moveTo>
                  <a:cubicBezTo>
                    <a:pt x="264" y="16"/>
                    <a:pt x="263" y="16"/>
                    <a:pt x="263" y="16"/>
                  </a:cubicBezTo>
                  <a:cubicBezTo>
                    <a:pt x="263" y="16"/>
                    <a:pt x="264" y="16"/>
                    <a:pt x="264" y="16"/>
                  </a:cubicBezTo>
                  <a:close/>
                  <a:moveTo>
                    <a:pt x="262" y="17"/>
                  </a:moveTo>
                  <a:cubicBezTo>
                    <a:pt x="262" y="17"/>
                    <a:pt x="262" y="17"/>
                    <a:pt x="262" y="17"/>
                  </a:cubicBezTo>
                  <a:cubicBezTo>
                    <a:pt x="262" y="17"/>
                    <a:pt x="262" y="17"/>
                    <a:pt x="262" y="17"/>
                  </a:cubicBezTo>
                  <a:close/>
                  <a:moveTo>
                    <a:pt x="264" y="17"/>
                  </a:moveTo>
                  <a:cubicBezTo>
                    <a:pt x="264" y="17"/>
                    <a:pt x="264" y="17"/>
                    <a:pt x="264" y="17"/>
                  </a:cubicBezTo>
                  <a:cubicBezTo>
                    <a:pt x="264" y="17"/>
                    <a:pt x="264" y="17"/>
                    <a:pt x="264" y="17"/>
                  </a:cubicBezTo>
                  <a:close/>
                  <a:moveTo>
                    <a:pt x="260" y="17"/>
                  </a:moveTo>
                  <a:cubicBezTo>
                    <a:pt x="260" y="17"/>
                    <a:pt x="260" y="17"/>
                    <a:pt x="260" y="17"/>
                  </a:cubicBezTo>
                  <a:cubicBezTo>
                    <a:pt x="260" y="17"/>
                    <a:pt x="260" y="17"/>
                    <a:pt x="260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4" y="17"/>
                  </a:cubicBezTo>
                  <a:cubicBezTo>
                    <a:pt x="254" y="17"/>
                    <a:pt x="254" y="17"/>
                    <a:pt x="254" y="17"/>
                  </a:cubicBezTo>
                  <a:close/>
                  <a:moveTo>
                    <a:pt x="253" y="17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2" y="17"/>
                    <a:pt x="253" y="17"/>
                  </a:cubicBezTo>
                  <a:close/>
                  <a:moveTo>
                    <a:pt x="252" y="17"/>
                  </a:moveTo>
                  <a:cubicBezTo>
                    <a:pt x="252" y="17"/>
                    <a:pt x="252" y="17"/>
                    <a:pt x="252" y="17"/>
                  </a:cubicBezTo>
                  <a:cubicBezTo>
                    <a:pt x="252" y="17"/>
                    <a:pt x="252" y="17"/>
                    <a:pt x="252" y="17"/>
                  </a:cubicBezTo>
                  <a:close/>
                  <a:moveTo>
                    <a:pt x="249" y="17"/>
                  </a:moveTo>
                  <a:cubicBezTo>
                    <a:pt x="249" y="17"/>
                    <a:pt x="249" y="17"/>
                    <a:pt x="249" y="17"/>
                  </a:cubicBezTo>
                  <a:cubicBezTo>
                    <a:pt x="249" y="17"/>
                    <a:pt x="249" y="17"/>
                    <a:pt x="249" y="17"/>
                  </a:cubicBezTo>
                  <a:close/>
                  <a:moveTo>
                    <a:pt x="252" y="17"/>
                  </a:moveTo>
                  <a:cubicBezTo>
                    <a:pt x="252" y="17"/>
                    <a:pt x="252" y="17"/>
                    <a:pt x="252" y="17"/>
                  </a:cubicBezTo>
                  <a:cubicBezTo>
                    <a:pt x="252" y="17"/>
                    <a:pt x="252" y="17"/>
                    <a:pt x="252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4" y="17"/>
                  </a:cubicBezTo>
                  <a:cubicBezTo>
                    <a:pt x="254" y="17"/>
                    <a:pt x="254" y="17"/>
                    <a:pt x="254" y="17"/>
                  </a:cubicBezTo>
                  <a:close/>
                  <a:moveTo>
                    <a:pt x="255" y="17"/>
                  </a:moveTo>
                  <a:cubicBezTo>
                    <a:pt x="255" y="17"/>
                    <a:pt x="255" y="17"/>
                    <a:pt x="255" y="17"/>
                  </a:cubicBezTo>
                  <a:cubicBezTo>
                    <a:pt x="255" y="17"/>
                    <a:pt x="255" y="17"/>
                    <a:pt x="255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6"/>
                    <a:pt x="249" y="16"/>
                  </a:cubicBezTo>
                  <a:cubicBezTo>
                    <a:pt x="249" y="17"/>
                    <a:pt x="248" y="17"/>
                    <a:pt x="248" y="17"/>
                  </a:cubicBezTo>
                  <a:close/>
                  <a:moveTo>
                    <a:pt x="243" y="16"/>
                  </a:moveTo>
                  <a:cubicBezTo>
                    <a:pt x="243" y="17"/>
                    <a:pt x="242" y="17"/>
                    <a:pt x="243" y="16"/>
                  </a:cubicBezTo>
                  <a:close/>
                  <a:moveTo>
                    <a:pt x="251" y="16"/>
                  </a:moveTo>
                  <a:cubicBezTo>
                    <a:pt x="251" y="17"/>
                    <a:pt x="251" y="16"/>
                    <a:pt x="251" y="16"/>
                  </a:cubicBezTo>
                  <a:close/>
                  <a:moveTo>
                    <a:pt x="260" y="16"/>
                  </a:moveTo>
                  <a:cubicBezTo>
                    <a:pt x="260" y="17"/>
                    <a:pt x="259" y="16"/>
                    <a:pt x="260" y="16"/>
                  </a:cubicBezTo>
                  <a:close/>
                  <a:moveTo>
                    <a:pt x="250" y="15"/>
                  </a:moveTo>
                  <a:cubicBezTo>
                    <a:pt x="250" y="16"/>
                    <a:pt x="250" y="16"/>
                    <a:pt x="250" y="16"/>
                  </a:cubicBezTo>
                  <a:cubicBezTo>
                    <a:pt x="250" y="16"/>
                    <a:pt x="250" y="15"/>
                    <a:pt x="250" y="15"/>
                  </a:cubicBezTo>
                  <a:close/>
                  <a:moveTo>
                    <a:pt x="249" y="16"/>
                  </a:moveTo>
                  <a:cubicBezTo>
                    <a:pt x="249" y="16"/>
                    <a:pt x="249" y="16"/>
                    <a:pt x="249" y="16"/>
                  </a:cubicBezTo>
                  <a:cubicBezTo>
                    <a:pt x="249" y="16"/>
                    <a:pt x="249" y="16"/>
                    <a:pt x="249" y="16"/>
                  </a:cubicBezTo>
                  <a:close/>
                  <a:moveTo>
                    <a:pt x="252" y="16"/>
                  </a:moveTo>
                  <a:cubicBezTo>
                    <a:pt x="252" y="17"/>
                    <a:pt x="252" y="16"/>
                    <a:pt x="252" y="16"/>
                  </a:cubicBezTo>
                  <a:cubicBezTo>
                    <a:pt x="252" y="16"/>
                    <a:pt x="252" y="16"/>
                    <a:pt x="252" y="16"/>
                  </a:cubicBezTo>
                  <a:close/>
                  <a:moveTo>
                    <a:pt x="251" y="16"/>
                  </a:moveTo>
                  <a:cubicBezTo>
                    <a:pt x="251" y="16"/>
                    <a:pt x="251" y="16"/>
                    <a:pt x="252" y="16"/>
                  </a:cubicBezTo>
                  <a:cubicBezTo>
                    <a:pt x="251" y="16"/>
                    <a:pt x="252" y="16"/>
                    <a:pt x="251" y="16"/>
                  </a:cubicBezTo>
                  <a:close/>
                  <a:moveTo>
                    <a:pt x="242" y="16"/>
                  </a:moveTo>
                  <a:cubicBezTo>
                    <a:pt x="242" y="15"/>
                    <a:pt x="242" y="16"/>
                    <a:pt x="242" y="16"/>
                  </a:cubicBezTo>
                  <a:cubicBezTo>
                    <a:pt x="242" y="16"/>
                    <a:pt x="242" y="16"/>
                    <a:pt x="242" y="16"/>
                  </a:cubicBezTo>
                  <a:close/>
                  <a:moveTo>
                    <a:pt x="242" y="16"/>
                  </a:moveTo>
                  <a:cubicBezTo>
                    <a:pt x="242" y="16"/>
                    <a:pt x="243" y="15"/>
                    <a:pt x="242" y="16"/>
                  </a:cubicBezTo>
                  <a:close/>
                  <a:moveTo>
                    <a:pt x="250" y="15"/>
                  </a:moveTo>
                  <a:cubicBezTo>
                    <a:pt x="250" y="15"/>
                    <a:pt x="250" y="16"/>
                    <a:pt x="250" y="16"/>
                  </a:cubicBezTo>
                  <a:cubicBezTo>
                    <a:pt x="251" y="15"/>
                    <a:pt x="250" y="15"/>
                    <a:pt x="250" y="15"/>
                  </a:cubicBezTo>
                  <a:close/>
                  <a:moveTo>
                    <a:pt x="260" y="14"/>
                  </a:moveTo>
                  <a:cubicBezTo>
                    <a:pt x="260" y="14"/>
                    <a:pt x="261" y="14"/>
                    <a:pt x="261" y="14"/>
                  </a:cubicBezTo>
                  <a:cubicBezTo>
                    <a:pt x="261" y="14"/>
                    <a:pt x="261" y="15"/>
                    <a:pt x="260" y="14"/>
                  </a:cubicBezTo>
                  <a:close/>
                  <a:moveTo>
                    <a:pt x="262" y="14"/>
                  </a:moveTo>
                  <a:cubicBezTo>
                    <a:pt x="262" y="14"/>
                    <a:pt x="262" y="14"/>
                    <a:pt x="262" y="14"/>
                  </a:cubicBezTo>
                  <a:cubicBezTo>
                    <a:pt x="262" y="14"/>
                    <a:pt x="262" y="15"/>
                    <a:pt x="262" y="14"/>
                  </a:cubicBezTo>
                  <a:close/>
                  <a:moveTo>
                    <a:pt x="259" y="14"/>
                  </a:moveTo>
                  <a:cubicBezTo>
                    <a:pt x="259" y="14"/>
                    <a:pt x="259" y="14"/>
                    <a:pt x="259" y="14"/>
                  </a:cubicBezTo>
                  <a:cubicBezTo>
                    <a:pt x="259" y="14"/>
                    <a:pt x="259" y="15"/>
                    <a:pt x="259" y="14"/>
                  </a:cubicBezTo>
                  <a:close/>
                  <a:moveTo>
                    <a:pt x="254" y="15"/>
                  </a:moveTo>
                  <a:cubicBezTo>
                    <a:pt x="254" y="14"/>
                    <a:pt x="254" y="14"/>
                    <a:pt x="254" y="14"/>
                  </a:cubicBezTo>
                  <a:cubicBezTo>
                    <a:pt x="254" y="14"/>
                    <a:pt x="254" y="15"/>
                    <a:pt x="254" y="15"/>
                  </a:cubicBezTo>
                  <a:close/>
                  <a:moveTo>
                    <a:pt x="252" y="15"/>
                  </a:moveTo>
                  <a:cubicBezTo>
                    <a:pt x="252" y="13"/>
                    <a:pt x="252" y="13"/>
                    <a:pt x="252" y="15"/>
                  </a:cubicBezTo>
                  <a:cubicBezTo>
                    <a:pt x="251" y="14"/>
                    <a:pt x="252" y="15"/>
                    <a:pt x="252" y="15"/>
                  </a:cubicBezTo>
                  <a:close/>
                  <a:moveTo>
                    <a:pt x="279" y="14"/>
                  </a:moveTo>
                  <a:cubicBezTo>
                    <a:pt x="280" y="14"/>
                    <a:pt x="279" y="14"/>
                    <a:pt x="279" y="14"/>
                  </a:cubicBezTo>
                  <a:cubicBezTo>
                    <a:pt x="279" y="14"/>
                    <a:pt x="279" y="14"/>
                    <a:pt x="279" y="14"/>
                  </a:cubicBezTo>
                  <a:close/>
                  <a:moveTo>
                    <a:pt x="279" y="14"/>
                  </a:moveTo>
                  <a:cubicBezTo>
                    <a:pt x="279" y="14"/>
                    <a:pt x="279" y="14"/>
                    <a:pt x="279" y="14"/>
                  </a:cubicBezTo>
                  <a:cubicBezTo>
                    <a:pt x="278" y="14"/>
                    <a:pt x="279" y="14"/>
                    <a:pt x="279" y="14"/>
                  </a:cubicBezTo>
                  <a:close/>
                  <a:moveTo>
                    <a:pt x="263" y="14"/>
                  </a:moveTo>
                  <a:cubicBezTo>
                    <a:pt x="263" y="14"/>
                    <a:pt x="263" y="14"/>
                    <a:pt x="263" y="14"/>
                  </a:cubicBezTo>
                  <a:cubicBezTo>
                    <a:pt x="263" y="14"/>
                    <a:pt x="263" y="14"/>
                    <a:pt x="263" y="14"/>
                  </a:cubicBezTo>
                  <a:close/>
                  <a:moveTo>
                    <a:pt x="265" y="14"/>
                  </a:moveTo>
                  <a:cubicBezTo>
                    <a:pt x="265" y="14"/>
                    <a:pt x="266" y="13"/>
                    <a:pt x="265" y="14"/>
                  </a:cubicBezTo>
                  <a:close/>
                  <a:moveTo>
                    <a:pt x="265" y="14"/>
                  </a:moveTo>
                  <a:cubicBezTo>
                    <a:pt x="265" y="14"/>
                    <a:pt x="265" y="14"/>
                    <a:pt x="265" y="14"/>
                  </a:cubicBezTo>
                  <a:cubicBezTo>
                    <a:pt x="265" y="14"/>
                    <a:pt x="265" y="13"/>
                    <a:pt x="265" y="14"/>
                  </a:cubicBezTo>
                  <a:close/>
                  <a:moveTo>
                    <a:pt x="266" y="14"/>
                  </a:moveTo>
                  <a:cubicBezTo>
                    <a:pt x="266" y="14"/>
                    <a:pt x="266" y="14"/>
                    <a:pt x="266" y="14"/>
                  </a:cubicBezTo>
                  <a:cubicBezTo>
                    <a:pt x="266" y="14"/>
                    <a:pt x="266" y="14"/>
                    <a:pt x="266" y="14"/>
                  </a:cubicBezTo>
                  <a:close/>
                  <a:moveTo>
                    <a:pt x="267" y="14"/>
                  </a:moveTo>
                  <a:cubicBezTo>
                    <a:pt x="267" y="14"/>
                    <a:pt x="267" y="14"/>
                    <a:pt x="267" y="14"/>
                  </a:cubicBezTo>
                  <a:cubicBezTo>
                    <a:pt x="267" y="14"/>
                    <a:pt x="267" y="13"/>
                    <a:pt x="267" y="14"/>
                  </a:cubicBezTo>
                  <a:close/>
                  <a:moveTo>
                    <a:pt x="256" y="14"/>
                  </a:moveTo>
                  <a:cubicBezTo>
                    <a:pt x="255" y="14"/>
                    <a:pt x="256" y="13"/>
                    <a:pt x="256" y="14"/>
                  </a:cubicBezTo>
                  <a:cubicBezTo>
                    <a:pt x="255" y="14"/>
                    <a:pt x="256" y="14"/>
                    <a:pt x="256" y="14"/>
                  </a:cubicBezTo>
                  <a:close/>
                  <a:moveTo>
                    <a:pt x="258" y="14"/>
                  </a:moveTo>
                  <a:cubicBezTo>
                    <a:pt x="258" y="14"/>
                    <a:pt x="258" y="13"/>
                    <a:pt x="258" y="14"/>
                  </a:cubicBezTo>
                  <a:cubicBezTo>
                    <a:pt x="258" y="14"/>
                    <a:pt x="258" y="14"/>
                    <a:pt x="258" y="14"/>
                  </a:cubicBezTo>
                  <a:close/>
                  <a:moveTo>
                    <a:pt x="255" y="14"/>
                  </a:moveTo>
                  <a:cubicBezTo>
                    <a:pt x="255" y="14"/>
                    <a:pt x="255" y="14"/>
                    <a:pt x="255" y="14"/>
                  </a:cubicBezTo>
                  <a:cubicBezTo>
                    <a:pt x="255" y="14"/>
                    <a:pt x="255" y="14"/>
                    <a:pt x="255" y="14"/>
                  </a:cubicBezTo>
                  <a:close/>
                  <a:moveTo>
                    <a:pt x="270" y="14"/>
                  </a:moveTo>
                  <a:cubicBezTo>
                    <a:pt x="270" y="14"/>
                    <a:pt x="270" y="14"/>
                    <a:pt x="270" y="14"/>
                  </a:cubicBezTo>
                  <a:cubicBezTo>
                    <a:pt x="269" y="14"/>
                    <a:pt x="269" y="14"/>
                    <a:pt x="270" y="14"/>
                  </a:cubicBezTo>
                  <a:close/>
                  <a:moveTo>
                    <a:pt x="255" y="14"/>
                  </a:moveTo>
                  <a:cubicBezTo>
                    <a:pt x="255" y="14"/>
                    <a:pt x="255" y="13"/>
                    <a:pt x="255" y="14"/>
                  </a:cubicBezTo>
                  <a:cubicBezTo>
                    <a:pt x="255" y="14"/>
                    <a:pt x="255" y="14"/>
                    <a:pt x="255" y="14"/>
                  </a:cubicBezTo>
                  <a:close/>
                  <a:moveTo>
                    <a:pt x="253" y="14"/>
                  </a:moveTo>
                  <a:cubicBezTo>
                    <a:pt x="253" y="13"/>
                    <a:pt x="253" y="13"/>
                    <a:pt x="253" y="13"/>
                  </a:cubicBezTo>
                  <a:cubicBezTo>
                    <a:pt x="253" y="13"/>
                    <a:pt x="253" y="14"/>
                    <a:pt x="253" y="14"/>
                  </a:cubicBezTo>
                  <a:close/>
                  <a:moveTo>
                    <a:pt x="268" y="14"/>
                  </a:moveTo>
                  <a:cubicBezTo>
                    <a:pt x="268" y="14"/>
                    <a:pt x="268" y="14"/>
                    <a:pt x="268" y="14"/>
                  </a:cubicBezTo>
                  <a:cubicBezTo>
                    <a:pt x="268" y="14"/>
                    <a:pt x="268" y="14"/>
                    <a:pt x="268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73" y="14"/>
                  </a:moveTo>
                  <a:cubicBezTo>
                    <a:pt x="273" y="14"/>
                    <a:pt x="273" y="14"/>
                    <a:pt x="273" y="14"/>
                  </a:cubicBezTo>
                  <a:cubicBezTo>
                    <a:pt x="273" y="14"/>
                    <a:pt x="273" y="14"/>
                    <a:pt x="273" y="14"/>
                  </a:cubicBezTo>
                  <a:close/>
                  <a:moveTo>
                    <a:pt x="274" y="14"/>
                  </a:moveTo>
                  <a:cubicBezTo>
                    <a:pt x="273" y="14"/>
                    <a:pt x="274" y="14"/>
                    <a:pt x="274" y="14"/>
                  </a:cubicBezTo>
                  <a:cubicBezTo>
                    <a:pt x="274" y="14"/>
                    <a:pt x="274" y="14"/>
                    <a:pt x="274" y="14"/>
                  </a:cubicBezTo>
                  <a:close/>
                  <a:moveTo>
                    <a:pt x="260" y="14"/>
                  </a:moveTo>
                  <a:cubicBezTo>
                    <a:pt x="259" y="14"/>
                    <a:pt x="260" y="14"/>
                    <a:pt x="260" y="14"/>
                  </a:cubicBezTo>
                  <a:close/>
                  <a:moveTo>
                    <a:pt x="261" y="14"/>
                  </a:moveTo>
                  <a:cubicBezTo>
                    <a:pt x="261" y="14"/>
                    <a:pt x="261" y="14"/>
                    <a:pt x="261" y="14"/>
                  </a:cubicBezTo>
                  <a:cubicBezTo>
                    <a:pt x="261" y="14"/>
                    <a:pt x="261" y="14"/>
                    <a:pt x="261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77" y="14"/>
                  </a:moveTo>
                  <a:cubicBezTo>
                    <a:pt x="277" y="15"/>
                    <a:pt x="277" y="14"/>
                    <a:pt x="277" y="14"/>
                  </a:cubicBezTo>
                  <a:cubicBezTo>
                    <a:pt x="277" y="14"/>
                    <a:pt x="277" y="14"/>
                    <a:pt x="277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53" y="14"/>
                  </a:moveTo>
                  <a:cubicBezTo>
                    <a:pt x="253" y="14"/>
                    <a:pt x="253" y="14"/>
                    <a:pt x="253" y="14"/>
                  </a:cubicBezTo>
                  <a:cubicBezTo>
                    <a:pt x="253" y="14"/>
                    <a:pt x="253" y="14"/>
                    <a:pt x="253" y="14"/>
                  </a:cubicBezTo>
                  <a:close/>
                  <a:moveTo>
                    <a:pt x="251" y="14"/>
                  </a:moveTo>
                  <a:cubicBezTo>
                    <a:pt x="251" y="14"/>
                    <a:pt x="251" y="15"/>
                    <a:pt x="251" y="15"/>
                  </a:cubicBezTo>
                  <a:cubicBezTo>
                    <a:pt x="251" y="14"/>
                    <a:pt x="251" y="14"/>
                    <a:pt x="251" y="14"/>
                  </a:cubicBezTo>
                  <a:cubicBezTo>
                    <a:pt x="251" y="14"/>
                    <a:pt x="251" y="14"/>
                    <a:pt x="251" y="14"/>
                  </a:cubicBezTo>
                  <a:close/>
                  <a:moveTo>
                    <a:pt x="249" y="14"/>
                  </a:moveTo>
                  <a:cubicBezTo>
                    <a:pt x="249" y="14"/>
                    <a:pt x="249" y="14"/>
                    <a:pt x="249" y="14"/>
                  </a:cubicBezTo>
                  <a:cubicBezTo>
                    <a:pt x="249" y="14"/>
                    <a:pt x="249" y="14"/>
                    <a:pt x="249" y="14"/>
                  </a:cubicBezTo>
                  <a:close/>
                  <a:moveTo>
                    <a:pt x="241" y="14"/>
                  </a:moveTo>
                  <a:cubicBezTo>
                    <a:pt x="241" y="14"/>
                    <a:pt x="241" y="13"/>
                    <a:pt x="241" y="14"/>
                  </a:cubicBezTo>
                  <a:cubicBezTo>
                    <a:pt x="241" y="14"/>
                    <a:pt x="241" y="14"/>
                    <a:pt x="241" y="14"/>
                  </a:cubicBezTo>
                  <a:close/>
                  <a:moveTo>
                    <a:pt x="242" y="14"/>
                  </a:moveTo>
                  <a:cubicBezTo>
                    <a:pt x="242" y="13"/>
                    <a:pt x="242" y="13"/>
                    <a:pt x="242" y="13"/>
                  </a:cubicBezTo>
                  <a:cubicBezTo>
                    <a:pt x="242" y="13"/>
                    <a:pt x="242" y="14"/>
                    <a:pt x="242" y="14"/>
                  </a:cubicBezTo>
                  <a:close/>
                  <a:moveTo>
                    <a:pt x="237" y="14"/>
                  </a:moveTo>
                  <a:cubicBezTo>
                    <a:pt x="237" y="15"/>
                    <a:pt x="237" y="15"/>
                    <a:pt x="237" y="15"/>
                  </a:cubicBezTo>
                  <a:cubicBezTo>
                    <a:pt x="237" y="15"/>
                    <a:pt x="237" y="14"/>
                    <a:pt x="237" y="14"/>
                  </a:cubicBezTo>
                  <a:close/>
                  <a:moveTo>
                    <a:pt x="235" y="15"/>
                  </a:moveTo>
                  <a:cubicBezTo>
                    <a:pt x="235" y="15"/>
                    <a:pt x="235" y="15"/>
                    <a:pt x="235" y="15"/>
                  </a:cubicBezTo>
                  <a:cubicBezTo>
                    <a:pt x="235" y="15"/>
                    <a:pt x="235" y="15"/>
                    <a:pt x="235" y="15"/>
                  </a:cubicBezTo>
                  <a:close/>
                  <a:moveTo>
                    <a:pt x="249" y="15"/>
                  </a:moveTo>
                  <a:cubicBezTo>
                    <a:pt x="249" y="14"/>
                    <a:pt x="249" y="14"/>
                    <a:pt x="249" y="15"/>
                  </a:cubicBezTo>
                  <a:cubicBezTo>
                    <a:pt x="250" y="14"/>
                    <a:pt x="249" y="15"/>
                    <a:pt x="249" y="15"/>
                  </a:cubicBezTo>
                  <a:close/>
                  <a:moveTo>
                    <a:pt x="242" y="14"/>
                  </a:moveTo>
                  <a:cubicBezTo>
                    <a:pt x="242" y="14"/>
                    <a:pt x="242" y="15"/>
                    <a:pt x="242" y="14"/>
                  </a:cubicBezTo>
                  <a:cubicBezTo>
                    <a:pt x="242" y="15"/>
                    <a:pt x="242" y="14"/>
                    <a:pt x="242" y="14"/>
                  </a:cubicBezTo>
                  <a:close/>
                  <a:moveTo>
                    <a:pt x="243" y="14"/>
                  </a:moveTo>
                  <a:cubicBezTo>
                    <a:pt x="244" y="14"/>
                    <a:pt x="243" y="15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6" y="14"/>
                  </a:moveTo>
                  <a:cubicBezTo>
                    <a:pt x="246" y="14"/>
                    <a:pt x="247" y="15"/>
                    <a:pt x="246" y="15"/>
                  </a:cubicBezTo>
                  <a:cubicBezTo>
                    <a:pt x="246" y="15"/>
                    <a:pt x="246" y="14"/>
                    <a:pt x="246" y="14"/>
                  </a:cubicBezTo>
                  <a:close/>
                  <a:moveTo>
                    <a:pt x="249" y="14"/>
                  </a:moveTo>
                  <a:cubicBezTo>
                    <a:pt x="249" y="15"/>
                    <a:pt x="249" y="15"/>
                    <a:pt x="249" y="15"/>
                  </a:cubicBezTo>
                  <a:cubicBezTo>
                    <a:pt x="248" y="15"/>
                    <a:pt x="248" y="15"/>
                    <a:pt x="249" y="14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9" y="15"/>
                  </a:moveTo>
                  <a:cubicBezTo>
                    <a:pt x="249" y="15"/>
                    <a:pt x="249" y="15"/>
                    <a:pt x="250" y="15"/>
                  </a:cubicBezTo>
                  <a:cubicBezTo>
                    <a:pt x="250" y="15"/>
                    <a:pt x="250" y="15"/>
                    <a:pt x="249" y="15"/>
                  </a:cubicBezTo>
                  <a:close/>
                  <a:moveTo>
                    <a:pt x="250" y="15"/>
                  </a:moveTo>
                  <a:cubicBezTo>
                    <a:pt x="251" y="15"/>
                    <a:pt x="251" y="15"/>
                    <a:pt x="250" y="15"/>
                  </a:cubicBezTo>
                  <a:cubicBezTo>
                    <a:pt x="251" y="15"/>
                    <a:pt x="250" y="15"/>
                    <a:pt x="250" y="15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3" y="15"/>
                  </a:moveTo>
                  <a:cubicBezTo>
                    <a:pt x="242" y="15"/>
                    <a:pt x="243" y="14"/>
                    <a:pt x="243" y="15"/>
                  </a:cubicBezTo>
                  <a:cubicBezTo>
                    <a:pt x="242" y="15"/>
                    <a:pt x="243" y="15"/>
                    <a:pt x="243" y="15"/>
                  </a:cubicBezTo>
                  <a:close/>
                  <a:moveTo>
                    <a:pt x="242" y="15"/>
                  </a:moveTo>
                  <a:cubicBezTo>
                    <a:pt x="242" y="15"/>
                    <a:pt x="242" y="15"/>
                    <a:pt x="242" y="15"/>
                  </a:cubicBezTo>
                  <a:cubicBezTo>
                    <a:pt x="242" y="15"/>
                    <a:pt x="242" y="15"/>
                    <a:pt x="242" y="15"/>
                  </a:cubicBezTo>
                  <a:close/>
                  <a:moveTo>
                    <a:pt x="240" y="15"/>
                  </a:moveTo>
                  <a:cubicBezTo>
                    <a:pt x="240" y="15"/>
                    <a:pt x="239" y="15"/>
                    <a:pt x="239" y="15"/>
                  </a:cubicBezTo>
                  <a:cubicBezTo>
                    <a:pt x="239" y="14"/>
                    <a:pt x="240" y="14"/>
                    <a:pt x="240" y="15"/>
                  </a:cubicBezTo>
                  <a:close/>
                  <a:moveTo>
                    <a:pt x="238" y="15"/>
                  </a:moveTo>
                  <a:cubicBezTo>
                    <a:pt x="237" y="15"/>
                    <a:pt x="238" y="14"/>
                    <a:pt x="238" y="15"/>
                  </a:cubicBezTo>
                  <a:cubicBezTo>
                    <a:pt x="238" y="15"/>
                    <a:pt x="238" y="15"/>
                    <a:pt x="238" y="15"/>
                  </a:cubicBezTo>
                  <a:close/>
                  <a:moveTo>
                    <a:pt x="236" y="14"/>
                  </a:moveTo>
                  <a:cubicBezTo>
                    <a:pt x="236" y="14"/>
                    <a:pt x="236" y="14"/>
                    <a:pt x="236" y="14"/>
                  </a:cubicBezTo>
                  <a:cubicBezTo>
                    <a:pt x="237" y="14"/>
                    <a:pt x="236" y="15"/>
                    <a:pt x="236" y="14"/>
                  </a:cubicBezTo>
                  <a:close/>
                  <a:moveTo>
                    <a:pt x="240" y="14"/>
                  </a:moveTo>
                  <a:cubicBezTo>
                    <a:pt x="240" y="14"/>
                    <a:pt x="240" y="15"/>
                    <a:pt x="240" y="14"/>
                  </a:cubicBezTo>
                  <a:cubicBezTo>
                    <a:pt x="240" y="14"/>
                    <a:pt x="240" y="14"/>
                    <a:pt x="240" y="14"/>
                  </a:cubicBezTo>
                  <a:close/>
                  <a:moveTo>
                    <a:pt x="237" y="14"/>
                  </a:moveTo>
                  <a:cubicBezTo>
                    <a:pt x="237" y="14"/>
                    <a:pt x="237" y="14"/>
                    <a:pt x="237" y="14"/>
                  </a:cubicBezTo>
                  <a:cubicBezTo>
                    <a:pt x="237" y="14"/>
                    <a:pt x="237" y="14"/>
                    <a:pt x="237" y="14"/>
                  </a:cubicBezTo>
                  <a:close/>
                  <a:moveTo>
                    <a:pt x="238" y="14"/>
                  </a:moveTo>
                  <a:cubicBezTo>
                    <a:pt x="238" y="14"/>
                    <a:pt x="238" y="14"/>
                    <a:pt x="237" y="14"/>
                  </a:cubicBezTo>
                  <a:cubicBezTo>
                    <a:pt x="238" y="14"/>
                    <a:pt x="237" y="14"/>
                    <a:pt x="238" y="14"/>
                  </a:cubicBezTo>
                  <a:close/>
                  <a:moveTo>
                    <a:pt x="240" y="14"/>
                  </a:moveTo>
                  <a:cubicBezTo>
                    <a:pt x="240" y="13"/>
                    <a:pt x="241" y="13"/>
                    <a:pt x="240" y="14"/>
                  </a:cubicBezTo>
                  <a:close/>
                  <a:moveTo>
                    <a:pt x="243" y="14"/>
                  </a:moveTo>
                  <a:cubicBezTo>
                    <a:pt x="243" y="14"/>
                    <a:pt x="243" y="14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3" y="14"/>
                  </a:moveTo>
                  <a:cubicBezTo>
                    <a:pt x="243" y="14"/>
                    <a:pt x="243" y="14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7" y="14"/>
                  </a:moveTo>
                  <a:cubicBezTo>
                    <a:pt x="247" y="14"/>
                    <a:pt x="247" y="14"/>
                    <a:pt x="247" y="14"/>
                  </a:cubicBezTo>
                  <a:cubicBezTo>
                    <a:pt x="246" y="14"/>
                    <a:pt x="247" y="14"/>
                    <a:pt x="247" y="14"/>
                  </a:cubicBezTo>
                  <a:close/>
                  <a:moveTo>
                    <a:pt x="247" y="14"/>
                  </a:moveTo>
                  <a:cubicBezTo>
                    <a:pt x="247" y="14"/>
                    <a:pt x="247" y="14"/>
                    <a:pt x="247" y="14"/>
                  </a:cubicBezTo>
                  <a:cubicBezTo>
                    <a:pt x="247" y="14"/>
                    <a:pt x="247" y="14"/>
                    <a:pt x="247" y="14"/>
                  </a:cubicBezTo>
                  <a:close/>
                  <a:moveTo>
                    <a:pt x="248" y="14"/>
                  </a:moveTo>
                  <a:cubicBezTo>
                    <a:pt x="248" y="14"/>
                    <a:pt x="248" y="14"/>
                    <a:pt x="248" y="14"/>
                  </a:cubicBezTo>
                  <a:cubicBezTo>
                    <a:pt x="248" y="14"/>
                    <a:pt x="248" y="14"/>
                    <a:pt x="248" y="14"/>
                  </a:cubicBezTo>
                  <a:close/>
                  <a:moveTo>
                    <a:pt x="247" y="15"/>
                  </a:moveTo>
                  <a:cubicBezTo>
                    <a:pt x="247" y="13"/>
                    <a:pt x="247" y="15"/>
                    <a:pt x="247" y="15"/>
                  </a:cubicBezTo>
                  <a:cubicBezTo>
                    <a:pt x="247" y="14"/>
                    <a:pt x="247" y="14"/>
                    <a:pt x="247" y="15"/>
                  </a:cubicBezTo>
                  <a:close/>
                  <a:moveTo>
                    <a:pt x="247" y="14"/>
                  </a:moveTo>
                  <a:cubicBezTo>
                    <a:pt x="247" y="14"/>
                    <a:pt x="248" y="14"/>
                    <a:pt x="247" y="14"/>
                  </a:cubicBezTo>
                  <a:cubicBezTo>
                    <a:pt x="247" y="14"/>
                    <a:pt x="247" y="14"/>
                    <a:pt x="247" y="14"/>
                  </a:cubicBezTo>
                  <a:close/>
                  <a:moveTo>
                    <a:pt x="253" y="15"/>
                  </a:moveTo>
                  <a:cubicBezTo>
                    <a:pt x="253" y="15"/>
                    <a:pt x="253" y="15"/>
                    <a:pt x="253" y="15"/>
                  </a:cubicBezTo>
                  <a:cubicBezTo>
                    <a:pt x="253" y="15"/>
                    <a:pt x="253" y="15"/>
                    <a:pt x="253" y="15"/>
                  </a:cubicBezTo>
                  <a:close/>
                  <a:moveTo>
                    <a:pt x="255" y="15"/>
                  </a:moveTo>
                  <a:cubicBezTo>
                    <a:pt x="255" y="15"/>
                    <a:pt x="255" y="15"/>
                    <a:pt x="255" y="15"/>
                  </a:cubicBezTo>
                  <a:cubicBezTo>
                    <a:pt x="255" y="15"/>
                    <a:pt x="255" y="15"/>
                    <a:pt x="255" y="15"/>
                  </a:cubicBezTo>
                  <a:close/>
                  <a:moveTo>
                    <a:pt x="258" y="15"/>
                  </a:moveTo>
                  <a:cubicBezTo>
                    <a:pt x="258" y="15"/>
                    <a:pt x="258" y="15"/>
                    <a:pt x="258" y="15"/>
                  </a:cubicBezTo>
                  <a:cubicBezTo>
                    <a:pt x="258" y="15"/>
                    <a:pt x="258" y="15"/>
                    <a:pt x="258" y="15"/>
                  </a:cubicBezTo>
                  <a:close/>
                  <a:moveTo>
                    <a:pt x="257" y="15"/>
                  </a:moveTo>
                  <a:cubicBezTo>
                    <a:pt x="257" y="15"/>
                    <a:pt x="257" y="15"/>
                    <a:pt x="257" y="15"/>
                  </a:cubicBezTo>
                  <a:cubicBezTo>
                    <a:pt x="257" y="15"/>
                    <a:pt x="257" y="15"/>
                    <a:pt x="257" y="15"/>
                  </a:cubicBezTo>
                  <a:close/>
                  <a:moveTo>
                    <a:pt x="252" y="15"/>
                  </a:moveTo>
                  <a:cubicBezTo>
                    <a:pt x="252" y="16"/>
                    <a:pt x="251" y="15"/>
                    <a:pt x="251" y="15"/>
                  </a:cubicBezTo>
                  <a:cubicBezTo>
                    <a:pt x="251" y="15"/>
                    <a:pt x="252" y="15"/>
                    <a:pt x="252" y="15"/>
                  </a:cubicBezTo>
                  <a:close/>
                  <a:moveTo>
                    <a:pt x="252" y="15"/>
                  </a:moveTo>
                  <a:cubicBezTo>
                    <a:pt x="252" y="16"/>
                    <a:pt x="253" y="15"/>
                    <a:pt x="252" y="15"/>
                  </a:cubicBezTo>
                  <a:cubicBezTo>
                    <a:pt x="252" y="15"/>
                    <a:pt x="252" y="15"/>
                    <a:pt x="252" y="15"/>
                  </a:cubicBezTo>
                  <a:close/>
                  <a:moveTo>
                    <a:pt x="249" y="15"/>
                  </a:moveTo>
                  <a:cubicBezTo>
                    <a:pt x="249" y="15"/>
                    <a:pt x="250" y="16"/>
                    <a:pt x="249" y="15"/>
                  </a:cubicBezTo>
                  <a:close/>
                  <a:moveTo>
                    <a:pt x="242" y="15"/>
                  </a:moveTo>
                  <a:cubicBezTo>
                    <a:pt x="242" y="15"/>
                    <a:pt x="242" y="15"/>
                    <a:pt x="242" y="15"/>
                  </a:cubicBezTo>
                  <a:cubicBezTo>
                    <a:pt x="242" y="15"/>
                    <a:pt x="242" y="15"/>
                    <a:pt x="242" y="15"/>
                  </a:cubicBezTo>
                  <a:close/>
                  <a:moveTo>
                    <a:pt x="240" y="15"/>
                  </a:moveTo>
                  <a:cubicBezTo>
                    <a:pt x="239" y="14"/>
                    <a:pt x="242" y="15"/>
                    <a:pt x="240" y="15"/>
                  </a:cubicBezTo>
                  <a:cubicBezTo>
                    <a:pt x="240" y="15"/>
                    <a:pt x="241" y="15"/>
                    <a:pt x="240" y="15"/>
                  </a:cubicBezTo>
                  <a:close/>
                  <a:moveTo>
                    <a:pt x="240" y="15"/>
                  </a:moveTo>
                  <a:cubicBezTo>
                    <a:pt x="240" y="15"/>
                    <a:pt x="240" y="15"/>
                    <a:pt x="240" y="15"/>
                  </a:cubicBezTo>
                  <a:cubicBezTo>
                    <a:pt x="240" y="15"/>
                    <a:pt x="240" y="15"/>
                    <a:pt x="240" y="15"/>
                  </a:cubicBezTo>
                  <a:close/>
                  <a:moveTo>
                    <a:pt x="234" y="14"/>
                  </a:moveTo>
                  <a:cubicBezTo>
                    <a:pt x="234" y="15"/>
                    <a:pt x="234" y="14"/>
                    <a:pt x="234" y="14"/>
                  </a:cubicBezTo>
                  <a:cubicBezTo>
                    <a:pt x="234" y="14"/>
                    <a:pt x="234" y="14"/>
                    <a:pt x="234" y="14"/>
                  </a:cubicBezTo>
                  <a:close/>
                  <a:moveTo>
                    <a:pt x="234" y="14"/>
                  </a:moveTo>
                  <a:cubicBezTo>
                    <a:pt x="234" y="14"/>
                    <a:pt x="234" y="14"/>
                    <a:pt x="234" y="14"/>
                  </a:cubicBezTo>
                  <a:cubicBezTo>
                    <a:pt x="234" y="14"/>
                    <a:pt x="234" y="14"/>
                    <a:pt x="234" y="14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4"/>
                  </a:cubicBezTo>
                  <a:cubicBezTo>
                    <a:pt x="232" y="14"/>
                    <a:pt x="231" y="14"/>
                    <a:pt x="231" y="14"/>
                  </a:cubicBezTo>
                  <a:close/>
                  <a:moveTo>
                    <a:pt x="232" y="14"/>
                  </a:moveTo>
                  <a:cubicBezTo>
                    <a:pt x="232" y="14"/>
                    <a:pt x="232" y="14"/>
                    <a:pt x="232" y="14"/>
                  </a:cubicBezTo>
                  <a:cubicBezTo>
                    <a:pt x="232" y="14"/>
                    <a:pt x="232" y="14"/>
                    <a:pt x="232" y="14"/>
                  </a:cubicBezTo>
                  <a:close/>
                  <a:moveTo>
                    <a:pt x="232" y="15"/>
                  </a:moveTo>
                  <a:cubicBezTo>
                    <a:pt x="233" y="15"/>
                    <a:pt x="232" y="15"/>
                    <a:pt x="232" y="15"/>
                  </a:cubicBezTo>
                  <a:cubicBezTo>
                    <a:pt x="232" y="15"/>
                    <a:pt x="232" y="15"/>
                    <a:pt x="232" y="15"/>
                  </a:cubicBezTo>
                  <a:close/>
                  <a:moveTo>
                    <a:pt x="229" y="15"/>
                  </a:moveTo>
                  <a:cubicBezTo>
                    <a:pt x="229" y="15"/>
                    <a:pt x="229" y="15"/>
                    <a:pt x="229" y="15"/>
                  </a:cubicBezTo>
                  <a:cubicBezTo>
                    <a:pt x="229" y="15"/>
                    <a:pt x="229" y="15"/>
                    <a:pt x="229" y="15"/>
                  </a:cubicBezTo>
                  <a:close/>
                  <a:moveTo>
                    <a:pt x="228" y="15"/>
                  </a:moveTo>
                  <a:cubicBezTo>
                    <a:pt x="227" y="15"/>
                    <a:pt x="228" y="14"/>
                    <a:pt x="228" y="15"/>
                  </a:cubicBezTo>
                  <a:close/>
                  <a:moveTo>
                    <a:pt x="227" y="15"/>
                  </a:moveTo>
                  <a:cubicBezTo>
                    <a:pt x="227" y="15"/>
                    <a:pt x="227" y="15"/>
                    <a:pt x="227" y="15"/>
                  </a:cubicBezTo>
                  <a:cubicBezTo>
                    <a:pt x="227" y="15"/>
                    <a:pt x="227" y="15"/>
                    <a:pt x="227" y="15"/>
                  </a:cubicBezTo>
                  <a:close/>
                  <a:moveTo>
                    <a:pt x="232" y="15"/>
                  </a:moveTo>
                  <a:cubicBezTo>
                    <a:pt x="232" y="15"/>
                    <a:pt x="232" y="15"/>
                    <a:pt x="232" y="15"/>
                  </a:cubicBezTo>
                  <a:cubicBezTo>
                    <a:pt x="232" y="15"/>
                    <a:pt x="232" y="15"/>
                    <a:pt x="232" y="15"/>
                  </a:cubicBezTo>
                  <a:close/>
                  <a:moveTo>
                    <a:pt x="226" y="15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5"/>
                    <a:pt x="226" y="15"/>
                  </a:cubicBezTo>
                  <a:close/>
                  <a:moveTo>
                    <a:pt x="232" y="14"/>
                  </a:moveTo>
                  <a:cubicBezTo>
                    <a:pt x="232" y="14"/>
                    <a:pt x="232" y="14"/>
                    <a:pt x="231" y="14"/>
                  </a:cubicBezTo>
                  <a:cubicBezTo>
                    <a:pt x="231" y="14"/>
                    <a:pt x="232" y="14"/>
                    <a:pt x="232" y="14"/>
                  </a:cubicBezTo>
                  <a:close/>
                  <a:moveTo>
                    <a:pt x="235" y="14"/>
                  </a:moveTo>
                  <a:cubicBezTo>
                    <a:pt x="235" y="14"/>
                    <a:pt x="235" y="15"/>
                    <a:pt x="235" y="15"/>
                  </a:cubicBezTo>
                  <a:cubicBezTo>
                    <a:pt x="235" y="15"/>
                    <a:pt x="235" y="14"/>
                    <a:pt x="235" y="14"/>
                  </a:cubicBezTo>
                  <a:cubicBezTo>
                    <a:pt x="235" y="14"/>
                    <a:pt x="235" y="14"/>
                    <a:pt x="235" y="14"/>
                  </a:cubicBezTo>
                  <a:close/>
                  <a:moveTo>
                    <a:pt x="237" y="14"/>
                  </a:moveTo>
                  <a:cubicBezTo>
                    <a:pt x="237" y="14"/>
                    <a:pt x="237" y="14"/>
                    <a:pt x="237" y="14"/>
                  </a:cubicBezTo>
                  <a:cubicBezTo>
                    <a:pt x="237" y="14"/>
                    <a:pt x="237" y="14"/>
                    <a:pt x="237" y="14"/>
                  </a:cubicBezTo>
                  <a:close/>
                  <a:moveTo>
                    <a:pt x="239" y="14"/>
                  </a:moveTo>
                  <a:cubicBezTo>
                    <a:pt x="239" y="14"/>
                    <a:pt x="239" y="14"/>
                    <a:pt x="239" y="14"/>
                  </a:cubicBezTo>
                  <a:cubicBezTo>
                    <a:pt x="239" y="14"/>
                    <a:pt x="239" y="14"/>
                    <a:pt x="239" y="14"/>
                  </a:cubicBezTo>
                  <a:close/>
                  <a:moveTo>
                    <a:pt x="240" y="14"/>
                  </a:moveTo>
                  <a:cubicBezTo>
                    <a:pt x="240" y="14"/>
                    <a:pt x="239" y="14"/>
                    <a:pt x="239" y="14"/>
                  </a:cubicBezTo>
                  <a:cubicBezTo>
                    <a:pt x="239" y="14"/>
                    <a:pt x="239" y="14"/>
                    <a:pt x="240" y="14"/>
                  </a:cubicBezTo>
                  <a:close/>
                  <a:moveTo>
                    <a:pt x="236" y="14"/>
                  </a:moveTo>
                  <a:cubicBezTo>
                    <a:pt x="236" y="14"/>
                    <a:pt x="236" y="13"/>
                    <a:pt x="236" y="14"/>
                  </a:cubicBezTo>
                  <a:cubicBezTo>
                    <a:pt x="236" y="14"/>
                    <a:pt x="236" y="14"/>
                    <a:pt x="236" y="14"/>
                  </a:cubicBezTo>
                  <a:close/>
                  <a:moveTo>
                    <a:pt x="241" y="13"/>
                  </a:moveTo>
                  <a:cubicBezTo>
                    <a:pt x="241" y="13"/>
                    <a:pt x="241" y="13"/>
                    <a:pt x="241" y="13"/>
                  </a:cubicBezTo>
                  <a:cubicBezTo>
                    <a:pt x="241" y="13"/>
                    <a:pt x="241" y="13"/>
                    <a:pt x="241" y="13"/>
                  </a:cubicBezTo>
                  <a:close/>
                  <a:moveTo>
                    <a:pt x="246" y="13"/>
                  </a:moveTo>
                  <a:cubicBezTo>
                    <a:pt x="246" y="13"/>
                    <a:pt x="246" y="14"/>
                    <a:pt x="246" y="14"/>
                  </a:cubicBezTo>
                  <a:cubicBezTo>
                    <a:pt x="246" y="13"/>
                    <a:pt x="246" y="13"/>
                    <a:pt x="246" y="13"/>
                  </a:cubicBezTo>
                  <a:close/>
                  <a:moveTo>
                    <a:pt x="249" y="13"/>
                  </a:moveTo>
                  <a:cubicBezTo>
                    <a:pt x="249" y="14"/>
                    <a:pt x="248" y="15"/>
                    <a:pt x="249" y="13"/>
                  </a:cubicBezTo>
                  <a:cubicBezTo>
                    <a:pt x="249" y="13"/>
                    <a:pt x="248" y="13"/>
                    <a:pt x="249" y="13"/>
                  </a:cubicBezTo>
                  <a:close/>
                  <a:moveTo>
                    <a:pt x="250" y="13"/>
                  </a:moveTo>
                  <a:cubicBezTo>
                    <a:pt x="251" y="13"/>
                    <a:pt x="250" y="13"/>
                    <a:pt x="250" y="13"/>
                  </a:cubicBezTo>
                  <a:cubicBezTo>
                    <a:pt x="250" y="13"/>
                    <a:pt x="250" y="13"/>
                    <a:pt x="250" y="13"/>
                  </a:cubicBezTo>
                  <a:close/>
                  <a:moveTo>
                    <a:pt x="263" y="13"/>
                  </a:moveTo>
                  <a:cubicBezTo>
                    <a:pt x="263" y="13"/>
                    <a:pt x="263" y="14"/>
                    <a:pt x="262" y="14"/>
                  </a:cubicBezTo>
                  <a:cubicBezTo>
                    <a:pt x="262" y="14"/>
                    <a:pt x="262" y="13"/>
                    <a:pt x="263" y="13"/>
                  </a:cubicBezTo>
                  <a:close/>
                  <a:moveTo>
                    <a:pt x="264" y="13"/>
                  </a:moveTo>
                  <a:cubicBezTo>
                    <a:pt x="264" y="13"/>
                    <a:pt x="264" y="13"/>
                    <a:pt x="264" y="13"/>
                  </a:cubicBezTo>
                  <a:cubicBezTo>
                    <a:pt x="264" y="13"/>
                    <a:pt x="264" y="13"/>
                    <a:pt x="264" y="13"/>
                  </a:cubicBezTo>
                  <a:close/>
                  <a:moveTo>
                    <a:pt x="268" y="13"/>
                  </a:moveTo>
                  <a:cubicBezTo>
                    <a:pt x="268" y="13"/>
                    <a:pt x="268" y="14"/>
                    <a:pt x="268" y="14"/>
                  </a:cubicBezTo>
                  <a:cubicBezTo>
                    <a:pt x="268" y="13"/>
                    <a:pt x="268" y="13"/>
                    <a:pt x="268" y="13"/>
                  </a:cubicBezTo>
                  <a:close/>
                  <a:moveTo>
                    <a:pt x="282" y="13"/>
                  </a:moveTo>
                  <a:cubicBezTo>
                    <a:pt x="282" y="13"/>
                    <a:pt x="282" y="14"/>
                    <a:pt x="282" y="14"/>
                  </a:cubicBezTo>
                  <a:cubicBezTo>
                    <a:pt x="282" y="13"/>
                    <a:pt x="282" y="13"/>
                    <a:pt x="282" y="13"/>
                  </a:cubicBezTo>
                  <a:close/>
                  <a:moveTo>
                    <a:pt x="286" y="14"/>
                  </a:moveTo>
                  <a:cubicBezTo>
                    <a:pt x="286" y="15"/>
                    <a:pt x="285" y="14"/>
                    <a:pt x="286" y="14"/>
                  </a:cubicBezTo>
                  <a:cubicBezTo>
                    <a:pt x="286" y="14"/>
                    <a:pt x="285" y="14"/>
                    <a:pt x="286" y="14"/>
                  </a:cubicBezTo>
                  <a:close/>
                  <a:moveTo>
                    <a:pt x="285" y="14"/>
                  </a:moveTo>
                  <a:cubicBezTo>
                    <a:pt x="285" y="14"/>
                    <a:pt x="285" y="14"/>
                    <a:pt x="285" y="14"/>
                  </a:cubicBezTo>
                  <a:cubicBezTo>
                    <a:pt x="285" y="14"/>
                    <a:pt x="285" y="14"/>
                    <a:pt x="285" y="14"/>
                  </a:cubicBezTo>
                  <a:close/>
                  <a:moveTo>
                    <a:pt x="282" y="14"/>
                  </a:moveTo>
                  <a:cubicBezTo>
                    <a:pt x="282" y="15"/>
                    <a:pt x="282" y="14"/>
                    <a:pt x="282" y="14"/>
                  </a:cubicBezTo>
                  <a:close/>
                  <a:moveTo>
                    <a:pt x="285" y="14"/>
                  </a:moveTo>
                  <a:cubicBezTo>
                    <a:pt x="285" y="14"/>
                    <a:pt x="284" y="14"/>
                    <a:pt x="284" y="14"/>
                  </a:cubicBezTo>
                  <a:cubicBezTo>
                    <a:pt x="284" y="14"/>
                    <a:pt x="284" y="14"/>
                    <a:pt x="285" y="14"/>
                  </a:cubicBezTo>
                  <a:close/>
                  <a:moveTo>
                    <a:pt x="281" y="14"/>
                  </a:moveTo>
                  <a:cubicBezTo>
                    <a:pt x="281" y="14"/>
                    <a:pt x="281" y="14"/>
                    <a:pt x="281" y="14"/>
                  </a:cubicBezTo>
                  <a:cubicBezTo>
                    <a:pt x="281" y="14"/>
                    <a:pt x="281" y="15"/>
                    <a:pt x="281" y="14"/>
                  </a:cubicBezTo>
                  <a:close/>
                  <a:moveTo>
                    <a:pt x="278" y="15"/>
                  </a:moveTo>
                  <a:cubicBezTo>
                    <a:pt x="278" y="13"/>
                    <a:pt x="278" y="13"/>
                    <a:pt x="278" y="15"/>
                  </a:cubicBezTo>
                  <a:cubicBezTo>
                    <a:pt x="278" y="14"/>
                    <a:pt x="279" y="15"/>
                    <a:pt x="278" y="15"/>
                  </a:cubicBezTo>
                  <a:close/>
                  <a:moveTo>
                    <a:pt x="271" y="14"/>
                  </a:moveTo>
                  <a:cubicBezTo>
                    <a:pt x="271" y="14"/>
                    <a:pt x="272" y="15"/>
                    <a:pt x="271" y="14"/>
                  </a:cubicBezTo>
                  <a:close/>
                  <a:moveTo>
                    <a:pt x="260" y="15"/>
                  </a:moveTo>
                  <a:cubicBezTo>
                    <a:pt x="260" y="15"/>
                    <a:pt x="260" y="15"/>
                    <a:pt x="260" y="14"/>
                  </a:cubicBezTo>
                  <a:cubicBezTo>
                    <a:pt x="260" y="14"/>
                    <a:pt x="260" y="15"/>
                    <a:pt x="260" y="15"/>
                  </a:cubicBezTo>
                  <a:close/>
                  <a:moveTo>
                    <a:pt x="261" y="15"/>
                  </a:moveTo>
                  <a:cubicBezTo>
                    <a:pt x="261" y="15"/>
                    <a:pt x="261" y="15"/>
                    <a:pt x="261" y="15"/>
                  </a:cubicBezTo>
                  <a:cubicBezTo>
                    <a:pt x="261" y="15"/>
                    <a:pt x="260" y="15"/>
                    <a:pt x="261" y="15"/>
                  </a:cubicBezTo>
                  <a:close/>
                  <a:moveTo>
                    <a:pt x="262" y="15"/>
                  </a:moveTo>
                  <a:cubicBezTo>
                    <a:pt x="262" y="15"/>
                    <a:pt x="262" y="15"/>
                    <a:pt x="262" y="15"/>
                  </a:cubicBezTo>
                  <a:cubicBezTo>
                    <a:pt x="262" y="15"/>
                    <a:pt x="262" y="15"/>
                    <a:pt x="262" y="15"/>
                  </a:cubicBezTo>
                  <a:close/>
                  <a:moveTo>
                    <a:pt x="259" y="15"/>
                  </a:moveTo>
                  <a:cubicBezTo>
                    <a:pt x="259" y="15"/>
                    <a:pt x="259" y="15"/>
                    <a:pt x="258" y="15"/>
                  </a:cubicBezTo>
                  <a:cubicBezTo>
                    <a:pt x="258" y="15"/>
                    <a:pt x="259" y="15"/>
                    <a:pt x="259" y="15"/>
                  </a:cubicBezTo>
                  <a:close/>
                  <a:moveTo>
                    <a:pt x="259" y="15"/>
                  </a:moveTo>
                  <a:cubicBezTo>
                    <a:pt x="259" y="15"/>
                    <a:pt x="260" y="15"/>
                    <a:pt x="259" y="15"/>
                  </a:cubicBezTo>
                  <a:cubicBezTo>
                    <a:pt x="259" y="15"/>
                    <a:pt x="260" y="15"/>
                    <a:pt x="259" y="15"/>
                  </a:cubicBezTo>
                  <a:close/>
                  <a:moveTo>
                    <a:pt x="261" y="15"/>
                  </a:moveTo>
                  <a:cubicBezTo>
                    <a:pt x="261" y="15"/>
                    <a:pt x="261" y="15"/>
                    <a:pt x="261" y="15"/>
                  </a:cubicBezTo>
                  <a:cubicBezTo>
                    <a:pt x="261" y="15"/>
                    <a:pt x="261" y="15"/>
                    <a:pt x="261" y="15"/>
                  </a:cubicBezTo>
                  <a:close/>
                  <a:moveTo>
                    <a:pt x="254" y="15"/>
                  </a:moveTo>
                  <a:cubicBezTo>
                    <a:pt x="254" y="15"/>
                    <a:pt x="254" y="15"/>
                    <a:pt x="254" y="15"/>
                  </a:cubicBezTo>
                  <a:cubicBezTo>
                    <a:pt x="254" y="15"/>
                    <a:pt x="254" y="15"/>
                    <a:pt x="254" y="15"/>
                  </a:cubicBezTo>
                  <a:close/>
                  <a:moveTo>
                    <a:pt x="262" y="15"/>
                  </a:moveTo>
                  <a:cubicBezTo>
                    <a:pt x="262" y="15"/>
                    <a:pt x="261" y="16"/>
                    <a:pt x="261" y="16"/>
                  </a:cubicBezTo>
                  <a:cubicBezTo>
                    <a:pt x="261" y="15"/>
                    <a:pt x="261" y="15"/>
                    <a:pt x="262" y="15"/>
                  </a:cubicBezTo>
                  <a:close/>
                  <a:moveTo>
                    <a:pt x="261" y="16"/>
                  </a:moveTo>
                  <a:cubicBezTo>
                    <a:pt x="260" y="17"/>
                    <a:pt x="260" y="15"/>
                    <a:pt x="259" y="16"/>
                  </a:cubicBezTo>
                  <a:cubicBezTo>
                    <a:pt x="260" y="16"/>
                    <a:pt x="260" y="16"/>
                    <a:pt x="261" y="16"/>
                  </a:cubicBezTo>
                  <a:cubicBezTo>
                    <a:pt x="260" y="17"/>
                    <a:pt x="261" y="15"/>
                    <a:pt x="261" y="16"/>
                  </a:cubicBezTo>
                  <a:close/>
                  <a:moveTo>
                    <a:pt x="263" y="16"/>
                  </a:moveTo>
                  <a:cubicBezTo>
                    <a:pt x="263" y="16"/>
                    <a:pt x="263" y="15"/>
                    <a:pt x="263" y="15"/>
                  </a:cubicBezTo>
                  <a:cubicBezTo>
                    <a:pt x="263" y="16"/>
                    <a:pt x="263" y="16"/>
                    <a:pt x="263" y="16"/>
                  </a:cubicBezTo>
                  <a:close/>
                  <a:moveTo>
                    <a:pt x="265" y="15"/>
                  </a:moveTo>
                  <a:cubicBezTo>
                    <a:pt x="265" y="15"/>
                    <a:pt x="265" y="15"/>
                    <a:pt x="264" y="15"/>
                  </a:cubicBezTo>
                  <a:cubicBezTo>
                    <a:pt x="264" y="15"/>
                    <a:pt x="265" y="15"/>
                    <a:pt x="265" y="15"/>
                  </a:cubicBezTo>
                  <a:close/>
                  <a:moveTo>
                    <a:pt x="264" y="15"/>
                  </a:moveTo>
                  <a:cubicBezTo>
                    <a:pt x="264" y="15"/>
                    <a:pt x="264" y="16"/>
                    <a:pt x="263" y="16"/>
                  </a:cubicBezTo>
                  <a:cubicBezTo>
                    <a:pt x="263" y="15"/>
                    <a:pt x="264" y="15"/>
                    <a:pt x="264" y="15"/>
                  </a:cubicBezTo>
                  <a:close/>
                  <a:moveTo>
                    <a:pt x="269" y="15"/>
                  </a:moveTo>
                  <a:cubicBezTo>
                    <a:pt x="269" y="15"/>
                    <a:pt x="269" y="15"/>
                    <a:pt x="269" y="15"/>
                  </a:cubicBezTo>
                  <a:cubicBezTo>
                    <a:pt x="269" y="15"/>
                    <a:pt x="269" y="15"/>
                    <a:pt x="269" y="15"/>
                  </a:cubicBezTo>
                  <a:close/>
                  <a:moveTo>
                    <a:pt x="272" y="16"/>
                  </a:moveTo>
                  <a:cubicBezTo>
                    <a:pt x="272" y="16"/>
                    <a:pt x="273" y="15"/>
                    <a:pt x="272" y="16"/>
                  </a:cubicBezTo>
                  <a:close/>
                  <a:moveTo>
                    <a:pt x="263" y="15"/>
                  </a:moveTo>
                  <a:cubicBezTo>
                    <a:pt x="263" y="15"/>
                    <a:pt x="263" y="15"/>
                    <a:pt x="263" y="15"/>
                  </a:cubicBezTo>
                  <a:cubicBezTo>
                    <a:pt x="263" y="15"/>
                    <a:pt x="263" y="15"/>
                    <a:pt x="263" y="15"/>
                  </a:cubicBezTo>
                  <a:close/>
                  <a:moveTo>
                    <a:pt x="281" y="16"/>
                  </a:moveTo>
                  <a:cubicBezTo>
                    <a:pt x="281" y="16"/>
                    <a:pt x="281" y="16"/>
                    <a:pt x="281" y="16"/>
                  </a:cubicBezTo>
                  <a:cubicBezTo>
                    <a:pt x="281" y="16"/>
                    <a:pt x="281" y="16"/>
                    <a:pt x="281" y="16"/>
                  </a:cubicBezTo>
                  <a:close/>
                  <a:moveTo>
                    <a:pt x="281" y="16"/>
                  </a:moveTo>
                  <a:cubicBezTo>
                    <a:pt x="281" y="16"/>
                    <a:pt x="281" y="16"/>
                    <a:pt x="281" y="16"/>
                  </a:cubicBezTo>
                  <a:cubicBezTo>
                    <a:pt x="281" y="16"/>
                    <a:pt x="281" y="16"/>
                    <a:pt x="281" y="16"/>
                  </a:cubicBezTo>
                  <a:close/>
                  <a:moveTo>
                    <a:pt x="282" y="16"/>
                  </a:moveTo>
                  <a:cubicBezTo>
                    <a:pt x="282" y="16"/>
                    <a:pt x="282" y="16"/>
                    <a:pt x="282" y="16"/>
                  </a:cubicBezTo>
                  <a:cubicBezTo>
                    <a:pt x="282" y="16"/>
                    <a:pt x="282" y="16"/>
                    <a:pt x="282" y="16"/>
                  </a:cubicBezTo>
                  <a:close/>
                  <a:moveTo>
                    <a:pt x="279" y="16"/>
                  </a:moveTo>
                  <a:cubicBezTo>
                    <a:pt x="279" y="16"/>
                    <a:pt x="279" y="16"/>
                    <a:pt x="279" y="16"/>
                  </a:cubicBezTo>
                  <a:cubicBezTo>
                    <a:pt x="279" y="16"/>
                    <a:pt x="279" y="16"/>
                    <a:pt x="279" y="16"/>
                  </a:cubicBezTo>
                  <a:close/>
                  <a:moveTo>
                    <a:pt x="283" y="16"/>
                  </a:moveTo>
                  <a:cubicBezTo>
                    <a:pt x="283" y="16"/>
                    <a:pt x="283" y="16"/>
                    <a:pt x="283" y="16"/>
                  </a:cubicBezTo>
                  <a:cubicBezTo>
                    <a:pt x="283" y="16"/>
                    <a:pt x="283" y="16"/>
                    <a:pt x="283" y="16"/>
                  </a:cubicBezTo>
                  <a:close/>
                  <a:moveTo>
                    <a:pt x="288" y="16"/>
                  </a:moveTo>
                  <a:cubicBezTo>
                    <a:pt x="288" y="16"/>
                    <a:pt x="288" y="16"/>
                    <a:pt x="288" y="16"/>
                  </a:cubicBezTo>
                  <a:cubicBezTo>
                    <a:pt x="288" y="16"/>
                    <a:pt x="288" y="16"/>
                    <a:pt x="288" y="16"/>
                  </a:cubicBezTo>
                  <a:close/>
                  <a:moveTo>
                    <a:pt x="280" y="16"/>
                  </a:moveTo>
                  <a:cubicBezTo>
                    <a:pt x="280" y="16"/>
                    <a:pt x="280" y="16"/>
                    <a:pt x="280" y="16"/>
                  </a:cubicBezTo>
                  <a:cubicBezTo>
                    <a:pt x="280" y="16"/>
                    <a:pt x="280" y="16"/>
                    <a:pt x="280" y="16"/>
                  </a:cubicBezTo>
                  <a:close/>
                  <a:moveTo>
                    <a:pt x="279" y="16"/>
                  </a:moveTo>
                  <a:cubicBezTo>
                    <a:pt x="279" y="16"/>
                    <a:pt x="279" y="16"/>
                    <a:pt x="279" y="16"/>
                  </a:cubicBezTo>
                  <a:cubicBezTo>
                    <a:pt x="279" y="16"/>
                    <a:pt x="279" y="17"/>
                    <a:pt x="279" y="16"/>
                  </a:cubicBezTo>
                  <a:close/>
                  <a:moveTo>
                    <a:pt x="280" y="17"/>
                  </a:moveTo>
                  <a:cubicBezTo>
                    <a:pt x="280" y="17"/>
                    <a:pt x="279" y="17"/>
                    <a:pt x="280" y="16"/>
                  </a:cubicBezTo>
                  <a:cubicBezTo>
                    <a:pt x="280" y="16"/>
                    <a:pt x="280" y="17"/>
                    <a:pt x="280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1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lose/>
                  <a:moveTo>
                    <a:pt x="280" y="17"/>
                  </a:moveTo>
                  <a:cubicBezTo>
                    <a:pt x="281" y="16"/>
                    <a:pt x="280" y="17"/>
                    <a:pt x="280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7"/>
                    <a:pt x="271" y="17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8" y="17"/>
                  </a:moveTo>
                  <a:cubicBezTo>
                    <a:pt x="267" y="17"/>
                    <a:pt x="268" y="17"/>
                    <a:pt x="268" y="17"/>
                  </a:cubicBezTo>
                  <a:cubicBezTo>
                    <a:pt x="268" y="17"/>
                    <a:pt x="268" y="18"/>
                    <a:pt x="268" y="17"/>
                  </a:cubicBezTo>
                  <a:close/>
                  <a:moveTo>
                    <a:pt x="266" y="17"/>
                  </a:moveTo>
                  <a:cubicBezTo>
                    <a:pt x="266" y="17"/>
                    <a:pt x="266" y="17"/>
                    <a:pt x="266" y="17"/>
                  </a:cubicBezTo>
                  <a:cubicBezTo>
                    <a:pt x="266" y="17"/>
                    <a:pt x="266" y="17"/>
                    <a:pt x="266" y="17"/>
                  </a:cubicBezTo>
                  <a:close/>
                  <a:moveTo>
                    <a:pt x="265" y="17"/>
                  </a:moveTo>
                  <a:cubicBezTo>
                    <a:pt x="265" y="18"/>
                    <a:pt x="265" y="17"/>
                    <a:pt x="265" y="17"/>
                  </a:cubicBezTo>
                  <a:cubicBezTo>
                    <a:pt x="265" y="17"/>
                    <a:pt x="265" y="17"/>
                    <a:pt x="265" y="17"/>
                  </a:cubicBezTo>
                  <a:close/>
                  <a:moveTo>
                    <a:pt x="264" y="18"/>
                  </a:moveTo>
                  <a:cubicBezTo>
                    <a:pt x="263" y="18"/>
                    <a:pt x="264" y="18"/>
                    <a:pt x="264" y="18"/>
                  </a:cubicBezTo>
                  <a:cubicBezTo>
                    <a:pt x="264" y="18"/>
                    <a:pt x="264" y="17"/>
                    <a:pt x="264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7"/>
                    <a:pt x="263" y="17"/>
                  </a:cubicBezTo>
                  <a:cubicBezTo>
                    <a:pt x="263" y="17"/>
                    <a:pt x="263" y="18"/>
                    <a:pt x="263" y="18"/>
                  </a:cubicBezTo>
                  <a:close/>
                  <a:moveTo>
                    <a:pt x="263" y="17"/>
                  </a:moveTo>
                  <a:cubicBezTo>
                    <a:pt x="263" y="17"/>
                    <a:pt x="263" y="17"/>
                    <a:pt x="263" y="17"/>
                  </a:cubicBezTo>
                  <a:cubicBezTo>
                    <a:pt x="263" y="17"/>
                    <a:pt x="263" y="17"/>
                    <a:pt x="263" y="17"/>
                  </a:cubicBezTo>
                  <a:close/>
                  <a:moveTo>
                    <a:pt x="258" y="17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58" y="17"/>
                    <a:pt x="258" y="17"/>
                    <a:pt x="258" y="17"/>
                  </a:cubicBezTo>
                  <a:close/>
                  <a:moveTo>
                    <a:pt x="258" y="17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58" y="17"/>
                    <a:pt x="258" y="17"/>
                    <a:pt x="258" y="17"/>
                  </a:cubicBezTo>
                  <a:close/>
                  <a:moveTo>
                    <a:pt x="242" y="17"/>
                  </a:moveTo>
                  <a:cubicBezTo>
                    <a:pt x="242" y="17"/>
                    <a:pt x="242" y="17"/>
                    <a:pt x="242" y="17"/>
                  </a:cubicBezTo>
                  <a:cubicBezTo>
                    <a:pt x="242" y="17"/>
                    <a:pt x="242" y="17"/>
                    <a:pt x="242" y="17"/>
                  </a:cubicBezTo>
                  <a:close/>
                  <a:moveTo>
                    <a:pt x="246" y="17"/>
                  </a:moveTo>
                  <a:cubicBezTo>
                    <a:pt x="246" y="17"/>
                    <a:pt x="246" y="17"/>
                    <a:pt x="246" y="17"/>
                  </a:cubicBezTo>
                  <a:cubicBezTo>
                    <a:pt x="246" y="17"/>
                    <a:pt x="246" y="17"/>
                    <a:pt x="246" y="17"/>
                  </a:cubicBezTo>
                  <a:close/>
                  <a:moveTo>
                    <a:pt x="243" y="17"/>
                  </a:moveTo>
                  <a:cubicBezTo>
                    <a:pt x="243" y="17"/>
                    <a:pt x="243" y="17"/>
                    <a:pt x="243" y="17"/>
                  </a:cubicBezTo>
                  <a:cubicBezTo>
                    <a:pt x="243" y="17"/>
                    <a:pt x="243" y="17"/>
                    <a:pt x="243" y="17"/>
                  </a:cubicBezTo>
                  <a:close/>
                  <a:moveTo>
                    <a:pt x="244" y="17"/>
                  </a:moveTo>
                  <a:cubicBezTo>
                    <a:pt x="244" y="17"/>
                    <a:pt x="244" y="17"/>
                    <a:pt x="244" y="17"/>
                  </a:cubicBezTo>
                  <a:cubicBezTo>
                    <a:pt x="244" y="17"/>
                    <a:pt x="244" y="17"/>
                    <a:pt x="244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7" y="18"/>
                    <a:pt x="248" y="17"/>
                  </a:cubicBezTo>
                  <a:cubicBezTo>
                    <a:pt x="248" y="17"/>
                    <a:pt x="248" y="17"/>
                    <a:pt x="248" y="17"/>
                  </a:cubicBezTo>
                  <a:close/>
                  <a:moveTo>
                    <a:pt x="242" y="16"/>
                  </a:moveTo>
                  <a:cubicBezTo>
                    <a:pt x="242" y="16"/>
                    <a:pt x="243" y="17"/>
                    <a:pt x="242" y="16"/>
                  </a:cubicBezTo>
                  <a:close/>
                  <a:moveTo>
                    <a:pt x="242" y="16"/>
                  </a:moveTo>
                  <a:cubicBezTo>
                    <a:pt x="242" y="16"/>
                    <a:pt x="242" y="16"/>
                    <a:pt x="242" y="16"/>
                  </a:cubicBezTo>
                  <a:cubicBezTo>
                    <a:pt x="242" y="16"/>
                    <a:pt x="242" y="17"/>
                    <a:pt x="242" y="16"/>
                  </a:cubicBezTo>
                  <a:close/>
                  <a:moveTo>
                    <a:pt x="240" y="16"/>
                  </a:moveTo>
                  <a:cubicBezTo>
                    <a:pt x="240" y="16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6"/>
                  </a:cubicBezTo>
                  <a:close/>
                  <a:moveTo>
                    <a:pt x="240" y="16"/>
                  </a:moveTo>
                  <a:cubicBezTo>
                    <a:pt x="240" y="16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6"/>
                  </a:cubicBezTo>
                  <a:close/>
                  <a:moveTo>
                    <a:pt x="240" y="15"/>
                  </a:moveTo>
                  <a:cubicBezTo>
                    <a:pt x="240" y="15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5"/>
                  </a:cubicBezTo>
                  <a:close/>
                  <a:moveTo>
                    <a:pt x="235" y="15"/>
                  </a:moveTo>
                  <a:cubicBezTo>
                    <a:pt x="235" y="15"/>
                    <a:pt x="235" y="15"/>
                    <a:pt x="235" y="15"/>
                  </a:cubicBezTo>
                  <a:cubicBezTo>
                    <a:pt x="235" y="15"/>
                    <a:pt x="235" y="15"/>
                    <a:pt x="235" y="15"/>
                  </a:cubicBezTo>
                  <a:close/>
                  <a:moveTo>
                    <a:pt x="226" y="15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5"/>
                    <a:pt x="226" y="15"/>
                  </a:cubicBezTo>
                  <a:close/>
                  <a:moveTo>
                    <a:pt x="225" y="15"/>
                  </a:moveTo>
                  <a:cubicBezTo>
                    <a:pt x="225" y="14"/>
                    <a:pt x="225" y="15"/>
                    <a:pt x="225" y="15"/>
                  </a:cubicBezTo>
                  <a:cubicBezTo>
                    <a:pt x="225" y="15"/>
                    <a:pt x="225" y="15"/>
                    <a:pt x="225" y="15"/>
                  </a:cubicBezTo>
                  <a:close/>
                  <a:moveTo>
                    <a:pt x="221" y="14"/>
                  </a:moveTo>
                  <a:cubicBezTo>
                    <a:pt x="221" y="14"/>
                    <a:pt x="221" y="15"/>
                    <a:pt x="221" y="15"/>
                  </a:cubicBezTo>
                  <a:cubicBezTo>
                    <a:pt x="221" y="15"/>
                    <a:pt x="221" y="15"/>
                    <a:pt x="221" y="14"/>
                  </a:cubicBezTo>
                  <a:close/>
                  <a:moveTo>
                    <a:pt x="218" y="15"/>
                  </a:moveTo>
                  <a:cubicBezTo>
                    <a:pt x="218" y="15"/>
                    <a:pt x="217" y="15"/>
                    <a:pt x="218" y="15"/>
                  </a:cubicBezTo>
                  <a:cubicBezTo>
                    <a:pt x="218" y="15"/>
                    <a:pt x="218" y="15"/>
                    <a:pt x="218" y="15"/>
                  </a:cubicBezTo>
                  <a:close/>
                  <a:moveTo>
                    <a:pt x="224" y="14"/>
                  </a:moveTo>
                  <a:cubicBezTo>
                    <a:pt x="224" y="15"/>
                    <a:pt x="224" y="14"/>
                    <a:pt x="224" y="14"/>
                  </a:cubicBezTo>
                  <a:cubicBezTo>
                    <a:pt x="224" y="15"/>
                    <a:pt x="224" y="14"/>
                    <a:pt x="224" y="14"/>
                  </a:cubicBezTo>
                  <a:close/>
                  <a:moveTo>
                    <a:pt x="225" y="13"/>
                  </a:moveTo>
                  <a:cubicBezTo>
                    <a:pt x="228" y="14"/>
                    <a:pt x="224" y="16"/>
                    <a:pt x="225" y="13"/>
                  </a:cubicBezTo>
                  <a:cubicBezTo>
                    <a:pt x="227" y="14"/>
                    <a:pt x="225" y="14"/>
                    <a:pt x="225" y="13"/>
                  </a:cubicBezTo>
                  <a:close/>
                  <a:moveTo>
                    <a:pt x="224" y="13"/>
                  </a:moveTo>
                  <a:cubicBezTo>
                    <a:pt x="223" y="13"/>
                    <a:pt x="224" y="14"/>
                    <a:pt x="224" y="13"/>
                  </a:cubicBezTo>
                  <a:close/>
                  <a:moveTo>
                    <a:pt x="224" y="12"/>
                  </a:moveTo>
                  <a:cubicBezTo>
                    <a:pt x="224" y="12"/>
                    <a:pt x="224" y="12"/>
                    <a:pt x="224" y="12"/>
                  </a:cubicBezTo>
                  <a:cubicBezTo>
                    <a:pt x="224" y="12"/>
                    <a:pt x="224" y="12"/>
                    <a:pt x="224" y="12"/>
                  </a:cubicBezTo>
                  <a:close/>
                  <a:moveTo>
                    <a:pt x="225" y="12"/>
                  </a:moveTo>
                  <a:cubicBezTo>
                    <a:pt x="225" y="12"/>
                    <a:pt x="225" y="12"/>
                    <a:pt x="225" y="12"/>
                  </a:cubicBezTo>
                  <a:cubicBezTo>
                    <a:pt x="225" y="12"/>
                    <a:pt x="225" y="12"/>
                    <a:pt x="225" y="12"/>
                  </a:cubicBezTo>
                  <a:close/>
                  <a:moveTo>
                    <a:pt x="225" y="12"/>
                  </a:moveTo>
                  <a:cubicBezTo>
                    <a:pt x="225" y="12"/>
                    <a:pt x="225" y="12"/>
                    <a:pt x="225" y="12"/>
                  </a:cubicBezTo>
                  <a:cubicBezTo>
                    <a:pt x="225" y="12"/>
                    <a:pt x="225" y="12"/>
                    <a:pt x="225" y="12"/>
                  </a:cubicBezTo>
                  <a:close/>
                  <a:moveTo>
                    <a:pt x="226" y="12"/>
                  </a:moveTo>
                  <a:cubicBezTo>
                    <a:pt x="223" y="14"/>
                    <a:pt x="226" y="12"/>
                    <a:pt x="226" y="12"/>
                  </a:cubicBezTo>
                  <a:cubicBezTo>
                    <a:pt x="227" y="12"/>
                    <a:pt x="226" y="12"/>
                    <a:pt x="226" y="12"/>
                  </a:cubicBezTo>
                  <a:close/>
                  <a:moveTo>
                    <a:pt x="227" y="12"/>
                  </a:moveTo>
                  <a:cubicBezTo>
                    <a:pt x="227" y="12"/>
                    <a:pt x="227" y="12"/>
                    <a:pt x="227" y="12"/>
                  </a:cubicBezTo>
                  <a:cubicBezTo>
                    <a:pt x="227" y="12"/>
                    <a:pt x="227" y="12"/>
                    <a:pt x="227" y="12"/>
                  </a:cubicBezTo>
                  <a:close/>
                  <a:moveTo>
                    <a:pt x="225" y="11"/>
                  </a:moveTo>
                  <a:cubicBezTo>
                    <a:pt x="224" y="11"/>
                    <a:pt x="225" y="11"/>
                    <a:pt x="225" y="11"/>
                  </a:cubicBezTo>
                  <a:cubicBezTo>
                    <a:pt x="224" y="11"/>
                    <a:pt x="225" y="11"/>
                    <a:pt x="225" y="11"/>
                  </a:cubicBezTo>
                  <a:close/>
                  <a:moveTo>
                    <a:pt x="225" y="11"/>
                  </a:moveTo>
                  <a:cubicBezTo>
                    <a:pt x="224" y="11"/>
                    <a:pt x="225" y="12"/>
                    <a:pt x="225" y="11"/>
                  </a:cubicBezTo>
                  <a:cubicBezTo>
                    <a:pt x="225" y="11"/>
                    <a:pt x="225" y="11"/>
                    <a:pt x="225" y="11"/>
                  </a:cubicBezTo>
                  <a:close/>
                  <a:moveTo>
                    <a:pt x="226" y="11"/>
                  </a:moveTo>
                  <a:cubicBezTo>
                    <a:pt x="226" y="11"/>
                    <a:pt x="226" y="11"/>
                    <a:pt x="226" y="11"/>
                  </a:cubicBezTo>
                  <a:cubicBezTo>
                    <a:pt x="226" y="11"/>
                    <a:pt x="226" y="11"/>
                    <a:pt x="226" y="11"/>
                  </a:cubicBezTo>
                  <a:close/>
                  <a:moveTo>
                    <a:pt x="226" y="12"/>
                  </a:moveTo>
                  <a:cubicBezTo>
                    <a:pt x="225" y="11"/>
                    <a:pt x="225" y="11"/>
                    <a:pt x="226" y="12"/>
                  </a:cubicBezTo>
                  <a:cubicBezTo>
                    <a:pt x="226" y="12"/>
                    <a:pt x="226" y="11"/>
                    <a:pt x="226" y="12"/>
                  </a:cubicBezTo>
                  <a:close/>
                  <a:moveTo>
                    <a:pt x="228" y="12"/>
                  </a:moveTo>
                  <a:cubicBezTo>
                    <a:pt x="228" y="12"/>
                    <a:pt x="228" y="12"/>
                    <a:pt x="228" y="12"/>
                  </a:cubicBezTo>
                  <a:cubicBezTo>
                    <a:pt x="228" y="11"/>
                    <a:pt x="228" y="11"/>
                    <a:pt x="228" y="12"/>
                  </a:cubicBezTo>
                  <a:close/>
                  <a:moveTo>
                    <a:pt x="227" y="12"/>
                  </a:moveTo>
                  <a:cubicBezTo>
                    <a:pt x="227" y="12"/>
                    <a:pt x="227" y="12"/>
                    <a:pt x="227" y="12"/>
                  </a:cubicBezTo>
                  <a:cubicBezTo>
                    <a:pt x="227" y="12"/>
                    <a:pt x="227" y="11"/>
                    <a:pt x="227" y="12"/>
                  </a:cubicBezTo>
                  <a:close/>
                  <a:moveTo>
                    <a:pt x="229" y="11"/>
                  </a:moveTo>
                  <a:cubicBezTo>
                    <a:pt x="229" y="11"/>
                    <a:pt x="229" y="12"/>
                    <a:pt x="229" y="11"/>
                  </a:cubicBezTo>
                  <a:cubicBezTo>
                    <a:pt x="229" y="12"/>
                    <a:pt x="229" y="11"/>
                    <a:pt x="229" y="11"/>
                  </a:cubicBezTo>
                  <a:close/>
                  <a:moveTo>
                    <a:pt x="231" y="12"/>
                  </a:moveTo>
                  <a:cubicBezTo>
                    <a:pt x="230" y="12"/>
                    <a:pt x="229" y="11"/>
                    <a:pt x="230" y="11"/>
                  </a:cubicBezTo>
                  <a:cubicBezTo>
                    <a:pt x="230" y="12"/>
                    <a:pt x="230" y="12"/>
                    <a:pt x="231" y="12"/>
                  </a:cubicBezTo>
                  <a:cubicBezTo>
                    <a:pt x="230" y="12"/>
                    <a:pt x="231" y="12"/>
                    <a:pt x="231" y="12"/>
                  </a:cubicBezTo>
                  <a:close/>
                  <a:moveTo>
                    <a:pt x="233" y="12"/>
                  </a:moveTo>
                  <a:cubicBezTo>
                    <a:pt x="233" y="12"/>
                    <a:pt x="232" y="12"/>
                    <a:pt x="233" y="12"/>
                  </a:cubicBezTo>
                  <a:cubicBezTo>
                    <a:pt x="233" y="12"/>
                    <a:pt x="233" y="12"/>
                    <a:pt x="233" y="12"/>
                  </a:cubicBezTo>
                  <a:close/>
                  <a:moveTo>
                    <a:pt x="236" y="11"/>
                  </a:moveTo>
                  <a:cubicBezTo>
                    <a:pt x="237" y="11"/>
                    <a:pt x="237" y="12"/>
                    <a:pt x="237" y="12"/>
                  </a:cubicBezTo>
                  <a:cubicBezTo>
                    <a:pt x="237" y="12"/>
                    <a:pt x="236" y="11"/>
                    <a:pt x="236" y="11"/>
                  </a:cubicBezTo>
                  <a:close/>
                  <a:moveTo>
                    <a:pt x="237" y="11"/>
                  </a:moveTo>
                  <a:cubicBezTo>
                    <a:pt x="238" y="11"/>
                    <a:pt x="237" y="12"/>
                    <a:pt x="237" y="12"/>
                  </a:cubicBezTo>
                  <a:cubicBezTo>
                    <a:pt x="237" y="11"/>
                    <a:pt x="237" y="11"/>
                    <a:pt x="237" y="11"/>
                  </a:cubicBezTo>
                  <a:close/>
                  <a:moveTo>
                    <a:pt x="239" y="11"/>
                  </a:moveTo>
                  <a:cubicBezTo>
                    <a:pt x="239" y="11"/>
                    <a:pt x="238" y="11"/>
                    <a:pt x="238" y="11"/>
                  </a:cubicBezTo>
                  <a:cubicBezTo>
                    <a:pt x="238" y="11"/>
                    <a:pt x="238" y="11"/>
                    <a:pt x="239" y="11"/>
                  </a:cubicBezTo>
                  <a:close/>
                  <a:moveTo>
                    <a:pt x="237" y="11"/>
                  </a:moveTo>
                  <a:cubicBezTo>
                    <a:pt x="237" y="11"/>
                    <a:pt x="237" y="11"/>
                    <a:pt x="237" y="11"/>
                  </a:cubicBezTo>
                  <a:cubicBezTo>
                    <a:pt x="237" y="11"/>
                    <a:pt x="237" y="11"/>
                    <a:pt x="237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2" y="11"/>
                    <a:pt x="242" y="11"/>
                  </a:cubicBezTo>
                  <a:cubicBezTo>
                    <a:pt x="241" y="11"/>
                    <a:pt x="241" y="11"/>
                    <a:pt x="241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1" y="11"/>
                    <a:pt x="241" y="11"/>
                  </a:cubicBezTo>
                  <a:cubicBezTo>
                    <a:pt x="241" y="11"/>
                    <a:pt x="241" y="11"/>
                    <a:pt x="241" y="11"/>
                  </a:cubicBezTo>
                  <a:close/>
                  <a:moveTo>
                    <a:pt x="240" y="11"/>
                  </a:moveTo>
                  <a:cubicBezTo>
                    <a:pt x="240" y="11"/>
                    <a:pt x="240" y="11"/>
                    <a:pt x="240" y="11"/>
                  </a:cubicBezTo>
                  <a:cubicBezTo>
                    <a:pt x="240" y="11"/>
                    <a:pt x="240" y="11"/>
                    <a:pt x="240" y="11"/>
                  </a:cubicBezTo>
                  <a:close/>
                  <a:moveTo>
                    <a:pt x="239" y="11"/>
                  </a:moveTo>
                  <a:cubicBezTo>
                    <a:pt x="239" y="11"/>
                    <a:pt x="239" y="11"/>
                    <a:pt x="239" y="11"/>
                  </a:cubicBezTo>
                  <a:cubicBezTo>
                    <a:pt x="239" y="11"/>
                    <a:pt x="239" y="11"/>
                    <a:pt x="239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1" y="11"/>
                    <a:pt x="241" y="11"/>
                  </a:cubicBezTo>
                  <a:cubicBezTo>
                    <a:pt x="242" y="11"/>
                    <a:pt x="241" y="11"/>
                    <a:pt x="241" y="11"/>
                  </a:cubicBezTo>
                  <a:close/>
                  <a:moveTo>
                    <a:pt x="241" y="11"/>
                  </a:moveTo>
                  <a:cubicBezTo>
                    <a:pt x="240" y="11"/>
                    <a:pt x="241" y="11"/>
                    <a:pt x="241" y="11"/>
                  </a:cubicBezTo>
                  <a:cubicBezTo>
                    <a:pt x="241" y="11"/>
                    <a:pt x="241" y="12"/>
                    <a:pt x="241" y="11"/>
                  </a:cubicBezTo>
                  <a:close/>
                  <a:moveTo>
                    <a:pt x="240" y="12"/>
                  </a:moveTo>
                  <a:cubicBezTo>
                    <a:pt x="240" y="12"/>
                    <a:pt x="240" y="11"/>
                    <a:pt x="240" y="11"/>
                  </a:cubicBezTo>
                  <a:cubicBezTo>
                    <a:pt x="240" y="12"/>
                    <a:pt x="240" y="12"/>
                    <a:pt x="240" y="12"/>
                  </a:cubicBezTo>
                  <a:close/>
                  <a:moveTo>
                    <a:pt x="242" y="12"/>
                  </a:moveTo>
                  <a:cubicBezTo>
                    <a:pt x="242" y="12"/>
                    <a:pt x="242" y="11"/>
                    <a:pt x="242" y="12"/>
                  </a:cubicBezTo>
                  <a:cubicBezTo>
                    <a:pt x="242" y="12"/>
                    <a:pt x="242" y="12"/>
                    <a:pt x="242" y="12"/>
                  </a:cubicBezTo>
                  <a:close/>
                  <a:moveTo>
                    <a:pt x="239" y="12"/>
                  </a:moveTo>
                  <a:cubicBezTo>
                    <a:pt x="240" y="12"/>
                    <a:pt x="239" y="12"/>
                    <a:pt x="239" y="12"/>
                  </a:cubicBezTo>
                  <a:cubicBezTo>
                    <a:pt x="239" y="12"/>
                    <a:pt x="239" y="12"/>
                    <a:pt x="239" y="12"/>
                  </a:cubicBezTo>
                  <a:cubicBezTo>
                    <a:pt x="240" y="12"/>
                    <a:pt x="239" y="12"/>
                    <a:pt x="239" y="12"/>
                  </a:cubicBezTo>
                  <a:close/>
                  <a:moveTo>
                    <a:pt x="240" y="12"/>
                  </a:moveTo>
                  <a:cubicBezTo>
                    <a:pt x="240" y="12"/>
                    <a:pt x="241" y="12"/>
                    <a:pt x="240" y="12"/>
                  </a:cubicBezTo>
                  <a:cubicBezTo>
                    <a:pt x="240" y="12"/>
                    <a:pt x="240" y="12"/>
                    <a:pt x="240" y="12"/>
                  </a:cubicBezTo>
                  <a:close/>
                  <a:moveTo>
                    <a:pt x="241" y="12"/>
                  </a:moveTo>
                  <a:cubicBezTo>
                    <a:pt x="241" y="12"/>
                    <a:pt x="241" y="12"/>
                    <a:pt x="241" y="12"/>
                  </a:cubicBezTo>
                  <a:cubicBezTo>
                    <a:pt x="241" y="12"/>
                    <a:pt x="241" y="12"/>
                    <a:pt x="241" y="12"/>
                  </a:cubicBezTo>
                  <a:close/>
                  <a:moveTo>
                    <a:pt x="243" y="12"/>
                  </a:moveTo>
                  <a:cubicBezTo>
                    <a:pt x="242" y="12"/>
                    <a:pt x="243" y="12"/>
                    <a:pt x="243" y="12"/>
                  </a:cubicBezTo>
                  <a:cubicBezTo>
                    <a:pt x="243" y="12"/>
                    <a:pt x="243" y="12"/>
                    <a:pt x="243" y="12"/>
                  </a:cubicBezTo>
                  <a:close/>
                  <a:moveTo>
                    <a:pt x="243" y="12"/>
                  </a:moveTo>
                  <a:cubicBezTo>
                    <a:pt x="243" y="12"/>
                    <a:pt x="243" y="12"/>
                    <a:pt x="243" y="12"/>
                  </a:cubicBezTo>
                  <a:cubicBezTo>
                    <a:pt x="243" y="12"/>
                    <a:pt x="243" y="12"/>
                    <a:pt x="243" y="12"/>
                  </a:cubicBezTo>
                  <a:close/>
                  <a:moveTo>
                    <a:pt x="241" y="12"/>
                  </a:moveTo>
                  <a:cubicBezTo>
                    <a:pt x="241" y="12"/>
                    <a:pt x="243" y="13"/>
                    <a:pt x="241" y="12"/>
                  </a:cubicBezTo>
                  <a:cubicBezTo>
                    <a:pt x="241" y="12"/>
                    <a:pt x="241" y="12"/>
                    <a:pt x="241" y="12"/>
                  </a:cubicBezTo>
                  <a:close/>
                  <a:moveTo>
                    <a:pt x="240" y="12"/>
                  </a:moveTo>
                  <a:cubicBezTo>
                    <a:pt x="240" y="12"/>
                    <a:pt x="240" y="12"/>
                    <a:pt x="240" y="12"/>
                  </a:cubicBezTo>
                  <a:cubicBezTo>
                    <a:pt x="240" y="13"/>
                    <a:pt x="240" y="12"/>
                    <a:pt x="240" y="12"/>
                  </a:cubicBezTo>
                  <a:close/>
                  <a:moveTo>
                    <a:pt x="236" y="12"/>
                  </a:moveTo>
                  <a:cubicBezTo>
                    <a:pt x="236" y="12"/>
                    <a:pt x="236" y="12"/>
                    <a:pt x="236" y="12"/>
                  </a:cubicBezTo>
                  <a:cubicBezTo>
                    <a:pt x="236" y="12"/>
                    <a:pt x="236" y="13"/>
                    <a:pt x="236" y="12"/>
                  </a:cubicBezTo>
                  <a:close/>
                  <a:moveTo>
                    <a:pt x="235" y="13"/>
                  </a:moveTo>
                  <a:cubicBezTo>
                    <a:pt x="236" y="14"/>
                    <a:pt x="231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3" y="13"/>
                    <a:pt x="243" y="13"/>
                  </a:cubicBezTo>
                  <a:cubicBezTo>
                    <a:pt x="243" y="13"/>
                    <a:pt x="243" y="13"/>
                    <a:pt x="244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4" y="13"/>
                    <a:pt x="244" y="13"/>
                  </a:cubicBezTo>
                  <a:cubicBezTo>
                    <a:pt x="244" y="13"/>
                    <a:pt x="245" y="13"/>
                    <a:pt x="244" y="13"/>
                  </a:cubicBezTo>
                  <a:close/>
                  <a:moveTo>
                    <a:pt x="246" y="13"/>
                  </a:moveTo>
                  <a:cubicBezTo>
                    <a:pt x="246" y="13"/>
                    <a:pt x="247" y="13"/>
                    <a:pt x="246" y="13"/>
                  </a:cubicBezTo>
                  <a:close/>
                  <a:moveTo>
                    <a:pt x="248" y="13"/>
                  </a:move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7" y="13"/>
                    <a:pt x="248" y="13"/>
                  </a:cubicBezTo>
                  <a:close/>
                  <a:moveTo>
                    <a:pt x="249" y="13"/>
                  </a:moveTo>
                  <a:cubicBezTo>
                    <a:pt x="248" y="13"/>
                    <a:pt x="249" y="13"/>
                    <a:pt x="249" y="13"/>
                  </a:cubicBezTo>
                  <a:close/>
                  <a:moveTo>
                    <a:pt x="250" y="13"/>
                  </a:moveTo>
                  <a:cubicBezTo>
                    <a:pt x="250" y="13"/>
                    <a:pt x="249" y="13"/>
                    <a:pt x="249" y="13"/>
                  </a:cubicBezTo>
                  <a:cubicBezTo>
                    <a:pt x="249" y="13"/>
                    <a:pt x="250" y="12"/>
                    <a:pt x="250" y="13"/>
                  </a:cubicBezTo>
                  <a:close/>
                  <a:moveTo>
                    <a:pt x="249" y="13"/>
                  </a:moveTo>
                  <a:cubicBezTo>
                    <a:pt x="249" y="13"/>
                    <a:pt x="249" y="13"/>
                    <a:pt x="249" y="13"/>
                  </a:cubicBezTo>
                  <a:cubicBezTo>
                    <a:pt x="249" y="13"/>
                    <a:pt x="249" y="13"/>
                    <a:pt x="249" y="13"/>
                  </a:cubicBezTo>
                  <a:close/>
                  <a:moveTo>
                    <a:pt x="248" y="12"/>
                  </a:move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8" y="12"/>
                    <a:pt x="248" y="12"/>
                  </a:cubicBezTo>
                  <a:close/>
                  <a:moveTo>
                    <a:pt x="248" y="12"/>
                  </a:moveTo>
                  <a:cubicBezTo>
                    <a:pt x="248" y="12"/>
                    <a:pt x="248" y="12"/>
                    <a:pt x="248" y="12"/>
                  </a:cubicBezTo>
                  <a:cubicBezTo>
                    <a:pt x="248" y="12"/>
                    <a:pt x="248" y="12"/>
                    <a:pt x="248" y="12"/>
                  </a:cubicBezTo>
                  <a:close/>
                  <a:moveTo>
                    <a:pt x="249" y="12"/>
                  </a:moveTo>
                  <a:cubicBezTo>
                    <a:pt x="248" y="12"/>
                    <a:pt x="249" y="12"/>
                    <a:pt x="249" y="12"/>
                  </a:cubicBezTo>
                  <a:cubicBezTo>
                    <a:pt x="249" y="12"/>
                    <a:pt x="249" y="12"/>
                    <a:pt x="249" y="12"/>
                  </a:cubicBezTo>
                  <a:close/>
                  <a:moveTo>
                    <a:pt x="250" y="12"/>
                  </a:moveTo>
                  <a:cubicBezTo>
                    <a:pt x="250" y="13"/>
                    <a:pt x="250" y="12"/>
                    <a:pt x="250" y="12"/>
                  </a:cubicBezTo>
                  <a:cubicBezTo>
                    <a:pt x="250" y="13"/>
                    <a:pt x="250" y="13"/>
                    <a:pt x="250" y="12"/>
                  </a:cubicBezTo>
                  <a:close/>
                  <a:moveTo>
                    <a:pt x="251" y="12"/>
                  </a:moveTo>
                  <a:cubicBezTo>
                    <a:pt x="251" y="13"/>
                    <a:pt x="251" y="13"/>
                    <a:pt x="252" y="13"/>
                  </a:cubicBezTo>
                  <a:cubicBezTo>
                    <a:pt x="252" y="13"/>
                    <a:pt x="251" y="13"/>
                    <a:pt x="251" y="12"/>
                  </a:cubicBezTo>
                  <a:cubicBezTo>
                    <a:pt x="251" y="13"/>
                    <a:pt x="251" y="12"/>
                    <a:pt x="251" y="12"/>
                  </a:cubicBezTo>
                  <a:close/>
                  <a:moveTo>
                    <a:pt x="260" y="13"/>
                  </a:moveTo>
                  <a:cubicBezTo>
                    <a:pt x="260" y="13"/>
                    <a:pt x="260" y="13"/>
                    <a:pt x="260" y="13"/>
                  </a:cubicBezTo>
                  <a:cubicBezTo>
                    <a:pt x="260" y="13"/>
                    <a:pt x="260" y="13"/>
                    <a:pt x="260" y="13"/>
                  </a:cubicBezTo>
                  <a:close/>
                  <a:moveTo>
                    <a:pt x="252" y="13"/>
                  </a:moveTo>
                  <a:cubicBezTo>
                    <a:pt x="252" y="13"/>
                    <a:pt x="252" y="13"/>
                    <a:pt x="252" y="13"/>
                  </a:cubicBezTo>
                  <a:cubicBezTo>
                    <a:pt x="252" y="13"/>
                    <a:pt x="252" y="13"/>
                    <a:pt x="252" y="13"/>
                  </a:cubicBezTo>
                  <a:close/>
                  <a:moveTo>
                    <a:pt x="258" y="13"/>
                  </a:moveTo>
                  <a:cubicBezTo>
                    <a:pt x="258" y="13"/>
                    <a:pt x="258" y="13"/>
                    <a:pt x="258" y="13"/>
                  </a:cubicBezTo>
                  <a:cubicBezTo>
                    <a:pt x="258" y="13"/>
                    <a:pt x="258" y="13"/>
                    <a:pt x="258" y="13"/>
                  </a:cubicBezTo>
                  <a:close/>
                  <a:moveTo>
                    <a:pt x="254" y="13"/>
                  </a:moveTo>
                  <a:cubicBezTo>
                    <a:pt x="254" y="13"/>
                    <a:pt x="254" y="13"/>
                    <a:pt x="254" y="13"/>
                  </a:cubicBezTo>
                  <a:cubicBezTo>
                    <a:pt x="254" y="13"/>
                    <a:pt x="254" y="13"/>
                    <a:pt x="254" y="13"/>
                  </a:cubicBezTo>
                  <a:close/>
                  <a:moveTo>
                    <a:pt x="254" y="13"/>
                  </a:moveTo>
                  <a:cubicBezTo>
                    <a:pt x="254" y="13"/>
                    <a:pt x="254" y="13"/>
                    <a:pt x="254" y="13"/>
                  </a:cubicBezTo>
                  <a:cubicBezTo>
                    <a:pt x="254" y="13"/>
                    <a:pt x="254" y="13"/>
                    <a:pt x="254" y="13"/>
                  </a:cubicBezTo>
                  <a:close/>
                  <a:moveTo>
                    <a:pt x="256" y="13"/>
                  </a:moveTo>
                  <a:cubicBezTo>
                    <a:pt x="257" y="13"/>
                    <a:pt x="256" y="13"/>
                    <a:pt x="256" y="13"/>
                  </a:cubicBezTo>
                  <a:close/>
                  <a:moveTo>
                    <a:pt x="252" y="13"/>
                  </a:moveTo>
                  <a:cubicBezTo>
                    <a:pt x="252" y="13"/>
                    <a:pt x="252" y="13"/>
                    <a:pt x="252" y="13"/>
                  </a:cubicBezTo>
                  <a:cubicBezTo>
                    <a:pt x="252" y="13"/>
                    <a:pt x="252" y="13"/>
                    <a:pt x="252" y="13"/>
                  </a:cubicBezTo>
                  <a:close/>
                  <a:moveTo>
                    <a:pt x="255" y="13"/>
                  </a:moveTo>
                  <a:cubicBezTo>
                    <a:pt x="255" y="13"/>
                    <a:pt x="256" y="13"/>
                    <a:pt x="255" y="13"/>
                  </a:cubicBezTo>
                  <a:close/>
                  <a:moveTo>
                    <a:pt x="253" y="13"/>
                  </a:moveTo>
                  <a:cubicBezTo>
                    <a:pt x="253" y="13"/>
                    <a:pt x="253" y="12"/>
                    <a:pt x="253" y="12"/>
                  </a:cubicBezTo>
                  <a:cubicBezTo>
                    <a:pt x="253" y="13"/>
                    <a:pt x="253" y="13"/>
                    <a:pt x="253" y="13"/>
                  </a:cubicBezTo>
                  <a:close/>
                  <a:moveTo>
                    <a:pt x="259" y="13"/>
                  </a:moveTo>
                  <a:cubicBezTo>
                    <a:pt x="259" y="12"/>
                    <a:pt x="260" y="13"/>
                    <a:pt x="259" y="13"/>
                  </a:cubicBezTo>
                  <a:close/>
                  <a:moveTo>
                    <a:pt x="260" y="13"/>
                  </a:moveTo>
                  <a:cubicBezTo>
                    <a:pt x="260" y="13"/>
                    <a:pt x="260" y="12"/>
                    <a:pt x="260" y="13"/>
                  </a:cubicBezTo>
                  <a:cubicBezTo>
                    <a:pt x="260" y="13"/>
                    <a:pt x="260" y="13"/>
                    <a:pt x="260" y="13"/>
                  </a:cubicBezTo>
                  <a:close/>
                  <a:moveTo>
                    <a:pt x="265" y="12"/>
                  </a:moveTo>
                  <a:cubicBezTo>
                    <a:pt x="265" y="13"/>
                    <a:pt x="265" y="13"/>
                    <a:pt x="265" y="13"/>
                  </a:cubicBezTo>
                  <a:cubicBezTo>
                    <a:pt x="265" y="13"/>
                    <a:pt x="265" y="12"/>
                    <a:pt x="265" y="12"/>
                  </a:cubicBezTo>
                  <a:close/>
                  <a:moveTo>
                    <a:pt x="265" y="12"/>
                  </a:moveTo>
                  <a:cubicBezTo>
                    <a:pt x="265" y="11"/>
                    <a:pt x="265" y="12"/>
                    <a:pt x="265" y="12"/>
                  </a:cubicBezTo>
                  <a:cubicBezTo>
                    <a:pt x="265" y="12"/>
                    <a:pt x="265" y="12"/>
                    <a:pt x="265" y="12"/>
                  </a:cubicBezTo>
                  <a:close/>
                  <a:moveTo>
                    <a:pt x="266" y="12"/>
                  </a:moveTo>
                  <a:cubicBezTo>
                    <a:pt x="266" y="12"/>
                    <a:pt x="266" y="12"/>
                    <a:pt x="266" y="12"/>
                  </a:cubicBezTo>
                  <a:cubicBezTo>
                    <a:pt x="266" y="12"/>
                    <a:pt x="266" y="12"/>
                    <a:pt x="266" y="12"/>
                  </a:cubicBezTo>
                  <a:close/>
                  <a:moveTo>
                    <a:pt x="266" y="13"/>
                  </a:moveTo>
                  <a:cubicBezTo>
                    <a:pt x="265" y="13"/>
                    <a:pt x="265" y="14"/>
                    <a:pt x="266" y="13"/>
                  </a:cubicBezTo>
                  <a:cubicBezTo>
                    <a:pt x="266" y="13"/>
                    <a:pt x="266" y="13"/>
                    <a:pt x="266" y="13"/>
                  </a:cubicBezTo>
                  <a:close/>
                  <a:moveTo>
                    <a:pt x="277" y="13"/>
                  </a:moveTo>
                  <a:cubicBezTo>
                    <a:pt x="277" y="13"/>
                    <a:pt x="278" y="13"/>
                    <a:pt x="278" y="13"/>
                  </a:cubicBezTo>
                  <a:cubicBezTo>
                    <a:pt x="278" y="13"/>
                    <a:pt x="278" y="13"/>
                    <a:pt x="277" y="13"/>
                  </a:cubicBezTo>
                  <a:close/>
                  <a:moveTo>
                    <a:pt x="279" y="13"/>
                  </a:moveTo>
                  <a:cubicBezTo>
                    <a:pt x="279" y="13"/>
                    <a:pt x="280" y="13"/>
                    <a:pt x="279" y="13"/>
                  </a:cubicBezTo>
                  <a:close/>
                  <a:moveTo>
                    <a:pt x="273" y="13"/>
                  </a:moveTo>
                  <a:cubicBezTo>
                    <a:pt x="273" y="13"/>
                    <a:pt x="273" y="13"/>
                    <a:pt x="273" y="13"/>
                  </a:cubicBezTo>
                  <a:cubicBezTo>
                    <a:pt x="272" y="13"/>
                    <a:pt x="273" y="13"/>
                    <a:pt x="273" y="13"/>
                  </a:cubicBezTo>
                  <a:close/>
                  <a:moveTo>
                    <a:pt x="268" y="13"/>
                  </a:moveTo>
                  <a:cubicBezTo>
                    <a:pt x="267" y="13"/>
                    <a:pt x="267" y="13"/>
                    <a:pt x="267" y="13"/>
                  </a:cubicBezTo>
                  <a:cubicBezTo>
                    <a:pt x="267" y="13"/>
                    <a:pt x="268" y="13"/>
                    <a:pt x="268" y="13"/>
                  </a:cubicBezTo>
                  <a:close/>
                  <a:moveTo>
                    <a:pt x="267" y="12"/>
                  </a:moveTo>
                  <a:cubicBezTo>
                    <a:pt x="268" y="12"/>
                    <a:pt x="268" y="12"/>
                    <a:pt x="268" y="13"/>
                  </a:cubicBezTo>
                  <a:cubicBezTo>
                    <a:pt x="268" y="13"/>
                    <a:pt x="267" y="13"/>
                    <a:pt x="267" y="12"/>
                  </a:cubicBezTo>
                  <a:close/>
                  <a:moveTo>
                    <a:pt x="268" y="12"/>
                  </a:moveTo>
                  <a:cubicBezTo>
                    <a:pt x="268" y="12"/>
                    <a:pt x="268" y="12"/>
                    <a:pt x="268" y="12"/>
                  </a:cubicBezTo>
                  <a:cubicBezTo>
                    <a:pt x="268" y="12"/>
                    <a:pt x="268" y="12"/>
                    <a:pt x="268" y="12"/>
                  </a:cubicBezTo>
                  <a:close/>
                  <a:moveTo>
                    <a:pt x="271" y="12"/>
                  </a:moveTo>
                  <a:cubicBezTo>
                    <a:pt x="271" y="12"/>
                    <a:pt x="271" y="12"/>
                    <a:pt x="271" y="12"/>
                  </a:cubicBezTo>
                  <a:cubicBezTo>
                    <a:pt x="271" y="12"/>
                    <a:pt x="271" y="12"/>
                    <a:pt x="271" y="12"/>
                  </a:cubicBezTo>
                  <a:close/>
                  <a:moveTo>
                    <a:pt x="270" y="12"/>
                  </a:moveTo>
                  <a:cubicBezTo>
                    <a:pt x="270" y="12"/>
                    <a:pt x="271" y="12"/>
                    <a:pt x="271" y="12"/>
                  </a:cubicBezTo>
                  <a:cubicBezTo>
                    <a:pt x="270" y="13"/>
                    <a:pt x="270" y="12"/>
                    <a:pt x="270" y="12"/>
                  </a:cubicBezTo>
                  <a:close/>
                  <a:moveTo>
                    <a:pt x="271" y="13"/>
                  </a:moveTo>
                  <a:cubicBezTo>
                    <a:pt x="271" y="13"/>
                    <a:pt x="271" y="13"/>
                    <a:pt x="271" y="13"/>
                  </a:cubicBezTo>
                  <a:cubicBezTo>
                    <a:pt x="271" y="13"/>
                    <a:pt x="271" y="13"/>
                    <a:pt x="271" y="13"/>
                  </a:cubicBezTo>
                  <a:close/>
                  <a:moveTo>
                    <a:pt x="272" y="13"/>
                  </a:moveTo>
                  <a:cubicBezTo>
                    <a:pt x="272" y="13"/>
                    <a:pt x="272" y="13"/>
                    <a:pt x="272" y="13"/>
                  </a:cubicBezTo>
                  <a:cubicBezTo>
                    <a:pt x="272" y="13"/>
                    <a:pt x="272" y="13"/>
                    <a:pt x="272" y="13"/>
                  </a:cubicBezTo>
                  <a:close/>
                  <a:moveTo>
                    <a:pt x="275" y="13"/>
                  </a:moveTo>
                  <a:cubicBezTo>
                    <a:pt x="274" y="13"/>
                    <a:pt x="275" y="12"/>
                    <a:pt x="275" y="13"/>
                  </a:cubicBezTo>
                  <a:close/>
                  <a:moveTo>
                    <a:pt x="276" y="12"/>
                  </a:moveTo>
                  <a:cubicBezTo>
                    <a:pt x="276" y="13"/>
                    <a:pt x="275" y="13"/>
                    <a:pt x="275" y="13"/>
                  </a:cubicBezTo>
                  <a:cubicBezTo>
                    <a:pt x="275" y="13"/>
                    <a:pt x="275" y="12"/>
                    <a:pt x="276" y="12"/>
                  </a:cubicBezTo>
                  <a:close/>
                  <a:moveTo>
                    <a:pt x="279" y="12"/>
                  </a:moveTo>
                  <a:cubicBezTo>
                    <a:pt x="278" y="13"/>
                    <a:pt x="279" y="13"/>
                    <a:pt x="279" y="13"/>
                  </a:cubicBezTo>
                  <a:cubicBezTo>
                    <a:pt x="278" y="13"/>
                    <a:pt x="278" y="13"/>
                    <a:pt x="279" y="12"/>
                  </a:cubicBezTo>
                  <a:close/>
                  <a:moveTo>
                    <a:pt x="279" y="12"/>
                  </a:moveTo>
                  <a:cubicBezTo>
                    <a:pt x="279" y="13"/>
                    <a:pt x="279" y="13"/>
                    <a:pt x="279" y="13"/>
                  </a:cubicBezTo>
                  <a:cubicBezTo>
                    <a:pt x="279" y="13"/>
                    <a:pt x="279" y="12"/>
                    <a:pt x="279" y="12"/>
                  </a:cubicBezTo>
                  <a:close/>
                  <a:moveTo>
                    <a:pt x="280" y="13"/>
                  </a:moveTo>
                  <a:cubicBezTo>
                    <a:pt x="280" y="12"/>
                    <a:pt x="281" y="13"/>
                    <a:pt x="280" y="13"/>
                  </a:cubicBezTo>
                  <a:cubicBezTo>
                    <a:pt x="280" y="13"/>
                    <a:pt x="280" y="13"/>
                    <a:pt x="280" y="13"/>
                  </a:cubicBezTo>
                  <a:close/>
                  <a:moveTo>
                    <a:pt x="282" y="13"/>
                  </a:moveTo>
                  <a:cubicBezTo>
                    <a:pt x="282" y="13"/>
                    <a:pt x="282" y="13"/>
                    <a:pt x="282" y="13"/>
                  </a:cubicBezTo>
                  <a:cubicBezTo>
                    <a:pt x="282" y="13"/>
                    <a:pt x="282" y="13"/>
                    <a:pt x="282" y="13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3"/>
                    <a:pt x="284" y="13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3"/>
                    <a:pt x="284" y="13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5" y="13"/>
                  </a:moveTo>
                  <a:cubicBezTo>
                    <a:pt x="285" y="13"/>
                    <a:pt x="285" y="13"/>
                    <a:pt x="285" y="13"/>
                  </a:cubicBezTo>
                  <a:cubicBezTo>
                    <a:pt x="285" y="13"/>
                    <a:pt x="285" y="13"/>
                    <a:pt x="285" y="13"/>
                  </a:cubicBezTo>
                  <a:close/>
                  <a:moveTo>
                    <a:pt x="285" y="12"/>
                  </a:moveTo>
                  <a:cubicBezTo>
                    <a:pt x="284" y="13"/>
                    <a:pt x="285" y="12"/>
                    <a:pt x="285" y="12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2"/>
                    <a:pt x="284" y="12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6" y="13"/>
                  </a:moveTo>
                  <a:cubicBezTo>
                    <a:pt x="286" y="13"/>
                    <a:pt x="286" y="13"/>
                    <a:pt x="286" y="13"/>
                  </a:cubicBezTo>
                  <a:cubicBezTo>
                    <a:pt x="286" y="13"/>
                    <a:pt x="287" y="13"/>
                    <a:pt x="286" y="13"/>
                  </a:cubicBezTo>
                  <a:close/>
                  <a:moveTo>
                    <a:pt x="290" y="13"/>
                  </a:moveTo>
                  <a:cubicBezTo>
                    <a:pt x="290" y="13"/>
                    <a:pt x="291" y="13"/>
                    <a:pt x="291" y="13"/>
                  </a:cubicBezTo>
                  <a:cubicBezTo>
                    <a:pt x="291" y="13"/>
                    <a:pt x="291" y="13"/>
                    <a:pt x="290" y="13"/>
                  </a:cubicBezTo>
                  <a:close/>
                  <a:moveTo>
                    <a:pt x="286" y="13"/>
                  </a:moveTo>
                  <a:cubicBezTo>
                    <a:pt x="286" y="13"/>
                    <a:pt x="286" y="13"/>
                    <a:pt x="286" y="13"/>
                  </a:cubicBezTo>
                  <a:cubicBezTo>
                    <a:pt x="286" y="13"/>
                    <a:pt x="286" y="13"/>
                    <a:pt x="286" y="13"/>
                  </a:cubicBezTo>
                  <a:close/>
                  <a:moveTo>
                    <a:pt x="285" y="13"/>
                  </a:moveTo>
                  <a:cubicBezTo>
                    <a:pt x="285" y="13"/>
                    <a:pt x="285" y="13"/>
                    <a:pt x="285" y="13"/>
                  </a:cubicBezTo>
                  <a:cubicBezTo>
                    <a:pt x="285" y="13"/>
                    <a:pt x="285" y="13"/>
                    <a:pt x="285" y="13"/>
                  </a:cubicBezTo>
                  <a:close/>
                  <a:moveTo>
                    <a:pt x="276" y="13"/>
                  </a:moveTo>
                  <a:cubicBezTo>
                    <a:pt x="276" y="13"/>
                    <a:pt x="276" y="13"/>
                    <a:pt x="276" y="13"/>
                  </a:cubicBezTo>
                  <a:cubicBezTo>
                    <a:pt x="276" y="13"/>
                    <a:pt x="276" y="13"/>
                    <a:pt x="276" y="13"/>
                  </a:cubicBezTo>
                  <a:close/>
                  <a:moveTo>
                    <a:pt x="273" y="13"/>
                  </a:moveTo>
                  <a:cubicBezTo>
                    <a:pt x="273" y="14"/>
                    <a:pt x="272" y="14"/>
                    <a:pt x="273" y="13"/>
                  </a:cubicBezTo>
                  <a:close/>
                  <a:moveTo>
                    <a:pt x="276" y="13"/>
                  </a:moveTo>
                  <a:cubicBezTo>
                    <a:pt x="276" y="13"/>
                    <a:pt x="276" y="13"/>
                    <a:pt x="276" y="13"/>
                  </a:cubicBezTo>
                  <a:cubicBezTo>
                    <a:pt x="276" y="13"/>
                    <a:pt x="276" y="13"/>
                    <a:pt x="276" y="13"/>
                  </a:cubicBezTo>
                  <a:close/>
                  <a:moveTo>
                    <a:pt x="279" y="13"/>
                  </a:moveTo>
                  <a:cubicBezTo>
                    <a:pt x="279" y="13"/>
                    <a:pt x="279" y="13"/>
                    <a:pt x="279" y="13"/>
                  </a:cubicBezTo>
                  <a:cubicBezTo>
                    <a:pt x="278" y="14"/>
                    <a:pt x="279" y="13"/>
                    <a:pt x="279" y="13"/>
                  </a:cubicBezTo>
                  <a:close/>
                  <a:moveTo>
                    <a:pt x="287" y="14"/>
                  </a:moveTo>
                  <a:cubicBezTo>
                    <a:pt x="286" y="14"/>
                    <a:pt x="286" y="14"/>
                    <a:pt x="286" y="14"/>
                  </a:cubicBezTo>
                  <a:cubicBezTo>
                    <a:pt x="286" y="14"/>
                    <a:pt x="286" y="14"/>
                    <a:pt x="287" y="14"/>
                  </a:cubicBezTo>
                  <a:cubicBezTo>
                    <a:pt x="286" y="14"/>
                    <a:pt x="286" y="14"/>
                    <a:pt x="287" y="14"/>
                  </a:cubicBezTo>
                  <a:close/>
                  <a:moveTo>
                    <a:pt x="291" y="14"/>
                  </a:moveTo>
                  <a:cubicBezTo>
                    <a:pt x="291" y="14"/>
                    <a:pt x="291" y="14"/>
                    <a:pt x="291" y="14"/>
                  </a:cubicBezTo>
                  <a:cubicBezTo>
                    <a:pt x="291" y="14"/>
                    <a:pt x="291" y="14"/>
                    <a:pt x="291" y="14"/>
                  </a:cubicBezTo>
                  <a:close/>
                  <a:moveTo>
                    <a:pt x="292" y="14"/>
                  </a:moveTo>
                  <a:cubicBezTo>
                    <a:pt x="292" y="14"/>
                    <a:pt x="292" y="14"/>
                    <a:pt x="292" y="14"/>
                  </a:cubicBezTo>
                  <a:cubicBezTo>
                    <a:pt x="292" y="14"/>
                    <a:pt x="292" y="14"/>
                    <a:pt x="292" y="14"/>
                  </a:cubicBezTo>
                  <a:close/>
                  <a:moveTo>
                    <a:pt x="294" y="14"/>
                  </a:moveTo>
                  <a:cubicBezTo>
                    <a:pt x="294" y="13"/>
                    <a:pt x="295" y="14"/>
                    <a:pt x="294" y="14"/>
                  </a:cubicBezTo>
                  <a:cubicBezTo>
                    <a:pt x="294" y="13"/>
                    <a:pt x="294" y="14"/>
                    <a:pt x="294" y="14"/>
                  </a:cubicBezTo>
                  <a:close/>
                  <a:moveTo>
                    <a:pt x="293" y="14"/>
                  </a:moveTo>
                  <a:cubicBezTo>
                    <a:pt x="293" y="14"/>
                    <a:pt x="293" y="13"/>
                    <a:pt x="294" y="14"/>
                  </a:cubicBezTo>
                  <a:cubicBezTo>
                    <a:pt x="294" y="14"/>
                    <a:pt x="293" y="14"/>
                    <a:pt x="293" y="14"/>
                  </a:cubicBezTo>
                  <a:close/>
                  <a:moveTo>
                    <a:pt x="289" y="14"/>
                  </a:moveTo>
                  <a:cubicBezTo>
                    <a:pt x="289" y="14"/>
                    <a:pt x="289" y="14"/>
                    <a:pt x="289" y="14"/>
                  </a:cubicBezTo>
                  <a:cubicBezTo>
                    <a:pt x="289" y="14"/>
                    <a:pt x="289" y="14"/>
                    <a:pt x="289" y="14"/>
                  </a:cubicBezTo>
                  <a:close/>
                  <a:moveTo>
                    <a:pt x="296" y="14"/>
                  </a:moveTo>
                  <a:cubicBezTo>
                    <a:pt x="296" y="13"/>
                    <a:pt x="297" y="14"/>
                    <a:pt x="296" y="14"/>
                  </a:cubicBezTo>
                  <a:close/>
                  <a:moveTo>
                    <a:pt x="294" y="14"/>
                  </a:moveTo>
                  <a:cubicBezTo>
                    <a:pt x="293" y="14"/>
                    <a:pt x="293" y="14"/>
                    <a:pt x="294" y="14"/>
                  </a:cubicBezTo>
                  <a:cubicBezTo>
                    <a:pt x="294" y="14"/>
                    <a:pt x="294" y="14"/>
                    <a:pt x="294" y="14"/>
                  </a:cubicBezTo>
                  <a:close/>
                  <a:moveTo>
                    <a:pt x="296" y="14"/>
                  </a:moveTo>
                  <a:cubicBezTo>
                    <a:pt x="296" y="14"/>
                    <a:pt x="296" y="14"/>
                    <a:pt x="297" y="14"/>
                  </a:cubicBezTo>
                  <a:cubicBezTo>
                    <a:pt x="297" y="14"/>
                    <a:pt x="296" y="15"/>
                    <a:pt x="296" y="14"/>
                  </a:cubicBezTo>
                  <a:close/>
                  <a:moveTo>
                    <a:pt x="291" y="14"/>
                  </a:moveTo>
                  <a:cubicBezTo>
                    <a:pt x="291" y="14"/>
                    <a:pt x="291" y="14"/>
                    <a:pt x="291" y="14"/>
                  </a:cubicBezTo>
                  <a:cubicBezTo>
                    <a:pt x="291" y="14"/>
                    <a:pt x="291" y="15"/>
                    <a:pt x="291" y="14"/>
                  </a:cubicBezTo>
                  <a:close/>
                  <a:moveTo>
                    <a:pt x="282" y="15"/>
                  </a:moveTo>
                  <a:cubicBezTo>
                    <a:pt x="282" y="15"/>
                    <a:pt x="282" y="14"/>
                    <a:pt x="282" y="14"/>
                  </a:cubicBezTo>
                  <a:cubicBezTo>
                    <a:pt x="282" y="15"/>
                    <a:pt x="282" y="15"/>
                    <a:pt x="282" y="15"/>
                  </a:cubicBezTo>
                  <a:close/>
                  <a:moveTo>
                    <a:pt x="263" y="15"/>
                  </a:moveTo>
                  <a:cubicBezTo>
                    <a:pt x="263" y="15"/>
                    <a:pt x="263" y="15"/>
                    <a:pt x="263" y="15"/>
                  </a:cubicBezTo>
                  <a:cubicBezTo>
                    <a:pt x="263" y="15"/>
                    <a:pt x="263" y="15"/>
                    <a:pt x="263" y="15"/>
                  </a:cubicBezTo>
                  <a:close/>
                  <a:moveTo>
                    <a:pt x="263" y="15"/>
                  </a:moveTo>
                  <a:cubicBezTo>
                    <a:pt x="262" y="15"/>
                    <a:pt x="262" y="15"/>
                    <a:pt x="263" y="15"/>
                  </a:cubicBezTo>
                  <a:cubicBezTo>
                    <a:pt x="263" y="15"/>
                    <a:pt x="262" y="15"/>
                    <a:pt x="263" y="15"/>
                  </a:cubicBezTo>
                  <a:close/>
                  <a:moveTo>
                    <a:pt x="282" y="15"/>
                  </a:moveTo>
                  <a:cubicBezTo>
                    <a:pt x="282" y="15"/>
                    <a:pt x="282" y="15"/>
                    <a:pt x="281" y="15"/>
                  </a:cubicBezTo>
                  <a:cubicBezTo>
                    <a:pt x="282" y="15"/>
                    <a:pt x="282" y="15"/>
                    <a:pt x="282" y="15"/>
                  </a:cubicBezTo>
                  <a:close/>
                  <a:moveTo>
                    <a:pt x="288" y="15"/>
                  </a:moveTo>
                  <a:cubicBezTo>
                    <a:pt x="288" y="15"/>
                    <a:pt x="288" y="15"/>
                    <a:pt x="288" y="15"/>
                  </a:cubicBezTo>
                  <a:cubicBezTo>
                    <a:pt x="288" y="15"/>
                    <a:pt x="288" y="15"/>
                    <a:pt x="288" y="15"/>
                  </a:cubicBezTo>
                  <a:close/>
                  <a:moveTo>
                    <a:pt x="293" y="15"/>
                  </a:moveTo>
                  <a:cubicBezTo>
                    <a:pt x="293" y="15"/>
                    <a:pt x="293" y="15"/>
                    <a:pt x="293" y="15"/>
                  </a:cubicBezTo>
                  <a:cubicBezTo>
                    <a:pt x="293" y="15"/>
                    <a:pt x="293" y="15"/>
                    <a:pt x="293" y="15"/>
                  </a:cubicBezTo>
                  <a:close/>
                  <a:moveTo>
                    <a:pt x="286" y="15"/>
                  </a:moveTo>
                  <a:cubicBezTo>
                    <a:pt x="286" y="15"/>
                    <a:pt x="286" y="15"/>
                    <a:pt x="286" y="15"/>
                  </a:cubicBezTo>
                  <a:cubicBezTo>
                    <a:pt x="286" y="15"/>
                    <a:pt x="286" y="15"/>
                    <a:pt x="286" y="15"/>
                  </a:cubicBezTo>
                  <a:close/>
                  <a:moveTo>
                    <a:pt x="300" y="16"/>
                  </a:moveTo>
                  <a:cubicBezTo>
                    <a:pt x="300" y="16"/>
                    <a:pt x="300" y="15"/>
                    <a:pt x="300" y="16"/>
                  </a:cubicBezTo>
                  <a:cubicBezTo>
                    <a:pt x="301" y="16"/>
                    <a:pt x="300" y="16"/>
                    <a:pt x="300" y="16"/>
                  </a:cubicBezTo>
                  <a:close/>
                  <a:moveTo>
                    <a:pt x="295" y="17"/>
                  </a:moveTo>
                  <a:cubicBezTo>
                    <a:pt x="295" y="14"/>
                    <a:pt x="296" y="16"/>
                    <a:pt x="295" y="17"/>
                  </a:cubicBezTo>
                  <a:cubicBezTo>
                    <a:pt x="295" y="16"/>
                    <a:pt x="296" y="17"/>
                    <a:pt x="295" y="17"/>
                  </a:cubicBezTo>
                  <a:close/>
                  <a:moveTo>
                    <a:pt x="286" y="17"/>
                  </a:moveTo>
                  <a:cubicBezTo>
                    <a:pt x="286" y="17"/>
                    <a:pt x="286" y="17"/>
                    <a:pt x="286" y="17"/>
                  </a:cubicBezTo>
                  <a:cubicBezTo>
                    <a:pt x="286" y="17"/>
                    <a:pt x="286" y="17"/>
                    <a:pt x="286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2" y="17"/>
                    <a:pt x="281" y="17"/>
                  </a:cubicBezTo>
                  <a:close/>
                  <a:moveTo>
                    <a:pt x="288" y="17"/>
                  </a:moveTo>
                  <a:cubicBezTo>
                    <a:pt x="288" y="17"/>
                    <a:pt x="288" y="17"/>
                    <a:pt x="288" y="17"/>
                  </a:cubicBezTo>
                  <a:cubicBezTo>
                    <a:pt x="288" y="17"/>
                    <a:pt x="288" y="17"/>
                    <a:pt x="288" y="17"/>
                  </a:cubicBezTo>
                  <a:close/>
                  <a:moveTo>
                    <a:pt x="298" y="17"/>
                  </a:moveTo>
                  <a:cubicBezTo>
                    <a:pt x="298" y="17"/>
                    <a:pt x="298" y="17"/>
                    <a:pt x="298" y="17"/>
                  </a:cubicBezTo>
                  <a:cubicBezTo>
                    <a:pt x="297" y="17"/>
                    <a:pt x="298" y="17"/>
                    <a:pt x="298" y="17"/>
                  </a:cubicBezTo>
                  <a:close/>
                  <a:moveTo>
                    <a:pt x="299" y="17"/>
                  </a:moveTo>
                  <a:cubicBezTo>
                    <a:pt x="299" y="17"/>
                    <a:pt x="299" y="17"/>
                    <a:pt x="299" y="17"/>
                  </a:cubicBezTo>
                  <a:cubicBezTo>
                    <a:pt x="299" y="17"/>
                    <a:pt x="299" y="17"/>
                    <a:pt x="299" y="17"/>
                  </a:cubicBezTo>
                  <a:close/>
                  <a:moveTo>
                    <a:pt x="303" y="17"/>
                  </a:moveTo>
                  <a:cubicBezTo>
                    <a:pt x="303" y="17"/>
                    <a:pt x="303" y="18"/>
                    <a:pt x="303" y="17"/>
                  </a:cubicBezTo>
                  <a:close/>
                  <a:moveTo>
                    <a:pt x="291" y="18"/>
                  </a:moveTo>
                  <a:cubicBezTo>
                    <a:pt x="291" y="18"/>
                    <a:pt x="291" y="17"/>
                    <a:pt x="291" y="17"/>
                  </a:cubicBezTo>
                  <a:cubicBezTo>
                    <a:pt x="291" y="17"/>
                    <a:pt x="291" y="18"/>
                    <a:pt x="291" y="18"/>
                  </a:cubicBezTo>
                  <a:close/>
                  <a:moveTo>
                    <a:pt x="298" y="18"/>
                  </a:moveTo>
                  <a:cubicBezTo>
                    <a:pt x="297" y="18"/>
                    <a:pt x="298" y="17"/>
                    <a:pt x="298" y="18"/>
                  </a:cubicBezTo>
                  <a:cubicBezTo>
                    <a:pt x="298" y="18"/>
                    <a:pt x="298" y="18"/>
                    <a:pt x="298" y="18"/>
                  </a:cubicBezTo>
                  <a:close/>
                  <a:moveTo>
                    <a:pt x="290" y="18"/>
                  </a:moveTo>
                  <a:cubicBezTo>
                    <a:pt x="290" y="17"/>
                    <a:pt x="291" y="18"/>
                    <a:pt x="290" y="18"/>
                  </a:cubicBezTo>
                  <a:close/>
                  <a:moveTo>
                    <a:pt x="284" y="18"/>
                  </a:moveTo>
                  <a:cubicBezTo>
                    <a:pt x="284" y="18"/>
                    <a:pt x="284" y="18"/>
                    <a:pt x="284" y="18"/>
                  </a:cubicBezTo>
                  <a:cubicBezTo>
                    <a:pt x="284" y="18"/>
                    <a:pt x="284" y="18"/>
                    <a:pt x="284" y="18"/>
                  </a:cubicBezTo>
                  <a:close/>
                  <a:moveTo>
                    <a:pt x="283" y="18"/>
                  </a:moveTo>
                  <a:cubicBezTo>
                    <a:pt x="283" y="18"/>
                    <a:pt x="284" y="18"/>
                    <a:pt x="284" y="19"/>
                  </a:cubicBezTo>
                  <a:cubicBezTo>
                    <a:pt x="283" y="18"/>
                    <a:pt x="283" y="18"/>
                    <a:pt x="283" y="18"/>
                  </a:cubicBezTo>
                  <a:cubicBezTo>
                    <a:pt x="283" y="18"/>
                    <a:pt x="283" y="18"/>
                    <a:pt x="283" y="18"/>
                  </a:cubicBezTo>
                  <a:close/>
                  <a:moveTo>
                    <a:pt x="280" y="18"/>
                  </a:moveTo>
                  <a:cubicBezTo>
                    <a:pt x="280" y="18"/>
                    <a:pt x="279" y="18"/>
                    <a:pt x="280" y="18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18"/>
                    <a:pt x="280" y="18"/>
                    <a:pt x="280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6" y="18"/>
                  </a:cubicBezTo>
                  <a:cubicBezTo>
                    <a:pt x="276" y="18"/>
                    <a:pt x="275" y="19"/>
                    <a:pt x="275" y="18"/>
                  </a:cubicBezTo>
                  <a:close/>
                  <a:moveTo>
                    <a:pt x="279" y="19"/>
                  </a:moveTo>
                  <a:cubicBezTo>
                    <a:pt x="279" y="19"/>
                    <a:pt x="279" y="18"/>
                    <a:pt x="279" y="18"/>
                  </a:cubicBezTo>
                  <a:cubicBezTo>
                    <a:pt x="279" y="19"/>
                    <a:pt x="279" y="19"/>
                    <a:pt x="279" y="19"/>
                  </a:cubicBezTo>
                  <a:close/>
                  <a:moveTo>
                    <a:pt x="279" y="19"/>
                  </a:moveTo>
                  <a:cubicBezTo>
                    <a:pt x="279" y="19"/>
                    <a:pt x="279" y="19"/>
                    <a:pt x="279" y="19"/>
                  </a:cubicBezTo>
                  <a:cubicBezTo>
                    <a:pt x="279" y="19"/>
                    <a:pt x="279" y="19"/>
                    <a:pt x="279" y="19"/>
                  </a:cubicBezTo>
                  <a:close/>
                  <a:moveTo>
                    <a:pt x="278" y="19"/>
                  </a:moveTo>
                  <a:cubicBezTo>
                    <a:pt x="278" y="18"/>
                    <a:pt x="279" y="19"/>
                    <a:pt x="278" y="19"/>
                  </a:cubicBezTo>
                  <a:cubicBezTo>
                    <a:pt x="278" y="19"/>
                    <a:pt x="278" y="19"/>
                    <a:pt x="278" y="19"/>
                  </a:cubicBezTo>
                  <a:close/>
                  <a:moveTo>
                    <a:pt x="275" y="19"/>
                  </a:moveTo>
                  <a:cubicBezTo>
                    <a:pt x="275" y="19"/>
                    <a:pt x="275" y="19"/>
                    <a:pt x="275" y="19"/>
                  </a:cubicBezTo>
                  <a:cubicBezTo>
                    <a:pt x="275" y="19"/>
                    <a:pt x="274" y="19"/>
                    <a:pt x="275" y="19"/>
                  </a:cubicBezTo>
                  <a:close/>
                  <a:moveTo>
                    <a:pt x="274" y="19"/>
                  </a:moveTo>
                  <a:cubicBezTo>
                    <a:pt x="274" y="19"/>
                    <a:pt x="274" y="19"/>
                    <a:pt x="274" y="19"/>
                  </a:cubicBezTo>
                  <a:cubicBezTo>
                    <a:pt x="274" y="19"/>
                    <a:pt x="274" y="19"/>
                    <a:pt x="274" y="19"/>
                  </a:cubicBezTo>
                  <a:close/>
                  <a:moveTo>
                    <a:pt x="278" y="19"/>
                  </a:moveTo>
                  <a:cubicBezTo>
                    <a:pt x="278" y="19"/>
                    <a:pt x="278" y="19"/>
                    <a:pt x="278" y="20"/>
                  </a:cubicBezTo>
                  <a:cubicBezTo>
                    <a:pt x="278" y="20"/>
                    <a:pt x="278" y="20"/>
                    <a:pt x="278" y="19"/>
                  </a:cubicBezTo>
                  <a:close/>
                  <a:moveTo>
                    <a:pt x="279" y="20"/>
                  </a:moveTo>
                  <a:cubicBezTo>
                    <a:pt x="279" y="20"/>
                    <a:pt x="279" y="20"/>
                    <a:pt x="279" y="20"/>
                  </a:cubicBezTo>
                  <a:cubicBezTo>
                    <a:pt x="279" y="20"/>
                    <a:pt x="279" y="20"/>
                    <a:pt x="279" y="20"/>
                  </a:cubicBezTo>
                  <a:close/>
                  <a:moveTo>
                    <a:pt x="279" y="20"/>
                  </a:moveTo>
                  <a:cubicBezTo>
                    <a:pt x="279" y="20"/>
                    <a:pt x="279" y="20"/>
                    <a:pt x="279" y="20"/>
                  </a:cubicBezTo>
                  <a:cubicBezTo>
                    <a:pt x="279" y="20"/>
                    <a:pt x="279" y="20"/>
                    <a:pt x="279" y="20"/>
                  </a:cubicBezTo>
                  <a:close/>
                  <a:moveTo>
                    <a:pt x="277" y="19"/>
                  </a:moveTo>
                  <a:cubicBezTo>
                    <a:pt x="277" y="19"/>
                    <a:pt x="277" y="19"/>
                    <a:pt x="277" y="20"/>
                  </a:cubicBezTo>
                  <a:cubicBezTo>
                    <a:pt x="277" y="20"/>
                    <a:pt x="277" y="20"/>
                    <a:pt x="277" y="19"/>
                  </a:cubicBezTo>
                  <a:close/>
                  <a:moveTo>
                    <a:pt x="273" y="20"/>
                  </a:moveTo>
                  <a:cubicBezTo>
                    <a:pt x="273" y="19"/>
                    <a:pt x="274" y="19"/>
                    <a:pt x="274" y="20"/>
                  </a:cubicBezTo>
                  <a:cubicBezTo>
                    <a:pt x="274" y="20"/>
                    <a:pt x="273" y="20"/>
                    <a:pt x="273" y="20"/>
                  </a:cubicBezTo>
                  <a:close/>
                  <a:moveTo>
                    <a:pt x="273" y="20"/>
                  </a:moveTo>
                  <a:cubicBezTo>
                    <a:pt x="273" y="20"/>
                    <a:pt x="273" y="20"/>
                    <a:pt x="273" y="20"/>
                  </a:cubicBezTo>
                  <a:cubicBezTo>
                    <a:pt x="273" y="20"/>
                    <a:pt x="273" y="20"/>
                    <a:pt x="273" y="20"/>
                  </a:cubicBezTo>
                  <a:close/>
                  <a:moveTo>
                    <a:pt x="272" y="19"/>
                  </a:moveTo>
                  <a:cubicBezTo>
                    <a:pt x="273" y="19"/>
                    <a:pt x="273" y="20"/>
                    <a:pt x="272" y="20"/>
                  </a:cubicBezTo>
                  <a:cubicBezTo>
                    <a:pt x="272" y="19"/>
                    <a:pt x="272" y="19"/>
                    <a:pt x="272" y="19"/>
                  </a:cubicBezTo>
                  <a:cubicBezTo>
                    <a:pt x="273" y="19"/>
                    <a:pt x="272" y="19"/>
                    <a:pt x="272" y="19"/>
                  </a:cubicBezTo>
                  <a:close/>
                  <a:moveTo>
                    <a:pt x="269" y="20"/>
                  </a:moveTo>
                  <a:cubicBezTo>
                    <a:pt x="269" y="20"/>
                    <a:pt x="269" y="19"/>
                    <a:pt x="269" y="19"/>
                  </a:cubicBezTo>
                  <a:cubicBezTo>
                    <a:pt x="269" y="19"/>
                    <a:pt x="269" y="20"/>
                    <a:pt x="269" y="20"/>
                  </a:cubicBezTo>
                  <a:close/>
                  <a:moveTo>
                    <a:pt x="267" y="19"/>
                  </a:moveTo>
                  <a:cubicBezTo>
                    <a:pt x="267" y="19"/>
                    <a:pt x="267" y="20"/>
                    <a:pt x="267" y="20"/>
                  </a:cubicBezTo>
                  <a:cubicBezTo>
                    <a:pt x="267" y="19"/>
                    <a:pt x="267" y="19"/>
                    <a:pt x="267" y="19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70" y="19"/>
                  </a:moveTo>
                  <a:cubicBezTo>
                    <a:pt x="270" y="16"/>
                    <a:pt x="272" y="19"/>
                    <a:pt x="270" y="19"/>
                  </a:cubicBezTo>
                  <a:cubicBezTo>
                    <a:pt x="270" y="19"/>
                    <a:pt x="270" y="19"/>
                    <a:pt x="270" y="19"/>
                  </a:cubicBezTo>
                  <a:close/>
                  <a:moveTo>
                    <a:pt x="270" y="18"/>
                  </a:moveTo>
                  <a:cubicBezTo>
                    <a:pt x="270" y="18"/>
                    <a:pt x="270" y="18"/>
                    <a:pt x="270" y="18"/>
                  </a:cubicBezTo>
                  <a:cubicBezTo>
                    <a:pt x="269" y="18"/>
                    <a:pt x="269" y="18"/>
                    <a:pt x="270" y="18"/>
                  </a:cubicBezTo>
                  <a:close/>
                  <a:moveTo>
                    <a:pt x="267" y="18"/>
                  </a:moveTo>
                  <a:cubicBezTo>
                    <a:pt x="267" y="18"/>
                    <a:pt x="267" y="18"/>
                    <a:pt x="267" y="18"/>
                  </a:cubicBezTo>
                  <a:cubicBezTo>
                    <a:pt x="268" y="18"/>
                    <a:pt x="268" y="18"/>
                    <a:pt x="267" y="18"/>
                  </a:cubicBezTo>
                  <a:close/>
                  <a:moveTo>
                    <a:pt x="267" y="18"/>
                  </a:moveTo>
                  <a:cubicBezTo>
                    <a:pt x="267" y="18"/>
                    <a:pt x="268" y="18"/>
                    <a:pt x="267" y="18"/>
                  </a:cubicBezTo>
                  <a:cubicBezTo>
                    <a:pt x="267" y="18"/>
                    <a:pt x="268" y="18"/>
                    <a:pt x="267" y="18"/>
                  </a:cubicBezTo>
                  <a:close/>
                  <a:moveTo>
                    <a:pt x="268" y="18"/>
                  </a:moveTo>
                  <a:cubicBezTo>
                    <a:pt x="268" y="19"/>
                    <a:pt x="269" y="18"/>
                    <a:pt x="268" y="18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68" y="19"/>
                  </a:moveTo>
                  <a:cubicBezTo>
                    <a:pt x="268" y="19"/>
                    <a:pt x="268" y="19"/>
                    <a:pt x="268" y="19"/>
                  </a:cubicBezTo>
                  <a:cubicBezTo>
                    <a:pt x="268" y="19"/>
                    <a:pt x="268" y="19"/>
                    <a:pt x="268" y="19"/>
                  </a:cubicBezTo>
                  <a:close/>
                  <a:moveTo>
                    <a:pt x="267" y="19"/>
                  </a:moveTo>
                  <a:cubicBezTo>
                    <a:pt x="266" y="19"/>
                    <a:pt x="267" y="19"/>
                    <a:pt x="267" y="19"/>
                  </a:cubicBezTo>
                  <a:close/>
                  <a:moveTo>
                    <a:pt x="268" y="19"/>
                  </a:moveTo>
                  <a:cubicBezTo>
                    <a:pt x="268" y="19"/>
                    <a:pt x="268" y="19"/>
                    <a:pt x="267" y="19"/>
                  </a:cubicBezTo>
                  <a:cubicBezTo>
                    <a:pt x="267" y="19"/>
                    <a:pt x="267" y="19"/>
                    <a:pt x="268" y="19"/>
                  </a:cubicBezTo>
                  <a:close/>
                  <a:moveTo>
                    <a:pt x="265" y="19"/>
                  </a:moveTo>
                  <a:cubicBezTo>
                    <a:pt x="265" y="19"/>
                    <a:pt x="265" y="19"/>
                    <a:pt x="265" y="19"/>
                  </a:cubicBezTo>
                  <a:cubicBezTo>
                    <a:pt x="265" y="19"/>
                    <a:pt x="265" y="19"/>
                    <a:pt x="265" y="19"/>
                  </a:cubicBezTo>
                  <a:close/>
                  <a:moveTo>
                    <a:pt x="267" y="18"/>
                  </a:moveTo>
                  <a:cubicBezTo>
                    <a:pt x="266" y="18"/>
                    <a:pt x="267" y="19"/>
                    <a:pt x="267" y="18"/>
                  </a:cubicBezTo>
                  <a:cubicBezTo>
                    <a:pt x="265" y="18"/>
                    <a:pt x="267" y="18"/>
                    <a:pt x="267" y="18"/>
                  </a:cubicBezTo>
                  <a:close/>
                  <a:moveTo>
                    <a:pt x="266" y="18"/>
                  </a:moveTo>
                  <a:cubicBezTo>
                    <a:pt x="266" y="18"/>
                    <a:pt x="267" y="19"/>
                    <a:pt x="266" y="18"/>
                  </a:cubicBezTo>
                  <a:close/>
                  <a:moveTo>
                    <a:pt x="265" y="18"/>
                  </a:moveTo>
                  <a:cubicBezTo>
                    <a:pt x="265" y="18"/>
                    <a:pt x="265" y="18"/>
                    <a:pt x="265" y="18"/>
                  </a:cubicBezTo>
                  <a:cubicBezTo>
                    <a:pt x="265" y="18"/>
                    <a:pt x="265" y="18"/>
                    <a:pt x="265" y="18"/>
                  </a:cubicBezTo>
                  <a:close/>
                  <a:moveTo>
                    <a:pt x="265" y="18"/>
                  </a:moveTo>
                  <a:cubicBezTo>
                    <a:pt x="265" y="17"/>
                    <a:pt x="266" y="18"/>
                    <a:pt x="266" y="18"/>
                  </a:cubicBezTo>
                  <a:cubicBezTo>
                    <a:pt x="266" y="18"/>
                    <a:pt x="265" y="18"/>
                    <a:pt x="265" y="18"/>
                  </a:cubicBezTo>
                  <a:cubicBezTo>
                    <a:pt x="265" y="17"/>
                    <a:pt x="265" y="18"/>
                    <a:pt x="265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8"/>
                    <a:pt x="263" y="18"/>
                  </a:cubicBezTo>
                  <a:cubicBezTo>
                    <a:pt x="263" y="18"/>
                    <a:pt x="263" y="18"/>
                    <a:pt x="263" y="18"/>
                  </a:cubicBezTo>
                  <a:close/>
                  <a:moveTo>
                    <a:pt x="264" y="18"/>
                  </a:moveTo>
                  <a:cubicBezTo>
                    <a:pt x="265" y="18"/>
                    <a:pt x="264" y="18"/>
                    <a:pt x="264" y="18"/>
                  </a:cubicBezTo>
                  <a:cubicBezTo>
                    <a:pt x="264" y="18"/>
                    <a:pt x="264" y="18"/>
                    <a:pt x="264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8"/>
                    <a:pt x="263" y="18"/>
                  </a:cubicBezTo>
                  <a:cubicBezTo>
                    <a:pt x="263" y="18"/>
                    <a:pt x="263" y="18"/>
                    <a:pt x="263" y="18"/>
                  </a:cubicBezTo>
                  <a:close/>
                  <a:moveTo>
                    <a:pt x="262" y="18"/>
                  </a:moveTo>
                  <a:cubicBezTo>
                    <a:pt x="262" y="18"/>
                    <a:pt x="262" y="17"/>
                    <a:pt x="262" y="17"/>
                  </a:cubicBezTo>
                  <a:cubicBezTo>
                    <a:pt x="262" y="18"/>
                    <a:pt x="262" y="18"/>
                    <a:pt x="262" y="18"/>
                  </a:cubicBezTo>
                  <a:close/>
                  <a:moveTo>
                    <a:pt x="246" y="18"/>
                  </a:moveTo>
                  <a:cubicBezTo>
                    <a:pt x="246" y="18"/>
                    <a:pt x="246" y="17"/>
                    <a:pt x="246" y="17"/>
                  </a:cubicBezTo>
                  <a:cubicBezTo>
                    <a:pt x="246" y="17"/>
                    <a:pt x="246" y="18"/>
                    <a:pt x="246" y="18"/>
                  </a:cubicBezTo>
                  <a:close/>
                  <a:moveTo>
                    <a:pt x="253" y="18"/>
                  </a:moveTo>
                  <a:cubicBezTo>
                    <a:pt x="253" y="18"/>
                    <a:pt x="252" y="18"/>
                    <a:pt x="252" y="18"/>
                  </a:cubicBezTo>
                  <a:cubicBezTo>
                    <a:pt x="252" y="18"/>
                    <a:pt x="252" y="17"/>
                    <a:pt x="253" y="18"/>
                  </a:cubicBezTo>
                  <a:close/>
                  <a:moveTo>
                    <a:pt x="254" y="18"/>
                  </a:moveTo>
                  <a:cubicBezTo>
                    <a:pt x="254" y="18"/>
                    <a:pt x="254" y="18"/>
                    <a:pt x="254" y="18"/>
                  </a:cubicBezTo>
                  <a:cubicBezTo>
                    <a:pt x="254" y="18"/>
                    <a:pt x="254" y="18"/>
                    <a:pt x="254" y="18"/>
                  </a:cubicBezTo>
                  <a:close/>
                  <a:moveTo>
                    <a:pt x="256" y="18"/>
                  </a:moveTo>
                  <a:cubicBezTo>
                    <a:pt x="256" y="18"/>
                    <a:pt x="256" y="18"/>
                    <a:pt x="256" y="18"/>
                  </a:cubicBezTo>
                  <a:cubicBezTo>
                    <a:pt x="256" y="18"/>
                    <a:pt x="256" y="18"/>
                    <a:pt x="256" y="18"/>
                  </a:cubicBezTo>
                  <a:close/>
                  <a:moveTo>
                    <a:pt x="260" y="18"/>
                  </a:moveTo>
                  <a:cubicBezTo>
                    <a:pt x="260" y="18"/>
                    <a:pt x="261" y="18"/>
                    <a:pt x="261" y="18"/>
                  </a:cubicBezTo>
                  <a:cubicBezTo>
                    <a:pt x="261" y="18"/>
                    <a:pt x="261" y="18"/>
                    <a:pt x="260" y="18"/>
                  </a:cubicBezTo>
                  <a:close/>
                  <a:moveTo>
                    <a:pt x="258" y="18"/>
                  </a:moveTo>
                  <a:cubicBezTo>
                    <a:pt x="258" y="18"/>
                    <a:pt x="258" y="18"/>
                    <a:pt x="258" y="18"/>
                  </a:cubicBezTo>
                  <a:cubicBezTo>
                    <a:pt x="258" y="18"/>
                    <a:pt x="258" y="18"/>
                    <a:pt x="258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7" y="18"/>
                    <a:pt x="257" y="18"/>
                  </a:cubicBezTo>
                  <a:cubicBezTo>
                    <a:pt x="257" y="18"/>
                    <a:pt x="257" y="18"/>
                    <a:pt x="257" y="18"/>
                  </a:cubicBezTo>
                  <a:close/>
                  <a:moveTo>
                    <a:pt x="256" y="19"/>
                  </a:moveTo>
                  <a:cubicBezTo>
                    <a:pt x="256" y="19"/>
                    <a:pt x="256" y="18"/>
                    <a:pt x="256" y="18"/>
                  </a:cubicBezTo>
                  <a:cubicBezTo>
                    <a:pt x="256" y="18"/>
                    <a:pt x="256" y="19"/>
                    <a:pt x="256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1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55" y="19"/>
                  </a:moveTo>
                  <a:cubicBezTo>
                    <a:pt x="255" y="19"/>
                    <a:pt x="255" y="19"/>
                    <a:pt x="255" y="19"/>
                  </a:cubicBezTo>
                  <a:cubicBezTo>
                    <a:pt x="255" y="19"/>
                    <a:pt x="255" y="19"/>
                    <a:pt x="255" y="19"/>
                  </a:cubicBezTo>
                  <a:close/>
                  <a:moveTo>
                    <a:pt x="254" y="20"/>
                  </a:moveTo>
                  <a:cubicBezTo>
                    <a:pt x="254" y="20"/>
                    <a:pt x="254" y="20"/>
                    <a:pt x="254" y="20"/>
                  </a:cubicBezTo>
                  <a:cubicBezTo>
                    <a:pt x="254" y="20"/>
                    <a:pt x="254" y="20"/>
                    <a:pt x="254" y="20"/>
                  </a:cubicBezTo>
                  <a:close/>
                  <a:moveTo>
                    <a:pt x="254" y="19"/>
                  </a:moveTo>
                  <a:cubicBezTo>
                    <a:pt x="256" y="19"/>
                    <a:pt x="254" y="20"/>
                    <a:pt x="254" y="19"/>
                  </a:cubicBezTo>
                  <a:cubicBezTo>
                    <a:pt x="255" y="19"/>
                    <a:pt x="254" y="19"/>
                    <a:pt x="254" y="19"/>
                  </a:cubicBezTo>
                  <a:close/>
                  <a:moveTo>
                    <a:pt x="253" y="19"/>
                  </a:moveTo>
                  <a:cubicBezTo>
                    <a:pt x="253" y="19"/>
                    <a:pt x="253" y="19"/>
                    <a:pt x="253" y="19"/>
                  </a:cubicBezTo>
                  <a:cubicBezTo>
                    <a:pt x="253" y="19"/>
                    <a:pt x="253" y="19"/>
                    <a:pt x="253" y="19"/>
                  </a:cubicBezTo>
                  <a:close/>
                  <a:moveTo>
                    <a:pt x="254" y="19"/>
                  </a:moveTo>
                  <a:cubicBezTo>
                    <a:pt x="254" y="20"/>
                    <a:pt x="254" y="19"/>
                    <a:pt x="254" y="19"/>
                  </a:cubicBezTo>
                  <a:cubicBezTo>
                    <a:pt x="254" y="19"/>
                    <a:pt x="253" y="19"/>
                    <a:pt x="254" y="19"/>
                  </a:cubicBezTo>
                  <a:close/>
                  <a:moveTo>
                    <a:pt x="254" y="19"/>
                  </a:moveTo>
                  <a:cubicBezTo>
                    <a:pt x="254" y="19"/>
                    <a:pt x="254" y="19"/>
                    <a:pt x="254" y="19"/>
                  </a:cubicBezTo>
                  <a:cubicBezTo>
                    <a:pt x="254" y="19"/>
                    <a:pt x="254" y="19"/>
                    <a:pt x="254" y="19"/>
                  </a:cubicBezTo>
                  <a:close/>
                  <a:moveTo>
                    <a:pt x="253" y="18"/>
                  </a:moveTo>
                  <a:cubicBezTo>
                    <a:pt x="253" y="18"/>
                    <a:pt x="253" y="19"/>
                    <a:pt x="253" y="18"/>
                  </a:cubicBezTo>
                  <a:cubicBezTo>
                    <a:pt x="253" y="18"/>
                    <a:pt x="253" y="18"/>
                    <a:pt x="253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7" y="18"/>
                    <a:pt x="257" y="18"/>
                  </a:cubicBezTo>
                  <a:cubicBezTo>
                    <a:pt x="257" y="18"/>
                    <a:pt x="257" y="18"/>
                    <a:pt x="257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6" y="18"/>
                    <a:pt x="256" y="18"/>
                  </a:cubicBezTo>
                  <a:cubicBezTo>
                    <a:pt x="257" y="18"/>
                    <a:pt x="256" y="18"/>
                    <a:pt x="257" y="18"/>
                  </a:cubicBezTo>
                  <a:close/>
                  <a:moveTo>
                    <a:pt x="253" y="18"/>
                  </a:moveTo>
                  <a:cubicBezTo>
                    <a:pt x="253" y="18"/>
                    <a:pt x="253" y="18"/>
                    <a:pt x="253" y="18"/>
                  </a:cubicBezTo>
                  <a:cubicBezTo>
                    <a:pt x="253" y="18"/>
                    <a:pt x="253" y="18"/>
                    <a:pt x="253" y="18"/>
                  </a:cubicBezTo>
                  <a:close/>
                  <a:moveTo>
                    <a:pt x="247" y="18"/>
                  </a:moveTo>
                  <a:cubicBezTo>
                    <a:pt x="247" y="18"/>
                    <a:pt x="247" y="18"/>
                    <a:pt x="247" y="18"/>
                  </a:cubicBezTo>
                  <a:cubicBezTo>
                    <a:pt x="247" y="18"/>
                    <a:pt x="247" y="18"/>
                    <a:pt x="247" y="18"/>
                  </a:cubicBezTo>
                  <a:close/>
                  <a:moveTo>
                    <a:pt x="246" y="18"/>
                  </a:moveTo>
                  <a:cubicBezTo>
                    <a:pt x="246" y="18"/>
                    <a:pt x="245" y="18"/>
                    <a:pt x="246" y="18"/>
                  </a:cubicBezTo>
                  <a:cubicBezTo>
                    <a:pt x="246" y="18"/>
                    <a:pt x="246" y="19"/>
                    <a:pt x="246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8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8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51" y="18"/>
                  </a:moveTo>
                  <a:cubicBezTo>
                    <a:pt x="251" y="18"/>
                    <a:pt x="251" y="18"/>
                    <a:pt x="251" y="18"/>
                  </a:cubicBezTo>
                  <a:cubicBezTo>
                    <a:pt x="251" y="18"/>
                    <a:pt x="251" y="18"/>
                    <a:pt x="251" y="18"/>
                  </a:cubicBezTo>
                  <a:close/>
                  <a:moveTo>
                    <a:pt x="251" y="18"/>
                  </a:moveTo>
                  <a:cubicBezTo>
                    <a:pt x="251" y="18"/>
                    <a:pt x="251" y="18"/>
                    <a:pt x="251" y="18"/>
                  </a:cubicBezTo>
                  <a:cubicBezTo>
                    <a:pt x="251" y="18"/>
                    <a:pt x="251" y="19"/>
                    <a:pt x="251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9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47" y="19"/>
                  </a:moveTo>
                  <a:cubicBezTo>
                    <a:pt x="246" y="19"/>
                    <a:pt x="247" y="19"/>
                    <a:pt x="247" y="19"/>
                  </a:cubicBezTo>
                  <a:cubicBezTo>
                    <a:pt x="247" y="19"/>
                    <a:pt x="247" y="19"/>
                    <a:pt x="247" y="19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47" y="19"/>
                  </a:moveTo>
                  <a:cubicBezTo>
                    <a:pt x="247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7" y="19"/>
                  </a:cubicBezTo>
                  <a:close/>
                  <a:moveTo>
                    <a:pt x="247" y="19"/>
                  </a:moveTo>
                  <a:cubicBezTo>
                    <a:pt x="247" y="19"/>
                    <a:pt x="247" y="19"/>
                    <a:pt x="247" y="19"/>
                  </a:cubicBezTo>
                  <a:cubicBezTo>
                    <a:pt x="247" y="19"/>
                    <a:pt x="247" y="19"/>
                    <a:pt x="247" y="19"/>
                  </a:cubicBezTo>
                  <a:close/>
                  <a:moveTo>
                    <a:pt x="245" y="19"/>
                  </a:moveTo>
                  <a:cubicBezTo>
                    <a:pt x="245" y="19"/>
                    <a:pt x="244" y="19"/>
                    <a:pt x="244" y="19"/>
                  </a:cubicBezTo>
                  <a:cubicBezTo>
                    <a:pt x="244" y="19"/>
                    <a:pt x="244" y="19"/>
                    <a:pt x="245" y="19"/>
                  </a:cubicBezTo>
                  <a:close/>
                  <a:moveTo>
                    <a:pt x="245" y="18"/>
                  </a:moveTo>
                  <a:cubicBezTo>
                    <a:pt x="245" y="18"/>
                    <a:pt x="245" y="19"/>
                    <a:pt x="245" y="18"/>
                  </a:cubicBezTo>
                  <a:cubicBezTo>
                    <a:pt x="245" y="19"/>
                    <a:pt x="245" y="18"/>
                    <a:pt x="245" y="18"/>
                  </a:cubicBezTo>
                  <a:close/>
                  <a:moveTo>
                    <a:pt x="243" y="18"/>
                  </a:moveTo>
                  <a:cubicBezTo>
                    <a:pt x="243" y="18"/>
                    <a:pt x="244" y="18"/>
                    <a:pt x="244" y="18"/>
                  </a:cubicBezTo>
                  <a:cubicBezTo>
                    <a:pt x="244" y="18"/>
                    <a:pt x="244" y="18"/>
                    <a:pt x="243" y="18"/>
                  </a:cubicBezTo>
                  <a:cubicBezTo>
                    <a:pt x="243" y="18"/>
                    <a:pt x="244" y="18"/>
                    <a:pt x="243" y="18"/>
                  </a:cubicBezTo>
                  <a:close/>
                  <a:moveTo>
                    <a:pt x="245" y="18"/>
                  </a:moveTo>
                  <a:cubicBezTo>
                    <a:pt x="245" y="18"/>
                    <a:pt x="245" y="18"/>
                    <a:pt x="245" y="18"/>
                  </a:cubicBezTo>
                  <a:cubicBezTo>
                    <a:pt x="245" y="18"/>
                    <a:pt x="245" y="18"/>
                    <a:pt x="245" y="18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8"/>
                  </a:cubicBezTo>
                  <a:cubicBezTo>
                    <a:pt x="242" y="18"/>
                    <a:pt x="242" y="18"/>
                    <a:pt x="242" y="18"/>
                  </a:cubicBezTo>
                  <a:close/>
                  <a:moveTo>
                    <a:pt x="242" y="19"/>
                  </a:moveTo>
                  <a:cubicBezTo>
                    <a:pt x="242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9"/>
                  </a:moveTo>
                  <a:cubicBezTo>
                    <a:pt x="241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9"/>
                  </a:moveTo>
                  <a:cubicBezTo>
                    <a:pt x="242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9"/>
                  </a:cubicBezTo>
                  <a:cubicBezTo>
                    <a:pt x="242" y="19"/>
                    <a:pt x="242" y="18"/>
                    <a:pt x="242" y="18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8"/>
                  </a:cubicBezTo>
                  <a:cubicBezTo>
                    <a:pt x="241" y="18"/>
                    <a:pt x="242" y="18"/>
                    <a:pt x="242" y="18"/>
                  </a:cubicBezTo>
                  <a:close/>
                  <a:moveTo>
                    <a:pt x="239" y="18"/>
                  </a:moveTo>
                  <a:cubicBezTo>
                    <a:pt x="239" y="19"/>
                    <a:pt x="239" y="18"/>
                    <a:pt x="239" y="18"/>
                  </a:cubicBezTo>
                  <a:cubicBezTo>
                    <a:pt x="239" y="18"/>
                    <a:pt x="239" y="18"/>
                    <a:pt x="239" y="18"/>
                  </a:cubicBezTo>
                  <a:close/>
                  <a:moveTo>
                    <a:pt x="239" y="18"/>
                  </a:moveTo>
                  <a:cubicBezTo>
                    <a:pt x="239" y="18"/>
                    <a:pt x="239" y="18"/>
                    <a:pt x="239" y="18"/>
                  </a:cubicBezTo>
                  <a:cubicBezTo>
                    <a:pt x="238" y="18"/>
                    <a:pt x="239" y="18"/>
                    <a:pt x="239" y="18"/>
                  </a:cubicBezTo>
                  <a:close/>
                  <a:moveTo>
                    <a:pt x="240" y="18"/>
                  </a:moveTo>
                  <a:cubicBezTo>
                    <a:pt x="240" y="18"/>
                    <a:pt x="240" y="18"/>
                    <a:pt x="240" y="18"/>
                  </a:cubicBezTo>
                  <a:cubicBezTo>
                    <a:pt x="240" y="18"/>
                    <a:pt x="240" y="18"/>
                    <a:pt x="240" y="18"/>
                  </a:cubicBezTo>
                  <a:close/>
                  <a:moveTo>
                    <a:pt x="240" y="18"/>
                  </a:moveTo>
                  <a:cubicBezTo>
                    <a:pt x="240" y="18"/>
                    <a:pt x="240" y="18"/>
                    <a:pt x="240" y="18"/>
                  </a:cubicBezTo>
                  <a:cubicBezTo>
                    <a:pt x="240" y="18"/>
                    <a:pt x="240" y="18"/>
                    <a:pt x="240" y="18"/>
                  </a:cubicBezTo>
                  <a:close/>
                  <a:moveTo>
                    <a:pt x="240" y="17"/>
                  </a:moveTo>
                  <a:cubicBezTo>
                    <a:pt x="240" y="17"/>
                    <a:pt x="240" y="18"/>
                    <a:pt x="240" y="18"/>
                  </a:cubicBezTo>
                  <a:cubicBezTo>
                    <a:pt x="240" y="18"/>
                    <a:pt x="240" y="17"/>
                    <a:pt x="240" y="17"/>
                  </a:cubicBezTo>
                  <a:close/>
                  <a:moveTo>
                    <a:pt x="246" y="17"/>
                  </a:moveTo>
                  <a:cubicBezTo>
                    <a:pt x="246" y="17"/>
                    <a:pt x="245" y="19"/>
                    <a:pt x="245" y="19"/>
                  </a:cubicBezTo>
                  <a:cubicBezTo>
                    <a:pt x="245" y="18"/>
                    <a:pt x="245" y="18"/>
                    <a:pt x="246" y="17"/>
                  </a:cubicBezTo>
                  <a:cubicBezTo>
                    <a:pt x="246" y="17"/>
                    <a:pt x="245" y="17"/>
                    <a:pt x="246" y="17"/>
                  </a:cubicBezTo>
                  <a:close/>
                  <a:moveTo>
                    <a:pt x="259" y="17"/>
                  </a:moveTo>
                  <a:cubicBezTo>
                    <a:pt x="259" y="17"/>
                    <a:pt x="259" y="17"/>
                    <a:pt x="259" y="17"/>
                  </a:cubicBezTo>
                  <a:cubicBezTo>
                    <a:pt x="259" y="17"/>
                    <a:pt x="259" y="17"/>
                    <a:pt x="259" y="17"/>
                  </a:cubicBezTo>
                  <a:close/>
                  <a:moveTo>
                    <a:pt x="239" y="17"/>
                  </a:moveTo>
                  <a:cubicBezTo>
                    <a:pt x="239" y="17"/>
                    <a:pt x="239" y="17"/>
                    <a:pt x="239" y="17"/>
                  </a:cubicBezTo>
                  <a:cubicBezTo>
                    <a:pt x="239" y="17"/>
                    <a:pt x="239" y="17"/>
                    <a:pt x="239" y="17"/>
                  </a:cubicBezTo>
                  <a:close/>
                  <a:moveTo>
                    <a:pt x="240" y="17"/>
                  </a:moveTo>
                  <a:cubicBezTo>
                    <a:pt x="240" y="17"/>
                    <a:pt x="240" y="17"/>
                    <a:pt x="240" y="17"/>
                  </a:cubicBezTo>
                  <a:cubicBezTo>
                    <a:pt x="240" y="17"/>
                    <a:pt x="240" y="17"/>
                    <a:pt x="240" y="17"/>
                  </a:cubicBezTo>
                  <a:close/>
                  <a:moveTo>
                    <a:pt x="245" y="17"/>
                  </a:moveTo>
                  <a:cubicBezTo>
                    <a:pt x="245" y="17"/>
                    <a:pt x="245" y="17"/>
                    <a:pt x="245" y="17"/>
                  </a:cubicBezTo>
                  <a:cubicBezTo>
                    <a:pt x="245" y="17"/>
                    <a:pt x="245" y="17"/>
                    <a:pt x="245" y="17"/>
                  </a:cubicBezTo>
                  <a:close/>
                  <a:moveTo>
                    <a:pt x="239" y="17"/>
                  </a:moveTo>
                  <a:cubicBezTo>
                    <a:pt x="239" y="17"/>
                    <a:pt x="239" y="17"/>
                    <a:pt x="239" y="17"/>
                  </a:cubicBezTo>
                  <a:cubicBezTo>
                    <a:pt x="239" y="17"/>
                    <a:pt x="239" y="17"/>
                    <a:pt x="239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7"/>
                    <a:pt x="247" y="17"/>
                  </a:cubicBezTo>
                  <a:cubicBezTo>
                    <a:pt x="247" y="17"/>
                    <a:pt x="247" y="17"/>
                    <a:pt x="248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7"/>
                    <a:pt x="248" y="17"/>
                  </a:cubicBezTo>
                  <a:cubicBezTo>
                    <a:pt x="248" y="17"/>
                    <a:pt x="248" y="17"/>
                    <a:pt x="248" y="17"/>
                  </a:cubicBezTo>
                  <a:close/>
                  <a:moveTo>
                    <a:pt x="235" y="17"/>
                  </a:moveTo>
                  <a:cubicBezTo>
                    <a:pt x="235" y="17"/>
                    <a:pt x="235" y="17"/>
                    <a:pt x="235" y="17"/>
                  </a:cubicBezTo>
                  <a:cubicBezTo>
                    <a:pt x="235" y="17"/>
                    <a:pt x="235" y="17"/>
                    <a:pt x="235" y="17"/>
                  </a:cubicBezTo>
                  <a:close/>
                  <a:moveTo>
                    <a:pt x="235" y="17"/>
                  </a:moveTo>
                  <a:cubicBezTo>
                    <a:pt x="235" y="17"/>
                    <a:pt x="235" y="17"/>
                    <a:pt x="235" y="17"/>
                  </a:cubicBezTo>
                  <a:cubicBezTo>
                    <a:pt x="235" y="17"/>
                    <a:pt x="235" y="17"/>
                    <a:pt x="235" y="17"/>
                  </a:cubicBezTo>
                  <a:close/>
                  <a:moveTo>
                    <a:pt x="236" y="19"/>
                  </a:moveTo>
                  <a:cubicBezTo>
                    <a:pt x="236" y="19"/>
                    <a:pt x="236" y="19"/>
                    <a:pt x="236" y="19"/>
                  </a:cubicBezTo>
                  <a:cubicBezTo>
                    <a:pt x="236" y="19"/>
                    <a:pt x="236" y="19"/>
                    <a:pt x="236" y="19"/>
                  </a:cubicBezTo>
                  <a:close/>
                  <a:moveTo>
                    <a:pt x="236" y="19"/>
                  </a:moveTo>
                  <a:cubicBezTo>
                    <a:pt x="236" y="19"/>
                    <a:pt x="236" y="19"/>
                    <a:pt x="236" y="19"/>
                  </a:cubicBezTo>
                  <a:cubicBezTo>
                    <a:pt x="236" y="19"/>
                    <a:pt x="236" y="19"/>
                    <a:pt x="236" y="19"/>
                  </a:cubicBezTo>
                  <a:close/>
                  <a:moveTo>
                    <a:pt x="235" y="19"/>
                  </a:moveTo>
                  <a:cubicBezTo>
                    <a:pt x="235" y="19"/>
                    <a:pt x="235" y="20"/>
                    <a:pt x="235" y="20"/>
                  </a:cubicBezTo>
                  <a:cubicBezTo>
                    <a:pt x="235" y="20"/>
                    <a:pt x="235" y="19"/>
                    <a:pt x="235" y="19"/>
                  </a:cubicBezTo>
                  <a:close/>
                  <a:moveTo>
                    <a:pt x="232" y="19"/>
                  </a:moveTo>
                  <a:cubicBezTo>
                    <a:pt x="232" y="19"/>
                    <a:pt x="232" y="19"/>
                    <a:pt x="232" y="20"/>
                  </a:cubicBezTo>
                  <a:cubicBezTo>
                    <a:pt x="232" y="19"/>
                    <a:pt x="232" y="19"/>
                    <a:pt x="232" y="19"/>
                  </a:cubicBezTo>
                  <a:cubicBezTo>
                    <a:pt x="232" y="19"/>
                    <a:pt x="231" y="19"/>
                    <a:pt x="232" y="19"/>
                  </a:cubicBezTo>
                  <a:close/>
                  <a:moveTo>
                    <a:pt x="231" y="19"/>
                  </a:moveTo>
                  <a:cubicBezTo>
                    <a:pt x="231" y="19"/>
                    <a:pt x="231" y="19"/>
                    <a:pt x="231" y="19"/>
                  </a:cubicBezTo>
                  <a:cubicBezTo>
                    <a:pt x="231" y="19"/>
                    <a:pt x="231" y="19"/>
                    <a:pt x="231" y="19"/>
                  </a:cubicBezTo>
                  <a:close/>
                  <a:moveTo>
                    <a:pt x="230" y="19"/>
                  </a:moveTo>
                  <a:cubicBezTo>
                    <a:pt x="230" y="19"/>
                    <a:pt x="230" y="19"/>
                    <a:pt x="230" y="19"/>
                  </a:cubicBezTo>
                  <a:cubicBezTo>
                    <a:pt x="229" y="19"/>
                    <a:pt x="230" y="19"/>
                    <a:pt x="230" y="19"/>
                  </a:cubicBezTo>
                  <a:close/>
                  <a:moveTo>
                    <a:pt x="231" y="19"/>
                  </a:moveTo>
                  <a:cubicBezTo>
                    <a:pt x="231" y="19"/>
                    <a:pt x="231" y="19"/>
                    <a:pt x="231" y="19"/>
                  </a:cubicBezTo>
                  <a:cubicBezTo>
                    <a:pt x="231" y="19"/>
                    <a:pt x="231" y="19"/>
                    <a:pt x="231" y="19"/>
                  </a:cubicBezTo>
                  <a:close/>
                  <a:moveTo>
                    <a:pt x="230" y="19"/>
                  </a:moveTo>
                  <a:cubicBezTo>
                    <a:pt x="230" y="19"/>
                    <a:pt x="230" y="19"/>
                    <a:pt x="230" y="19"/>
                  </a:cubicBezTo>
                  <a:cubicBezTo>
                    <a:pt x="230" y="19"/>
                    <a:pt x="230" y="19"/>
                    <a:pt x="230" y="19"/>
                  </a:cubicBezTo>
                  <a:close/>
                  <a:moveTo>
                    <a:pt x="228" y="19"/>
                  </a:moveTo>
                  <a:cubicBezTo>
                    <a:pt x="228" y="19"/>
                    <a:pt x="229" y="19"/>
                    <a:pt x="228" y="19"/>
                  </a:cubicBezTo>
                  <a:close/>
                  <a:moveTo>
                    <a:pt x="227" y="20"/>
                  </a:moveTo>
                  <a:cubicBezTo>
                    <a:pt x="227" y="20"/>
                    <a:pt x="227" y="20"/>
                    <a:pt x="227" y="20"/>
                  </a:cubicBezTo>
                  <a:cubicBezTo>
                    <a:pt x="227" y="20"/>
                    <a:pt x="227" y="19"/>
                    <a:pt x="227" y="20"/>
                  </a:cubicBezTo>
                  <a:close/>
                  <a:moveTo>
                    <a:pt x="226" y="19"/>
                  </a:moveTo>
                  <a:cubicBezTo>
                    <a:pt x="226" y="19"/>
                    <a:pt x="226" y="19"/>
                    <a:pt x="226" y="19"/>
                  </a:cubicBezTo>
                  <a:cubicBezTo>
                    <a:pt x="226" y="19"/>
                    <a:pt x="227" y="19"/>
                    <a:pt x="226" y="19"/>
                  </a:cubicBezTo>
                  <a:close/>
                  <a:moveTo>
                    <a:pt x="227" y="19"/>
                  </a:moveTo>
                  <a:cubicBezTo>
                    <a:pt x="227" y="18"/>
                    <a:pt x="228" y="19"/>
                    <a:pt x="227" y="19"/>
                  </a:cubicBezTo>
                  <a:close/>
                  <a:moveTo>
                    <a:pt x="227" y="18"/>
                  </a:moveTo>
                  <a:cubicBezTo>
                    <a:pt x="227" y="19"/>
                    <a:pt x="229" y="18"/>
                    <a:pt x="228" y="19"/>
                  </a:cubicBezTo>
                  <a:cubicBezTo>
                    <a:pt x="228" y="19"/>
                    <a:pt x="228" y="18"/>
                    <a:pt x="227" y="18"/>
                  </a:cubicBezTo>
                  <a:cubicBezTo>
                    <a:pt x="227" y="19"/>
                    <a:pt x="227" y="18"/>
                    <a:pt x="227" y="18"/>
                  </a:cubicBezTo>
                  <a:close/>
                  <a:moveTo>
                    <a:pt x="234" y="19"/>
                  </a:moveTo>
                  <a:cubicBezTo>
                    <a:pt x="234" y="19"/>
                    <a:pt x="234" y="18"/>
                    <a:pt x="234" y="18"/>
                  </a:cubicBezTo>
                  <a:cubicBezTo>
                    <a:pt x="234" y="19"/>
                    <a:pt x="234" y="19"/>
                    <a:pt x="234" y="19"/>
                  </a:cubicBezTo>
                  <a:close/>
                  <a:moveTo>
                    <a:pt x="233" y="18"/>
                  </a:moveTo>
                  <a:cubicBezTo>
                    <a:pt x="233" y="18"/>
                    <a:pt x="233" y="17"/>
                    <a:pt x="233" y="17"/>
                  </a:cubicBezTo>
                  <a:cubicBezTo>
                    <a:pt x="233" y="18"/>
                    <a:pt x="233" y="18"/>
                    <a:pt x="233" y="18"/>
                  </a:cubicBezTo>
                  <a:cubicBezTo>
                    <a:pt x="233" y="18"/>
                    <a:pt x="234" y="18"/>
                    <a:pt x="233" y="18"/>
                  </a:cubicBezTo>
                  <a:close/>
                  <a:moveTo>
                    <a:pt x="234" y="18"/>
                  </a:moveTo>
                  <a:cubicBezTo>
                    <a:pt x="235" y="18"/>
                    <a:pt x="234" y="18"/>
                    <a:pt x="234" y="18"/>
                  </a:cubicBezTo>
                  <a:close/>
                  <a:moveTo>
                    <a:pt x="228" y="17"/>
                  </a:moveTo>
                  <a:cubicBezTo>
                    <a:pt x="229" y="17"/>
                    <a:pt x="229" y="18"/>
                    <a:pt x="228" y="17"/>
                  </a:cubicBezTo>
                  <a:close/>
                  <a:moveTo>
                    <a:pt x="231" y="18"/>
                  </a:moveTo>
                  <a:cubicBezTo>
                    <a:pt x="231" y="18"/>
                    <a:pt x="231" y="18"/>
                    <a:pt x="231" y="18"/>
                  </a:cubicBezTo>
                  <a:cubicBezTo>
                    <a:pt x="231" y="18"/>
                    <a:pt x="231" y="18"/>
                    <a:pt x="231" y="18"/>
                  </a:cubicBezTo>
                  <a:close/>
                  <a:moveTo>
                    <a:pt x="229" y="18"/>
                  </a:moveTo>
                  <a:cubicBezTo>
                    <a:pt x="228" y="18"/>
                    <a:pt x="229" y="17"/>
                    <a:pt x="229" y="18"/>
                  </a:cubicBezTo>
                  <a:close/>
                  <a:moveTo>
                    <a:pt x="232" y="18"/>
                  </a:moveTo>
                  <a:cubicBezTo>
                    <a:pt x="232" y="18"/>
                    <a:pt x="231" y="18"/>
                    <a:pt x="232" y="18"/>
                  </a:cubicBezTo>
                  <a:close/>
                  <a:moveTo>
                    <a:pt x="232" y="18"/>
                  </a:moveTo>
                  <a:cubicBezTo>
                    <a:pt x="232" y="18"/>
                    <a:pt x="233" y="18"/>
                    <a:pt x="232" y="18"/>
                  </a:cubicBezTo>
                  <a:cubicBezTo>
                    <a:pt x="232" y="18"/>
                    <a:pt x="232" y="18"/>
                    <a:pt x="232" y="18"/>
                  </a:cubicBezTo>
                  <a:close/>
                  <a:moveTo>
                    <a:pt x="229" y="18"/>
                  </a:moveTo>
                  <a:cubicBezTo>
                    <a:pt x="229" y="18"/>
                    <a:pt x="229" y="18"/>
                    <a:pt x="229" y="18"/>
                  </a:cubicBezTo>
                  <a:cubicBezTo>
                    <a:pt x="229" y="18"/>
                    <a:pt x="229" y="18"/>
                    <a:pt x="229" y="18"/>
                  </a:cubicBezTo>
                  <a:close/>
                  <a:moveTo>
                    <a:pt x="229" y="18"/>
                  </a:moveTo>
                  <a:cubicBezTo>
                    <a:pt x="229" y="18"/>
                    <a:pt x="229" y="18"/>
                    <a:pt x="229" y="18"/>
                  </a:cubicBezTo>
                  <a:cubicBezTo>
                    <a:pt x="229" y="18"/>
                    <a:pt x="229" y="18"/>
                    <a:pt x="229" y="18"/>
                  </a:cubicBezTo>
                  <a:close/>
                  <a:moveTo>
                    <a:pt x="234" y="18"/>
                  </a:moveTo>
                  <a:cubicBezTo>
                    <a:pt x="234" y="18"/>
                    <a:pt x="234" y="18"/>
                    <a:pt x="234" y="18"/>
                  </a:cubicBezTo>
                  <a:cubicBezTo>
                    <a:pt x="234" y="18"/>
                    <a:pt x="234" y="18"/>
                    <a:pt x="234" y="18"/>
                  </a:cubicBezTo>
                  <a:close/>
                  <a:moveTo>
                    <a:pt x="232" y="18"/>
                  </a:moveTo>
                  <a:cubicBezTo>
                    <a:pt x="233" y="18"/>
                    <a:pt x="232" y="18"/>
                    <a:pt x="233" y="18"/>
                  </a:cubicBezTo>
                  <a:cubicBezTo>
                    <a:pt x="233" y="18"/>
                    <a:pt x="233" y="18"/>
                    <a:pt x="232" y="18"/>
                  </a:cubicBezTo>
                  <a:close/>
                  <a:moveTo>
                    <a:pt x="230" y="18"/>
                  </a:moveTo>
                  <a:cubicBezTo>
                    <a:pt x="230" y="18"/>
                    <a:pt x="230" y="18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lose/>
                  <a:moveTo>
                    <a:pt x="228" y="18"/>
                  </a:moveTo>
                  <a:cubicBezTo>
                    <a:pt x="228" y="18"/>
                    <a:pt x="228" y="18"/>
                    <a:pt x="228" y="18"/>
                  </a:cubicBezTo>
                  <a:cubicBezTo>
                    <a:pt x="228" y="18"/>
                    <a:pt x="228" y="18"/>
                    <a:pt x="228" y="18"/>
                  </a:cubicBezTo>
                  <a:cubicBezTo>
                    <a:pt x="228" y="18"/>
                    <a:pt x="228" y="18"/>
                    <a:pt x="228" y="18"/>
                  </a:cubicBezTo>
                  <a:close/>
                  <a:moveTo>
                    <a:pt x="228" y="17"/>
                  </a:moveTo>
                  <a:cubicBezTo>
                    <a:pt x="227" y="18"/>
                    <a:pt x="227" y="17"/>
                    <a:pt x="228" y="17"/>
                  </a:cubicBezTo>
                  <a:cubicBezTo>
                    <a:pt x="228" y="17"/>
                    <a:pt x="227" y="17"/>
                    <a:pt x="228" y="17"/>
                  </a:cubicBezTo>
                  <a:close/>
                  <a:moveTo>
                    <a:pt x="228" y="17"/>
                  </a:moveTo>
                  <a:cubicBezTo>
                    <a:pt x="228" y="17"/>
                    <a:pt x="228" y="17"/>
                    <a:pt x="228" y="17"/>
                  </a:cubicBezTo>
                  <a:cubicBezTo>
                    <a:pt x="228" y="17"/>
                    <a:pt x="228" y="17"/>
                    <a:pt x="228" y="17"/>
                  </a:cubicBezTo>
                  <a:close/>
                  <a:moveTo>
                    <a:pt x="234" y="17"/>
                  </a:moveTo>
                  <a:cubicBezTo>
                    <a:pt x="235" y="16"/>
                    <a:pt x="236" y="23"/>
                    <a:pt x="234" y="17"/>
                  </a:cubicBezTo>
                  <a:cubicBezTo>
                    <a:pt x="234" y="17"/>
                    <a:pt x="234" y="17"/>
                    <a:pt x="234" y="17"/>
                  </a:cubicBezTo>
                  <a:close/>
                  <a:moveTo>
                    <a:pt x="237" y="17"/>
                  </a:moveTo>
                  <a:cubicBezTo>
                    <a:pt x="237" y="17"/>
                    <a:pt x="237" y="17"/>
                    <a:pt x="237" y="17"/>
                  </a:cubicBezTo>
                  <a:cubicBezTo>
                    <a:pt x="237" y="17"/>
                    <a:pt x="237" y="17"/>
                    <a:pt x="237" y="17"/>
                  </a:cubicBezTo>
                  <a:close/>
                  <a:moveTo>
                    <a:pt x="229" y="16"/>
                  </a:moveTo>
                  <a:cubicBezTo>
                    <a:pt x="229" y="17"/>
                    <a:pt x="229" y="17"/>
                    <a:pt x="229" y="17"/>
                  </a:cubicBezTo>
                  <a:cubicBezTo>
                    <a:pt x="229" y="17"/>
                    <a:pt x="229" y="16"/>
                    <a:pt x="229" y="16"/>
                  </a:cubicBezTo>
                  <a:close/>
                  <a:moveTo>
                    <a:pt x="239" y="16"/>
                  </a:moveTo>
                  <a:cubicBezTo>
                    <a:pt x="239" y="16"/>
                    <a:pt x="239" y="17"/>
                    <a:pt x="239" y="17"/>
                  </a:cubicBezTo>
                  <a:cubicBezTo>
                    <a:pt x="239" y="17"/>
                    <a:pt x="239" y="16"/>
                    <a:pt x="239" y="16"/>
                  </a:cubicBezTo>
                  <a:close/>
                  <a:moveTo>
                    <a:pt x="237" y="16"/>
                  </a:moveTo>
                  <a:cubicBezTo>
                    <a:pt x="237" y="16"/>
                    <a:pt x="237" y="16"/>
                    <a:pt x="237" y="16"/>
                  </a:cubicBezTo>
                  <a:cubicBezTo>
                    <a:pt x="238" y="16"/>
                    <a:pt x="237" y="17"/>
                    <a:pt x="237" y="16"/>
                  </a:cubicBezTo>
                  <a:close/>
                  <a:moveTo>
                    <a:pt x="235" y="16"/>
                  </a:moveTo>
                  <a:cubicBezTo>
                    <a:pt x="235" y="16"/>
                    <a:pt x="235" y="16"/>
                    <a:pt x="235" y="16"/>
                  </a:cubicBezTo>
                  <a:cubicBezTo>
                    <a:pt x="235" y="16"/>
                    <a:pt x="235" y="16"/>
                    <a:pt x="235" y="16"/>
                  </a:cubicBezTo>
                  <a:close/>
                  <a:moveTo>
                    <a:pt x="235" y="16"/>
                  </a:moveTo>
                  <a:cubicBezTo>
                    <a:pt x="236" y="16"/>
                    <a:pt x="236" y="16"/>
                    <a:pt x="235" y="16"/>
                  </a:cubicBezTo>
                  <a:cubicBezTo>
                    <a:pt x="235" y="16"/>
                    <a:pt x="235" y="16"/>
                    <a:pt x="235" y="16"/>
                  </a:cubicBezTo>
                  <a:close/>
                  <a:moveTo>
                    <a:pt x="230" y="16"/>
                  </a:moveTo>
                  <a:cubicBezTo>
                    <a:pt x="230" y="16"/>
                    <a:pt x="230" y="16"/>
                    <a:pt x="231" y="16"/>
                  </a:cubicBezTo>
                  <a:cubicBezTo>
                    <a:pt x="231" y="16"/>
                    <a:pt x="230" y="16"/>
                    <a:pt x="230" y="16"/>
                  </a:cubicBezTo>
                  <a:close/>
                  <a:moveTo>
                    <a:pt x="230" y="16"/>
                  </a:moveTo>
                  <a:cubicBezTo>
                    <a:pt x="230" y="16"/>
                    <a:pt x="230" y="16"/>
                    <a:pt x="229" y="16"/>
                  </a:cubicBezTo>
                  <a:cubicBezTo>
                    <a:pt x="229" y="16"/>
                    <a:pt x="230" y="16"/>
                    <a:pt x="230" y="16"/>
                  </a:cubicBezTo>
                  <a:close/>
                  <a:moveTo>
                    <a:pt x="233" y="16"/>
                  </a:moveTo>
                  <a:cubicBezTo>
                    <a:pt x="233" y="16"/>
                    <a:pt x="233" y="16"/>
                    <a:pt x="233" y="16"/>
                  </a:cubicBezTo>
                  <a:cubicBezTo>
                    <a:pt x="233" y="16"/>
                    <a:pt x="233" y="16"/>
                    <a:pt x="233" y="16"/>
                  </a:cubicBezTo>
                  <a:close/>
                  <a:moveTo>
                    <a:pt x="235" y="16"/>
                  </a:moveTo>
                  <a:cubicBezTo>
                    <a:pt x="235" y="16"/>
                    <a:pt x="234" y="16"/>
                    <a:pt x="234" y="16"/>
                  </a:cubicBezTo>
                  <a:cubicBezTo>
                    <a:pt x="234" y="16"/>
                    <a:pt x="234" y="16"/>
                    <a:pt x="235" y="16"/>
                  </a:cubicBezTo>
                  <a:close/>
                  <a:moveTo>
                    <a:pt x="231" y="16"/>
                  </a:moveTo>
                  <a:cubicBezTo>
                    <a:pt x="230" y="16"/>
                    <a:pt x="230" y="16"/>
                    <a:pt x="231" y="16"/>
                  </a:cubicBezTo>
                  <a:cubicBezTo>
                    <a:pt x="231" y="16"/>
                    <a:pt x="231" y="16"/>
                    <a:pt x="231" y="16"/>
                  </a:cubicBezTo>
                  <a:close/>
                  <a:moveTo>
                    <a:pt x="228" y="16"/>
                  </a:moveTo>
                  <a:cubicBezTo>
                    <a:pt x="228" y="16"/>
                    <a:pt x="227" y="16"/>
                    <a:pt x="227" y="15"/>
                  </a:cubicBezTo>
                  <a:cubicBezTo>
                    <a:pt x="227" y="15"/>
                    <a:pt x="228" y="15"/>
                    <a:pt x="228" y="16"/>
                  </a:cubicBezTo>
                  <a:close/>
                  <a:moveTo>
                    <a:pt x="233" y="15"/>
                  </a:moveTo>
                  <a:cubicBezTo>
                    <a:pt x="233" y="15"/>
                    <a:pt x="233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lose/>
                  <a:moveTo>
                    <a:pt x="225" y="16"/>
                  </a:moveTo>
                  <a:cubicBezTo>
                    <a:pt x="225" y="16"/>
                    <a:pt x="223" y="15"/>
                    <a:pt x="224" y="15"/>
                  </a:cubicBezTo>
                  <a:cubicBezTo>
                    <a:pt x="224" y="15"/>
                    <a:pt x="225" y="15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19" y="15"/>
                  </a:moveTo>
                  <a:cubicBezTo>
                    <a:pt x="219" y="15"/>
                    <a:pt x="219" y="15"/>
                    <a:pt x="219" y="15"/>
                  </a:cubicBezTo>
                  <a:cubicBezTo>
                    <a:pt x="219" y="15"/>
                    <a:pt x="219" y="15"/>
                    <a:pt x="219" y="15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3" y="16"/>
                  </a:cubicBezTo>
                  <a:cubicBezTo>
                    <a:pt x="223" y="16"/>
                    <a:pt x="224" y="16"/>
                    <a:pt x="224" y="16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5" y="15"/>
                  </a:moveTo>
                  <a:cubicBezTo>
                    <a:pt x="226" y="15"/>
                    <a:pt x="226" y="16"/>
                    <a:pt x="225" y="16"/>
                  </a:cubicBezTo>
                  <a:cubicBezTo>
                    <a:pt x="225" y="16"/>
                    <a:pt x="225" y="16"/>
                    <a:pt x="225" y="15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4" y="16"/>
                  </a:cubicBezTo>
                  <a:cubicBezTo>
                    <a:pt x="224" y="16"/>
                    <a:pt x="224" y="16"/>
                    <a:pt x="224" y="16"/>
                  </a:cubicBezTo>
                  <a:close/>
                  <a:moveTo>
                    <a:pt x="225" y="15"/>
                  </a:moveTo>
                  <a:cubicBezTo>
                    <a:pt x="225" y="16"/>
                    <a:pt x="226" y="15"/>
                    <a:pt x="225" y="15"/>
                  </a:cubicBezTo>
                  <a:close/>
                  <a:moveTo>
                    <a:pt x="226" y="16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6"/>
                    <a:pt x="226" y="16"/>
                  </a:cubicBezTo>
                  <a:close/>
                  <a:moveTo>
                    <a:pt x="226" y="16"/>
                  </a:moveTo>
                  <a:cubicBezTo>
                    <a:pt x="226" y="16"/>
                    <a:pt x="226" y="15"/>
                    <a:pt x="226" y="16"/>
                  </a:cubicBezTo>
                  <a:cubicBezTo>
                    <a:pt x="226" y="16"/>
                    <a:pt x="226" y="16"/>
                    <a:pt x="226" y="16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4" y="16"/>
                  </a:cubicBezTo>
                  <a:cubicBezTo>
                    <a:pt x="224" y="16"/>
                    <a:pt x="224" y="16"/>
                    <a:pt x="224" y="16"/>
                  </a:cubicBezTo>
                  <a:close/>
                  <a:moveTo>
                    <a:pt x="221" y="16"/>
                  </a:moveTo>
                  <a:cubicBezTo>
                    <a:pt x="221" y="17"/>
                    <a:pt x="221" y="16"/>
                    <a:pt x="221" y="16"/>
                  </a:cubicBezTo>
                  <a:cubicBezTo>
                    <a:pt x="221" y="16"/>
                    <a:pt x="221" y="16"/>
                    <a:pt x="221" y="16"/>
                  </a:cubicBezTo>
                  <a:close/>
                  <a:moveTo>
                    <a:pt x="223" y="16"/>
                  </a:moveTo>
                  <a:cubicBezTo>
                    <a:pt x="223" y="16"/>
                    <a:pt x="223" y="16"/>
                    <a:pt x="223" y="16"/>
                  </a:cubicBezTo>
                  <a:cubicBezTo>
                    <a:pt x="222" y="16"/>
                    <a:pt x="223" y="15"/>
                    <a:pt x="223" y="16"/>
                  </a:cubicBezTo>
                  <a:close/>
                  <a:moveTo>
                    <a:pt x="220" y="15"/>
                  </a:moveTo>
                  <a:cubicBezTo>
                    <a:pt x="220" y="15"/>
                    <a:pt x="220" y="15"/>
                    <a:pt x="220" y="15"/>
                  </a:cubicBezTo>
                  <a:cubicBezTo>
                    <a:pt x="220" y="15"/>
                    <a:pt x="220" y="15"/>
                    <a:pt x="220" y="15"/>
                  </a:cubicBezTo>
                  <a:close/>
                  <a:moveTo>
                    <a:pt x="218" y="16"/>
                  </a:moveTo>
                  <a:cubicBezTo>
                    <a:pt x="218" y="12"/>
                    <a:pt x="217" y="16"/>
                    <a:pt x="218" y="16"/>
                  </a:cubicBezTo>
                  <a:cubicBezTo>
                    <a:pt x="218" y="15"/>
                    <a:pt x="218" y="16"/>
                    <a:pt x="218" y="16"/>
                  </a:cubicBezTo>
                  <a:close/>
                  <a:moveTo>
                    <a:pt x="215" y="15"/>
                  </a:moveTo>
                  <a:cubicBezTo>
                    <a:pt x="215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5" y="15"/>
                  </a:cubicBezTo>
                  <a:close/>
                  <a:moveTo>
                    <a:pt x="213" y="15"/>
                  </a:moveTo>
                  <a:cubicBezTo>
                    <a:pt x="213" y="15"/>
                    <a:pt x="213" y="15"/>
                    <a:pt x="213" y="15"/>
                  </a:cubicBezTo>
                  <a:cubicBezTo>
                    <a:pt x="213" y="15"/>
                    <a:pt x="213" y="15"/>
                    <a:pt x="213" y="15"/>
                  </a:cubicBezTo>
                  <a:close/>
                  <a:moveTo>
                    <a:pt x="216" y="15"/>
                  </a:moveTo>
                  <a:cubicBezTo>
                    <a:pt x="216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6" y="15"/>
                  </a:cubicBezTo>
                  <a:close/>
                  <a:moveTo>
                    <a:pt x="218" y="15"/>
                  </a:moveTo>
                  <a:cubicBezTo>
                    <a:pt x="218" y="15"/>
                    <a:pt x="218" y="16"/>
                    <a:pt x="217" y="16"/>
                  </a:cubicBezTo>
                  <a:cubicBezTo>
                    <a:pt x="217" y="15"/>
                    <a:pt x="218" y="15"/>
                    <a:pt x="218" y="15"/>
                  </a:cubicBezTo>
                  <a:close/>
                  <a:moveTo>
                    <a:pt x="216" y="16"/>
                  </a:moveTo>
                  <a:cubicBezTo>
                    <a:pt x="216" y="16"/>
                    <a:pt x="216" y="16"/>
                    <a:pt x="216" y="16"/>
                  </a:cubicBezTo>
                  <a:cubicBezTo>
                    <a:pt x="216" y="17"/>
                    <a:pt x="216" y="16"/>
                    <a:pt x="216" y="16"/>
                  </a:cubicBezTo>
                  <a:close/>
                  <a:moveTo>
                    <a:pt x="216" y="17"/>
                  </a:moveTo>
                  <a:cubicBezTo>
                    <a:pt x="215" y="17"/>
                    <a:pt x="215" y="16"/>
                    <a:pt x="215" y="16"/>
                  </a:cubicBezTo>
                  <a:cubicBezTo>
                    <a:pt x="215" y="17"/>
                    <a:pt x="216" y="17"/>
                    <a:pt x="216" y="17"/>
                  </a:cubicBezTo>
                  <a:close/>
                  <a:moveTo>
                    <a:pt x="217" y="16"/>
                  </a:moveTo>
                  <a:cubicBezTo>
                    <a:pt x="217" y="16"/>
                    <a:pt x="217" y="16"/>
                    <a:pt x="217" y="16"/>
                  </a:cubicBezTo>
                  <a:cubicBezTo>
                    <a:pt x="217" y="16"/>
                    <a:pt x="217" y="16"/>
                    <a:pt x="217" y="16"/>
                  </a:cubicBezTo>
                  <a:close/>
                  <a:moveTo>
                    <a:pt x="217" y="16"/>
                  </a:moveTo>
                  <a:cubicBezTo>
                    <a:pt x="217" y="17"/>
                    <a:pt x="217" y="16"/>
                    <a:pt x="217" y="16"/>
                  </a:cubicBezTo>
                  <a:cubicBezTo>
                    <a:pt x="217" y="16"/>
                    <a:pt x="217" y="16"/>
                    <a:pt x="217" y="16"/>
                  </a:cubicBezTo>
                  <a:close/>
                  <a:moveTo>
                    <a:pt x="218" y="17"/>
                  </a:moveTo>
                  <a:cubicBezTo>
                    <a:pt x="218" y="17"/>
                    <a:pt x="218" y="16"/>
                    <a:pt x="218" y="16"/>
                  </a:cubicBezTo>
                  <a:cubicBezTo>
                    <a:pt x="218" y="17"/>
                    <a:pt x="218" y="17"/>
                    <a:pt x="218" y="17"/>
                  </a:cubicBezTo>
                  <a:close/>
                  <a:moveTo>
                    <a:pt x="216" y="17"/>
                  </a:move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lose/>
                  <a:moveTo>
                    <a:pt x="217" y="17"/>
                  </a:moveTo>
                  <a:cubicBezTo>
                    <a:pt x="217" y="17"/>
                    <a:pt x="217" y="17"/>
                    <a:pt x="217" y="17"/>
                  </a:cubicBezTo>
                  <a:cubicBezTo>
                    <a:pt x="217" y="17"/>
                    <a:pt x="217" y="17"/>
                    <a:pt x="217" y="17"/>
                  </a:cubicBezTo>
                  <a:close/>
                  <a:moveTo>
                    <a:pt x="218" y="17"/>
                  </a:moveTo>
                  <a:cubicBezTo>
                    <a:pt x="218" y="16"/>
                    <a:pt x="219" y="17"/>
                    <a:pt x="218" y="17"/>
                  </a:cubicBezTo>
                  <a:cubicBezTo>
                    <a:pt x="218" y="17"/>
                    <a:pt x="218" y="17"/>
                    <a:pt x="218" y="17"/>
                  </a:cubicBezTo>
                  <a:close/>
                  <a:moveTo>
                    <a:pt x="216" y="17"/>
                  </a:move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8"/>
                    <a:pt x="216" y="18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8"/>
                    <a:pt x="216" y="18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15" y="17"/>
                  </a:moveTo>
                  <a:cubicBezTo>
                    <a:pt x="215" y="18"/>
                    <a:pt x="215" y="17"/>
                    <a:pt x="215" y="17"/>
                  </a:cubicBezTo>
                  <a:cubicBezTo>
                    <a:pt x="215" y="17"/>
                    <a:pt x="215" y="17"/>
                    <a:pt x="215" y="17"/>
                  </a:cubicBezTo>
                  <a:close/>
                  <a:moveTo>
                    <a:pt x="210" y="18"/>
                  </a:moveTo>
                  <a:cubicBezTo>
                    <a:pt x="210" y="18"/>
                    <a:pt x="210" y="18"/>
                    <a:pt x="210" y="18"/>
                  </a:cubicBezTo>
                  <a:cubicBezTo>
                    <a:pt x="210" y="18"/>
                    <a:pt x="210" y="18"/>
                    <a:pt x="210" y="18"/>
                  </a:cubicBezTo>
                  <a:close/>
                  <a:moveTo>
                    <a:pt x="210" y="18"/>
                  </a:moveTo>
                  <a:cubicBezTo>
                    <a:pt x="211" y="18"/>
                    <a:pt x="210" y="18"/>
                    <a:pt x="210" y="18"/>
                  </a:cubicBezTo>
                  <a:cubicBezTo>
                    <a:pt x="210" y="18"/>
                    <a:pt x="210" y="18"/>
                    <a:pt x="210" y="18"/>
                  </a:cubicBezTo>
                  <a:close/>
                  <a:moveTo>
                    <a:pt x="209" y="17"/>
                  </a:moveTo>
                  <a:cubicBezTo>
                    <a:pt x="209" y="17"/>
                    <a:pt x="210" y="17"/>
                    <a:pt x="210" y="18"/>
                  </a:cubicBezTo>
                  <a:cubicBezTo>
                    <a:pt x="209" y="18"/>
                    <a:pt x="209" y="17"/>
                    <a:pt x="209" y="17"/>
                  </a:cubicBezTo>
                  <a:close/>
                  <a:moveTo>
                    <a:pt x="211" y="17"/>
                  </a:moveTo>
                  <a:cubicBezTo>
                    <a:pt x="211" y="17"/>
                    <a:pt x="211" y="17"/>
                    <a:pt x="211" y="17"/>
                  </a:cubicBezTo>
                  <a:cubicBezTo>
                    <a:pt x="211" y="17"/>
                    <a:pt x="211" y="17"/>
                    <a:pt x="211" y="17"/>
                  </a:cubicBezTo>
                  <a:close/>
                  <a:moveTo>
                    <a:pt x="212" y="17"/>
                  </a:moveTo>
                  <a:cubicBezTo>
                    <a:pt x="211" y="17"/>
                    <a:pt x="212" y="17"/>
                    <a:pt x="212" y="17"/>
                  </a:cubicBezTo>
                  <a:cubicBezTo>
                    <a:pt x="212" y="17"/>
                    <a:pt x="212" y="17"/>
                    <a:pt x="212" y="17"/>
                  </a:cubicBezTo>
                  <a:close/>
                  <a:moveTo>
                    <a:pt x="210" y="16"/>
                  </a:moveTo>
                  <a:cubicBezTo>
                    <a:pt x="210" y="17"/>
                    <a:pt x="210" y="17"/>
                    <a:pt x="210" y="17"/>
                  </a:cubicBezTo>
                  <a:cubicBezTo>
                    <a:pt x="210" y="17"/>
                    <a:pt x="210" y="16"/>
                    <a:pt x="210" y="16"/>
                  </a:cubicBezTo>
                  <a:close/>
                  <a:moveTo>
                    <a:pt x="213" y="16"/>
                  </a:moveTo>
                  <a:cubicBezTo>
                    <a:pt x="213" y="16"/>
                    <a:pt x="214" y="17"/>
                    <a:pt x="213" y="17"/>
                  </a:cubicBezTo>
                  <a:cubicBezTo>
                    <a:pt x="213" y="17"/>
                    <a:pt x="213" y="17"/>
                    <a:pt x="213" y="16"/>
                  </a:cubicBezTo>
                  <a:close/>
                  <a:moveTo>
                    <a:pt x="214" y="16"/>
                  </a:moveTo>
                  <a:cubicBezTo>
                    <a:pt x="215" y="16"/>
                    <a:pt x="215" y="19"/>
                    <a:pt x="214" y="16"/>
                  </a:cubicBezTo>
                  <a:cubicBezTo>
                    <a:pt x="215" y="16"/>
                    <a:pt x="214" y="17"/>
                    <a:pt x="214" y="16"/>
                  </a:cubicBezTo>
                  <a:close/>
                  <a:moveTo>
                    <a:pt x="208" y="16"/>
                  </a:moveTo>
                  <a:cubicBezTo>
                    <a:pt x="208" y="16"/>
                    <a:pt x="208" y="16"/>
                    <a:pt x="208" y="16"/>
                  </a:cubicBezTo>
                  <a:cubicBezTo>
                    <a:pt x="208" y="16"/>
                    <a:pt x="208" y="16"/>
                    <a:pt x="208" y="16"/>
                  </a:cubicBezTo>
                  <a:close/>
                  <a:moveTo>
                    <a:pt x="209" y="16"/>
                  </a:moveTo>
                  <a:cubicBezTo>
                    <a:pt x="209" y="16"/>
                    <a:pt x="209" y="16"/>
                    <a:pt x="209" y="16"/>
                  </a:cubicBezTo>
                  <a:cubicBezTo>
                    <a:pt x="209" y="16"/>
                    <a:pt x="209" y="16"/>
                    <a:pt x="209" y="16"/>
                  </a:cubicBezTo>
                  <a:close/>
                  <a:moveTo>
                    <a:pt x="215" y="16"/>
                  </a:moveTo>
                  <a:cubicBezTo>
                    <a:pt x="216" y="16"/>
                    <a:pt x="215" y="16"/>
                    <a:pt x="215" y="16"/>
                  </a:cubicBezTo>
                  <a:close/>
                  <a:moveTo>
                    <a:pt x="211" y="16"/>
                  </a:moveTo>
                  <a:cubicBezTo>
                    <a:pt x="211" y="16"/>
                    <a:pt x="211" y="16"/>
                    <a:pt x="211" y="16"/>
                  </a:cubicBezTo>
                  <a:cubicBezTo>
                    <a:pt x="211" y="16"/>
                    <a:pt x="211" y="16"/>
                    <a:pt x="211" y="16"/>
                  </a:cubicBezTo>
                  <a:close/>
                  <a:moveTo>
                    <a:pt x="213" y="15"/>
                  </a:moveTo>
                  <a:cubicBezTo>
                    <a:pt x="213" y="17"/>
                    <a:pt x="212" y="15"/>
                    <a:pt x="213" y="15"/>
                  </a:cubicBezTo>
                  <a:cubicBezTo>
                    <a:pt x="213" y="16"/>
                    <a:pt x="213" y="15"/>
                    <a:pt x="213" y="15"/>
                  </a:cubicBezTo>
                  <a:close/>
                  <a:moveTo>
                    <a:pt x="209" y="15"/>
                  </a:moveTo>
                  <a:cubicBezTo>
                    <a:pt x="210" y="15"/>
                    <a:pt x="209" y="16"/>
                    <a:pt x="209" y="16"/>
                  </a:cubicBezTo>
                  <a:cubicBezTo>
                    <a:pt x="209" y="15"/>
                    <a:pt x="209" y="15"/>
                    <a:pt x="209" y="15"/>
                  </a:cubicBezTo>
                  <a:close/>
                  <a:moveTo>
                    <a:pt x="208" y="15"/>
                  </a:moveTo>
                  <a:cubicBezTo>
                    <a:pt x="208" y="16"/>
                    <a:pt x="208" y="15"/>
                    <a:pt x="208" y="15"/>
                  </a:cubicBezTo>
                  <a:close/>
                  <a:moveTo>
                    <a:pt x="210" y="15"/>
                  </a:moveTo>
                  <a:cubicBezTo>
                    <a:pt x="210" y="15"/>
                    <a:pt x="210" y="15"/>
                    <a:pt x="210" y="15"/>
                  </a:cubicBezTo>
                  <a:cubicBezTo>
                    <a:pt x="210" y="15"/>
                    <a:pt x="210" y="15"/>
                    <a:pt x="210" y="15"/>
                  </a:cubicBezTo>
                  <a:close/>
                  <a:moveTo>
                    <a:pt x="211" y="15"/>
                  </a:moveTo>
                  <a:cubicBezTo>
                    <a:pt x="211" y="15"/>
                    <a:pt x="211" y="15"/>
                    <a:pt x="211" y="15"/>
                  </a:cubicBezTo>
                  <a:cubicBezTo>
                    <a:pt x="211" y="15"/>
                    <a:pt x="211" y="15"/>
                    <a:pt x="211" y="15"/>
                  </a:cubicBezTo>
                  <a:close/>
                  <a:moveTo>
                    <a:pt x="214" y="15"/>
                  </a:moveTo>
                  <a:cubicBezTo>
                    <a:pt x="214" y="15"/>
                    <a:pt x="214" y="15"/>
                    <a:pt x="214" y="15"/>
                  </a:cubicBezTo>
                  <a:cubicBezTo>
                    <a:pt x="214" y="15"/>
                    <a:pt x="214" y="15"/>
                    <a:pt x="214" y="15"/>
                  </a:cubicBezTo>
                  <a:close/>
                  <a:moveTo>
                    <a:pt x="215" y="15"/>
                  </a:moveTo>
                  <a:cubicBezTo>
                    <a:pt x="215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5" y="15"/>
                  </a:cubicBezTo>
                  <a:close/>
                  <a:moveTo>
                    <a:pt x="216" y="14"/>
                  </a:moveTo>
                  <a:cubicBezTo>
                    <a:pt x="216" y="15"/>
                    <a:pt x="216" y="15"/>
                    <a:pt x="216" y="15"/>
                  </a:cubicBezTo>
                  <a:cubicBezTo>
                    <a:pt x="216" y="15"/>
                    <a:pt x="216" y="15"/>
                    <a:pt x="216" y="14"/>
                  </a:cubicBezTo>
                  <a:cubicBezTo>
                    <a:pt x="216" y="15"/>
                    <a:pt x="216" y="14"/>
                    <a:pt x="216" y="14"/>
                  </a:cubicBezTo>
                  <a:close/>
                  <a:moveTo>
                    <a:pt x="210" y="15"/>
                  </a:moveTo>
                  <a:cubicBezTo>
                    <a:pt x="210" y="15"/>
                    <a:pt x="210" y="15"/>
                    <a:pt x="210" y="15"/>
                  </a:cubicBezTo>
                  <a:cubicBezTo>
                    <a:pt x="210" y="15"/>
                    <a:pt x="210" y="15"/>
                    <a:pt x="210" y="15"/>
                  </a:cubicBezTo>
                  <a:close/>
                  <a:moveTo>
                    <a:pt x="213" y="14"/>
                  </a:moveTo>
                  <a:cubicBezTo>
                    <a:pt x="213" y="15"/>
                    <a:pt x="213" y="15"/>
                    <a:pt x="213" y="14"/>
                  </a:cubicBezTo>
                  <a:cubicBezTo>
                    <a:pt x="213" y="14"/>
                    <a:pt x="213" y="14"/>
                    <a:pt x="213" y="14"/>
                  </a:cubicBezTo>
                  <a:close/>
                  <a:moveTo>
                    <a:pt x="208" y="14"/>
                  </a:moveTo>
                  <a:cubicBezTo>
                    <a:pt x="207" y="15"/>
                    <a:pt x="208" y="13"/>
                    <a:pt x="208" y="14"/>
                  </a:cubicBezTo>
                  <a:close/>
                  <a:moveTo>
                    <a:pt x="208" y="14"/>
                  </a:moveTo>
                  <a:cubicBezTo>
                    <a:pt x="208" y="13"/>
                    <a:pt x="208" y="14"/>
                    <a:pt x="208" y="14"/>
                  </a:cubicBezTo>
                  <a:cubicBezTo>
                    <a:pt x="208" y="14"/>
                    <a:pt x="208" y="14"/>
                    <a:pt x="208" y="14"/>
                  </a:cubicBezTo>
                  <a:cubicBezTo>
                    <a:pt x="208" y="13"/>
                    <a:pt x="208" y="14"/>
                    <a:pt x="208" y="14"/>
                  </a:cubicBezTo>
                  <a:close/>
                  <a:moveTo>
                    <a:pt x="208" y="14"/>
                  </a:moveTo>
                  <a:cubicBezTo>
                    <a:pt x="208" y="14"/>
                    <a:pt x="208" y="13"/>
                    <a:pt x="208" y="13"/>
                  </a:cubicBezTo>
                  <a:cubicBezTo>
                    <a:pt x="208" y="14"/>
                    <a:pt x="208" y="14"/>
                    <a:pt x="208" y="14"/>
                  </a:cubicBezTo>
                  <a:close/>
                  <a:moveTo>
                    <a:pt x="206" y="14"/>
                  </a:moveTo>
                  <a:cubicBezTo>
                    <a:pt x="206" y="14"/>
                    <a:pt x="206" y="13"/>
                    <a:pt x="207" y="14"/>
                  </a:cubicBezTo>
                  <a:cubicBezTo>
                    <a:pt x="206" y="14"/>
                    <a:pt x="206" y="14"/>
                    <a:pt x="206" y="14"/>
                  </a:cubicBezTo>
                  <a:close/>
                  <a:moveTo>
                    <a:pt x="205" y="14"/>
                  </a:moveTo>
                  <a:cubicBezTo>
                    <a:pt x="205" y="14"/>
                    <a:pt x="205" y="14"/>
                    <a:pt x="205" y="13"/>
                  </a:cubicBezTo>
                  <a:cubicBezTo>
                    <a:pt x="205" y="13"/>
                    <a:pt x="205" y="13"/>
                    <a:pt x="205" y="14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4"/>
                    <a:pt x="207" y="14"/>
                  </a:cubicBezTo>
                  <a:cubicBezTo>
                    <a:pt x="207" y="14"/>
                    <a:pt x="207" y="13"/>
                    <a:pt x="207" y="13"/>
                  </a:cubicBezTo>
                  <a:close/>
                  <a:moveTo>
                    <a:pt x="205" y="13"/>
                  </a:moveTo>
                  <a:cubicBezTo>
                    <a:pt x="205" y="13"/>
                    <a:pt x="205" y="13"/>
                    <a:pt x="205" y="13"/>
                  </a:cubicBezTo>
                  <a:cubicBezTo>
                    <a:pt x="205" y="13"/>
                    <a:pt x="205" y="13"/>
                    <a:pt x="205" y="13"/>
                  </a:cubicBezTo>
                  <a:close/>
                  <a:moveTo>
                    <a:pt x="204" y="13"/>
                  </a:moveTo>
                  <a:cubicBezTo>
                    <a:pt x="204" y="13"/>
                    <a:pt x="204" y="13"/>
                    <a:pt x="204" y="13"/>
                  </a:cubicBezTo>
                  <a:cubicBezTo>
                    <a:pt x="204" y="13"/>
                    <a:pt x="204" y="13"/>
                    <a:pt x="204" y="13"/>
                  </a:cubicBezTo>
                  <a:close/>
                  <a:moveTo>
                    <a:pt x="206" y="13"/>
                  </a:moveTo>
                  <a:cubicBezTo>
                    <a:pt x="208" y="13"/>
                    <a:pt x="206" y="13"/>
                    <a:pt x="206" y="13"/>
                  </a:cubicBezTo>
                  <a:cubicBezTo>
                    <a:pt x="206" y="13"/>
                    <a:pt x="206" y="13"/>
                    <a:pt x="206" y="13"/>
                  </a:cubicBezTo>
                  <a:close/>
                  <a:moveTo>
                    <a:pt x="205" y="13"/>
                  </a:moveTo>
                  <a:cubicBezTo>
                    <a:pt x="205" y="13"/>
                    <a:pt x="205" y="13"/>
                    <a:pt x="204" y="13"/>
                  </a:cubicBezTo>
                  <a:cubicBezTo>
                    <a:pt x="204" y="13"/>
                    <a:pt x="205" y="13"/>
                    <a:pt x="205" y="13"/>
                  </a:cubicBezTo>
                  <a:close/>
                  <a:moveTo>
                    <a:pt x="203" y="12"/>
                  </a:moveTo>
                  <a:cubicBezTo>
                    <a:pt x="203" y="12"/>
                    <a:pt x="203" y="12"/>
                    <a:pt x="203" y="12"/>
                  </a:cubicBezTo>
                  <a:cubicBezTo>
                    <a:pt x="203" y="12"/>
                    <a:pt x="203" y="12"/>
                    <a:pt x="203" y="12"/>
                  </a:cubicBezTo>
                  <a:close/>
                  <a:moveTo>
                    <a:pt x="203" y="12"/>
                  </a:moveTo>
                  <a:cubicBezTo>
                    <a:pt x="203" y="12"/>
                    <a:pt x="204" y="12"/>
                    <a:pt x="204" y="12"/>
                  </a:cubicBezTo>
                  <a:cubicBezTo>
                    <a:pt x="204" y="12"/>
                    <a:pt x="204" y="12"/>
                    <a:pt x="203" y="12"/>
                  </a:cubicBezTo>
                  <a:close/>
                  <a:moveTo>
                    <a:pt x="202" y="12"/>
                  </a:moveTo>
                  <a:cubicBezTo>
                    <a:pt x="202" y="12"/>
                    <a:pt x="202" y="12"/>
                    <a:pt x="202" y="12"/>
                  </a:cubicBezTo>
                  <a:cubicBezTo>
                    <a:pt x="202" y="12"/>
                    <a:pt x="202" y="12"/>
                    <a:pt x="202" y="12"/>
                  </a:cubicBezTo>
                  <a:close/>
                  <a:moveTo>
                    <a:pt x="205" y="12"/>
                  </a:moveTo>
                  <a:cubicBezTo>
                    <a:pt x="206" y="14"/>
                    <a:pt x="205" y="12"/>
                    <a:pt x="205" y="12"/>
                  </a:cubicBezTo>
                  <a:cubicBezTo>
                    <a:pt x="205" y="12"/>
                    <a:pt x="205" y="12"/>
                    <a:pt x="205" y="12"/>
                  </a:cubicBezTo>
                  <a:close/>
                  <a:moveTo>
                    <a:pt x="200" y="12"/>
                  </a:moveTo>
                  <a:cubicBezTo>
                    <a:pt x="200" y="12"/>
                    <a:pt x="200" y="12"/>
                    <a:pt x="199" y="12"/>
                  </a:cubicBezTo>
                  <a:cubicBezTo>
                    <a:pt x="199" y="12"/>
                    <a:pt x="200" y="12"/>
                    <a:pt x="200" y="12"/>
                  </a:cubicBezTo>
                  <a:close/>
                  <a:moveTo>
                    <a:pt x="201" y="12"/>
                  </a:moveTo>
                  <a:cubicBezTo>
                    <a:pt x="201" y="12"/>
                    <a:pt x="201" y="12"/>
                    <a:pt x="201" y="12"/>
                  </a:cubicBezTo>
                  <a:cubicBezTo>
                    <a:pt x="201" y="12"/>
                    <a:pt x="201" y="12"/>
                    <a:pt x="201" y="12"/>
                  </a:cubicBezTo>
                  <a:close/>
                  <a:moveTo>
                    <a:pt x="199" y="12"/>
                  </a:moveTo>
                  <a:cubicBezTo>
                    <a:pt x="199" y="12"/>
                    <a:pt x="199" y="12"/>
                    <a:pt x="199" y="12"/>
                  </a:cubicBezTo>
                  <a:cubicBezTo>
                    <a:pt x="199" y="12"/>
                    <a:pt x="199" y="12"/>
                    <a:pt x="199" y="12"/>
                  </a:cubicBezTo>
                  <a:close/>
                  <a:moveTo>
                    <a:pt x="198" y="12"/>
                  </a:moveTo>
                  <a:cubicBezTo>
                    <a:pt x="198" y="12"/>
                    <a:pt x="198" y="12"/>
                    <a:pt x="198" y="12"/>
                  </a:cubicBezTo>
                  <a:cubicBezTo>
                    <a:pt x="198" y="12"/>
                    <a:pt x="198" y="12"/>
                    <a:pt x="198" y="12"/>
                  </a:cubicBezTo>
                  <a:close/>
                  <a:moveTo>
                    <a:pt x="199" y="11"/>
                  </a:moveTo>
                  <a:cubicBezTo>
                    <a:pt x="200" y="11"/>
                    <a:pt x="200" y="12"/>
                    <a:pt x="199" y="12"/>
                  </a:cubicBezTo>
                  <a:cubicBezTo>
                    <a:pt x="199" y="12"/>
                    <a:pt x="199" y="11"/>
                    <a:pt x="199" y="11"/>
                  </a:cubicBezTo>
                  <a:close/>
                  <a:moveTo>
                    <a:pt x="193" y="17"/>
                  </a:moveTo>
                  <a:cubicBezTo>
                    <a:pt x="193" y="17"/>
                    <a:pt x="193" y="17"/>
                    <a:pt x="193" y="17"/>
                  </a:cubicBezTo>
                  <a:cubicBezTo>
                    <a:pt x="193" y="17"/>
                    <a:pt x="193" y="17"/>
                    <a:pt x="193" y="17"/>
                  </a:cubicBezTo>
                  <a:close/>
                  <a:moveTo>
                    <a:pt x="186" y="18"/>
                  </a:moveTo>
                  <a:cubicBezTo>
                    <a:pt x="186" y="18"/>
                    <a:pt x="186" y="18"/>
                    <a:pt x="186" y="18"/>
                  </a:cubicBezTo>
                  <a:cubicBezTo>
                    <a:pt x="186" y="17"/>
                    <a:pt x="186" y="18"/>
                    <a:pt x="186" y="18"/>
                  </a:cubicBezTo>
                  <a:close/>
                  <a:moveTo>
                    <a:pt x="180" y="18"/>
                  </a:moveTo>
                  <a:cubicBezTo>
                    <a:pt x="180" y="18"/>
                    <a:pt x="179" y="18"/>
                    <a:pt x="179" y="18"/>
                  </a:cubicBezTo>
                  <a:cubicBezTo>
                    <a:pt x="179" y="18"/>
                    <a:pt x="179" y="18"/>
                    <a:pt x="180" y="18"/>
                  </a:cubicBezTo>
                  <a:close/>
                  <a:moveTo>
                    <a:pt x="177" y="18"/>
                  </a:moveTo>
                  <a:cubicBezTo>
                    <a:pt x="177" y="18"/>
                    <a:pt x="177" y="18"/>
                    <a:pt x="176" y="18"/>
                  </a:cubicBezTo>
                  <a:cubicBezTo>
                    <a:pt x="177" y="18"/>
                    <a:pt x="176" y="18"/>
                    <a:pt x="177" y="18"/>
                  </a:cubicBezTo>
                  <a:close/>
                  <a:moveTo>
                    <a:pt x="177" y="16"/>
                  </a:moveTo>
                  <a:cubicBezTo>
                    <a:pt x="177" y="17"/>
                    <a:pt x="177" y="17"/>
                    <a:pt x="177" y="17"/>
                  </a:cubicBezTo>
                  <a:cubicBezTo>
                    <a:pt x="177" y="17"/>
                    <a:pt x="177" y="17"/>
                    <a:pt x="177" y="16"/>
                  </a:cubicBezTo>
                  <a:cubicBezTo>
                    <a:pt x="177" y="17"/>
                    <a:pt x="177" y="17"/>
                    <a:pt x="177" y="16"/>
                  </a:cubicBezTo>
                  <a:close/>
                  <a:moveTo>
                    <a:pt x="168" y="17"/>
                  </a:moveTo>
                  <a:cubicBezTo>
                    <a:pt x="168" y="17"/>
                    <a:pt x="168" y="17"/>
                    <a:pt x="167" y="17"/>
                  </a:cubicBezTo>
                  <a:cubicBezTo>
                    <a:pt x="167" y="17"/>
                    <a:pt x="168" y="17"/>
                    <a:pt x="168" y="17"/>
                  </a:cubicBezTo>
                  <a:close/>
                  <a:moveTo>
                    <a:pt x="150" y="14"/>
                  </a:moveTo>
                  <a:cubicBezTo>
                    <a:pt x="150" y="14"/>
                    <a:pt x="150" y="14"/>
                    <a:pt x="150" y="14"/>
                  </a:cubicBezTo>
                  <a:cubicBezTo>
                    <a:pt x="150" y="14"/>
                    <a:pt x="150" y="14"/>
                    <a:pt x="150" y="14"/>
                  </a:cubicBezTo>
                  <a:close/>
                  <a:moveTo>
                    <a:pt x="150" y="18"/>
                  </a:moveTo>
                  <a:cubicBezTo>
                    <a:pt x="150" y="18"/>
                    <a:pt x="150" y="18"/>
                    <a:pt x="150" y="18"/>
                  </a:cubicBezTo>
                  <a:cubicBezTo>
                    <a:pt x="150" y="18"/>
                    <a:pt x="150" y="18"/>
                    <a:pt x="150" y="18"/>
                  </a:cubicBezTo>
                  <a:close/>
                  <a:moveTo>
                    <a:pt x="147" y="16"/>
                  </a:moveTo>
                  <a:cubicBezTo>
                    <a:pt x="147" y="16"/>
                    <a:pt x="147" y="16"/>
                    <a:pt x="147" y="16"/>
                  </a:cubicBezTo>
                  <a:cubicBezTo>
                    <a:pt x="147" y="16"/>
                    <a:pt x="147" y="16"/>
                    <a:pt x="147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8" y="17"/>
                    <a:pt x="148" y="17"/>
                  </a:cubicBezTo>
                  <a:cubicBezTo>
                    <a:pt x="148" y="17"/>
                    <a:pt x="148" y="16"/>
                    <a:pt x="148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7" y="16"/>
                    <a:pt x="147" y="16"/>
                  </a:cubicBezTo>
                  <a:cubicBezTo>
                    <a:pt x="147" y="16"/>
                    <a:pt x="147" y="16"/>
                    <a:pt x="148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8" y="16"/>
                    <a:pt x="148" y="16"/>
                  </a:cubicBezTo>
                  <a:cubicBezTo>
                    <a:pt x="148" y="16"/>
                    <a:pt x="148" y="16"/>
                    <a:pt x="148" y="16"/>
                  </a:cubicBezTo>
                  <a:close/>
                  <a:moveTo>
                    <a:pt x="148" y="15"/>
                  </a:moveTo>
                  <a:cubicBezTo>
                    <a:pt x="148" y="16"/>
                    <a:pt x="149" y="15"/>
                    <a:pt x="148" y="15"/>
                  </a:cubicBezTo>
                  <a:close/>
                  <a:moveTo>
                    <a:pt x="149" y="15"/>
                  </a:moveTo>
                  <a:cubicBezTo>
                    <a:pt x="149" y="15"/>
                    <a:pt x="149" y="15"/>
                    <a:pt x="149" y="15"/>
                  </a:cubicBezTo>
                  <a:cubicBezTo>
                    <a:pt x="149" y="15"/>
                    <a:pt x="149" y="15"/>
                    <a:pt x="149" y="15"/>
                  </a:cubicBezTo>
                  <a:close/>
                  <a:moveTo>
                    <a:pt x="150" y="12"/>
                  </a:moveTo>
                  <a:cubicBezTo>
                    <a:pt x="150" y="12"/>
                    <a:pt x="150" y="12"/>
                    <a:pt x="150" y="12"/>
                  </a:cubicBezTo>
                  <a:cubicBezTo>
                    <a:pt x="150" y="12"/>
                    <a:pt x="150" y="12"/>
                    <a:pt x="150" y="12"/>
                  </a:cubicBezTo>
                  <a:close/>
                  <a:moveTo>
                    <a:pt x="148" y="13"/>
                  </a:moveTo>
                  <a:cubicBezTo>
                    <a:pt x="148" y="13"/>
                    <a:pt x="148" y="13"/>
                    <a:pt x="148" y="13"/>
                  </a:cubicBezTo>
                  <a:cubicBezTo>
                    <a:pt x="147" y="13"/>
                    <a:pt x="148" y="13"/>
                    <a:pt x="148" y="13"/>
                  </a:cubicBezTo>
                  <a:close/>
                  <a:moveTo>
                    <a:pt x="148" y="13"/>
                  </a:moveTo>
                  <a:cubicBezTo>
                    <a:pt x="148" y="13"/>
                    <a:pt x="147" y="13"/>
                    <a:pt x="147" y="13"/>
                  </a:cubicBezTo>
                  <a:cubicBezTo>
                    <a:pt x="147" y="13"/>
                    <a:pt x="147" y="13"/>
                    <a:pt x="148" y="13"/>
                  </a:cubicBezTo>
                  <a:close/>
                  <a:moveTo>
                    <a:pt x="144" y="14"/>
                  </a:moveTo>
                  <a:cubicBezTo>
                    <a:pt x="144" y="14"/>
                    <a:pt x="144" y="14"/>
                    <a:pt x="144" y="14"/>
                  </a:cubicBezTo>
                  <a:cubicBezTo>
                    <a:pt x="144" y="14"/>
                    <a:pt x="144" y="14"/>
                    <a:pt x="144" y="14"/>
                  </a:cubicBezTo>
                  <a:close/>
                  <a:moveTo>
                    <a:pt x="144" y="14"/>
                  </a:moveTo>
                  <a:cubicBezTo>
                    <a:pt x="144" y="14"/>
                    <a:pt x="144" y="14"/>
                    <a:pt x="144" y="14"/>
                  </a:cubicBezTo>
                  <a:cubicBezTo>
                    <a:pt x="144" y="14"/>
                    <a:pt x="144" y="13"/>
                    <a:pt x="144" y="14"/>
                  </a:cubicBezTo>
                  <a:close/>
                  <a:moveTo>
                    <a:pt x="144" y="13"/>
                  </a:moveTo>
                  <a:cubicBezTo>
                    <a:pt x="144" y="13"/>
                    <a:pt x="144" y="14"/>
                    <a:pt x="144" y="14"/>
                  </a:cubicBezTo>
                  <a:cubicBezTo>
                    <a:pt x="144" y="13"/>
                    <a:pt x="144" y="13"/>
                    <a:pt x="144" y="13"/>
                  </a:cubicBezTo>
                  <a:close/>
                  <a:moveTo>
                    <a:pt x="146" y="13"/>
                  </a:moveTo>
                  <a:cubicBezTo>
                    <a:pt x="146" y="13"/>
                    <a:pt x="146" y="12"/>
                    <a:pt x="146" y="12"/>
                  </a:cubicBezTo>
                  <a:cubicBezTo>
                    <a:pt x="146" y="13"/>
                    <a:pt x="146" y="13"/>
                    <a:pt x="146" y="13"/>
                  </a:cubicBezTo>
                  <a:close/>
                  <a:moveTo>
                    <a:pt x="146" y="13"/>
                  </a:moveTo>
                  <a:cubicBezTo>
                    <a:pt x="146" y="13"/>
                    <a:pt x="146" y="13"/>
                    <a:pt x="146" y="12"/>
                  </a:cubicBezTo>
                  <a:cubicBezTo>
                    <a:pt x="146" y="12"/>
                    <a:pt x="146" y="12"/>
                    <a:pt x="146" y="13"/>
                  </a:cubicBezTo>
                  <a:close/>
                  <a:moveTo>
                    <a:pt x="144" y="12"/>
                  </a:moveTo>
                  <a:cubicBezTo>
                    <a:pt x="144" y="12"/>
                    <a:pt x="145" y="13"/>
                    <a:pt x="144" y="13"/>
                  </a:cubicBezTo>
                  <a:cubicBezTo>
                    <a:pt x="144" y="13"/>
                    <a:pt x="144" y="13"/>
                    <a:pt x="144" y="12"/>
                  </a:cubicBezTo>
                  <a:cubicBezTo>
                    <a:pt x="144" y="12"/>
                    <a:pt x="144" y="12"/>
                    <a:pt x="144" y="12"/>
                  </a:cubicBezTo>
                  <a:close/>
                  <a:moveTo>
                    <a:pt x="140" y="9"/>
                  </a:moveTo>
                  <a:cubicBezTo>
                    <a:pt x="140" y="9"/>
                    <a:pt x="140" y="9"/>
                    <a:pt x="140" y="9"/>
                  </a:cubicBezTo>
                  <a:cubicBezTo>
                    <a:pt x="140" y="9"/>
                    <a:pt x="140" y="9"/>
                    <a:pt x="140" y="9"/>
                  </a:cubicBezTo>
                  <a:close/>
                  <a:moveTo>
                    <a:pt x="145" y="9"/>
                  </a:moveTo>
                  <a:cubicBezTo>
                    <a:pt x="145" y="10"/>
                    <a:pt x="146" y="9"/>
                    <a:pt x="145" y="9"/>
                  </a:cubicBezTo>
                  <a:close/>
                  <a:moveTo>
                    <a:pt x="152" y="10"/>
                  </a:moveTo>
                  <a:cubicBezTo>
                    <a:pt x="152" y="10"/>
                    <a:pt x="152" y="10"/>
                    <a:pt x="152" y="10"/>
                  </a:cubicBezTo>
                  <a:cubicBezTo>
                    <a:pt x="152" y="10"/>
                    <a:pt x="152" y="10"/>
                    <a:pt x="152" y="10"/>
                  </a:cubicBezTo>
                  <a:close/>
                  <a:moveTo>
                    <a:pt x="154" y="10"/>
                  </a:moveTo>
                  <a:cubicBezTo>
                    <a:pt x="154" y="10"/>
                    <a:pt x="154" y="10"/>
                    <a:pt x="154" y="10"/>
                  </a:cubicBezTo>
                  <a:cubicBezTo>
                    <a:pt x="154" y="10"/>
                    <a:pt x="154" y="10"/>
                    <a:pt x="154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7" y="10"/>
                  </a:moveTo>
                  <a:cubicBezTo>
                    <a:pt x="147" y="10"/>
                    <a:pt x="147" y="10"/>
                    <a:pt x="147" y="10"/>
                  </a:cubicBezTo>
                  <a:cubicBezTo>
                    <a:pt x="147" y="10"/>
                    <a:pt x="147" y="10"/>
                    <a:pt x="147" y="10"/>
                  </a:cubicBezTo>
                  <a:close/>
                  <a:moveTo>
                    <a:pt x="149" y="10"/>
                  </a:moveTo>
                  <a:cubicBezTo>
                    <a:pt x="149" y="10"/>
                    <a:pt x="149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50" y="10"/>
                  </a:moveTo>
                  <a:cubicBezTo>
                    <a:pt x="150" y="10"/>
                    <a:pt x="151" y="10"/>
                    <a:pt x="151" y="10"/>
                  </a:cubicBezTo>
                  <a:cubicBezTo>
                    <a:pt x="150" y="10"/>
                    <a:pt x="150" y="10"/>
                    <a:pt x="150" y="10"/>
                  </a:cubicBezTo>
                  <a:close/>
                  <a:moveTo>
                    <a:pt x="149" y="10"/>
                  </a:moveTo>
                  <a:cubicBezTo>
                    <a:pt x="149" y="10"/>
                    <a:pt x="149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47" y="10"/>
                  </a:moveTo>
                  <a:cubicBezTo>
                    <a:pt x="147" y="10"/>
                    <a:pt x="147" y="10"/>
                    <a:pt x="147" y="10"/>
                  </a:cubicBezTo>
                  <a:cubicBezTo>
                    <a:pt x="147" y="10"/>
                    <a:pt x="147" y="10"/>
                    <a:pt x="147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7" y="9"/>
                    <a:pt x="146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9"/>
                    <a:pt x="146" y="9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9" y="9"/>
                  </a:moveTo>
                  <a:cubicBezTo>
                    <a:pt x="149" y="9"/>
                    <a:pt x="150" y="9"/>
                    <a:pt x="150" y="10"/>
                  </a:cubicBezTo>
                  <a:cubicBezTo>
                    <a:pt x="149" y="10"/>
                    <a:pt x="149" y="9"/>
                    <a:pt x="149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4" y="9"/>
                    <a:pt x="154" y="9"/>
                  </a:cubicBezTo>
                  <a:cubicBezTo>
                    <a:pt x="154" y="9"/>
                    <a:pt x="154" y="9"/>
                    <a:pt x="154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5" y="9"/>
                    <a:pt x="155" y="9"/>
                  </a:cubicBezTo>
                  <a:cubicBezTo>
                    <a:pt x="155" y="9"/>
                    <a:pt x="155" y="9"/>
                    <a:pt x="154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10"/>
                    <a:pt x="153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10"/>
                    <a:pt x="153" y="9"/>
                  </a:cubicBezTo>
                  <a:close/>
                  <a:moveTo>
                    <a:pt x="146" y="9"/>
                  </a:moveTo>
                  <a:cubicBezTo>
                    <a:pt x="146" y="9"/>
                    <a:pt x="146" y="9"/>
                    <a:pt x="146" y="9"/>
                  </a:cubicBezTo>
                  <a:cubicBezTo>
                    <a:pt x="146" y="9"/>
                    <a:pt x="146" y="9"/>
                    <a:pt x="146" y="9"/>
                  </a:cubicBezTo>
                  <a:close/>
                  <a:moveTo>
                    <a:pt x="147" y="8"/>
                  </a:moveTo>
                  <a:cubicBezTo>
                    <a:pt x="147" y="8"/>
                    <a:pt x="147" y="8"/>
                    <a:pt x="147" y="8"/>
                  </a:cubicBezTo>
                  <a:cubicBezTo>
                    <a:pt x="147" y="8"/>
                    <a:pt x="147" y="9"/>
                    <a:pt x="147" y="8"/>
                  </a:cubicBezTo>
                  <a:close/>
                  <a:moveTo>
                    <a:pt x="146" y="9"/>
                  </a:moveTo>
                  <a:cubicBezTo>
                    <a:pt x="146" y="9"/>
                    <a:pt x="146" y="9"/>
                    <a:pt x="146" y="9"/>
                  </a:cubicBezTo>
                  <a:cubicBezTo>
                    <a:pt x="146" y="9"/>
                    <a:pt x="146" y="9"/>
                    <a:pt x="146" y="9"/>
                  </a:cubicBezTo>
                  <a:close/>
                  <a:moveTo>
                    <a:pt x="149" y="9"/>
                  </a:moveTo>
                  <a:cubicBezTo>
                    <a:pt x="149" y="9"/>
                    <a:pt x="149" y="9"/>
                    <a:pt x="149" y="9"/>
                  </a:cubicBezTo>
                  <a:cubicBezTo>
                    <a:pt x="149" y="9"/>
                    <a:pt x="149" y="9"/>
                    <a:pt x="149" y="9"/>
                  </a:cubicBezTo>
                  <a:close/>
                  <a:moveTo>
                    <a:pt x="149" y="9"/>
                  </a:moveTo>
                  <a:cubicBezTo>
                    <a:pt x="149" y="9"/>
                    <a:pt x="149" y="9"/>
                    <a:pt x="149" y="9"/>
                  </a:cubicBezTo>
                  <a:cubicBezTo>
                    <a:pt x="150" y="9"/>
                    <a:pt x="150" y="9"/>
                    <a:pt x="149" y="9"/>
                  </a:cubicBezTo>
                  <a:close/>
                  <a:moveTo>
                    <a:pt x="150" y="9"/>
                  </a:moveTo>
                  <a:cubicBezTo>
                    <a:pt x="150" y="9"/>
                    <a:pt x="150" y="9"/>
                    <a:pt x="151" y="9"/>
                  </a:cubicBezTo>
                  <a:cubicBezTo>
                    <a:pt x="151" y="9"/>
                    <a:pt x="150" y="9"/>
                    <a:pt x="150" y="9"/>
                  </a:cubicBezTo>
                  <a:close/>
                  <a:moveTo>
                    <a:pt x="153" y="9"/>
                  </a:moveTo>
                  <a:cubicBezTo>
                    <a:pt x="153" y="10"/>
                    <a:pt x="153" y="9"/>
                    <a:pt x="153" y="9"/>
                  </a:cubicBezTo>
                  <a:cubicBezTo>
                    <a:pt x="152" y="9"/>
                    <a:pt x="153" y="9"/>
                    <a:pt x="153" y="9"/>
                  </a:cubicBezTo>
                  <a:close/>
                  <a:moveTo>
                    <a:pt x="152" y="9"/>
                  </a:moveTo>
                  <a:cubicBezTo>
                    <a:pt x="151" y="9"/>
                    <a:pt x="152" y="9"/>
                    <a:pt x="152" y="9"/>
                  </a:cubicBezTo>
                  <a:cubicBezTo>
                    <a:pt x="152" y="9"/>
                    <a:pt x="152" y="9"/>
                    <a:pt x="152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9"/>
                    <a:pt x="153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4" y="9"/>
                    <a:pt x="154" y="9"/>
                  </a:cubicBezTo>
                  <a:cubicBezTo>
                    <a:pt x="154" y="9"/>
                    <a:pt x="154" y="9"/>
                    <a:pt x="154" y="9"/>
                  </a:cubicBezTo>
                  <a:close/>
                  <a:moveTo>
                    <a:pt x="156" y="9"/>
                  </a:moveTo>
                  <a:cubicBezTo>
                    <a:pt x="155" y="8"/>
                    <a:pt x="155" y="9"/>
                    <a:pt x="155" y="8"/>
                  </a:cubicBezTo>
                  <a:cubicBezTo>
                    <a:pt x="155" y="9"/>
                    <a:pt x="155" y="9"/>
                    <a:pt x="156" y="9"/>
                  </a:cubicBezTo>
                  <a:cubicBezTo>
                    <a:pt x="155" y="8"/>
                    <a:pt x="156" y="9"/>
                    <a:pt x="156" y="9"/>
                  </a:cubicBezTo>
                  <a:close/>
                  <a:moveTo>
                    <a:pt x="157" y="9"/>
                  </a:moveTo>
                  <a:cubicBezTo>
                    <a:pt x="157" y="9"/>
                    <a:pt x="157" y="8"/>
                    <a:pt x="157" y="8"/>
                  </a:cubicBezTo>
                  <a:cubicBezTo>
                    <a:pt x="157" y="9"/>
                    <a:pt x="157" y="9"/>
                    <a:pt x="157" y="9"/>
                  </a:cubicBezTo>
                  <a:close/>
                  <a:moveTo>
                    <a:pt x="157" y="9"/>
                  </a:moveTo>
                  <a:cubicBezTo>
                    <a:pt x="157" y="9"/>
                    <a:pt x="157" y="9"/>
                    <a:pt x="157" y="9"/>
                  </a:cubicBezTo>
                  <a:cubicBezTo>
                    <a:pt x="157" y="9"/>
                    <a:pt x="157" y="9"/>
                    <a:pt x="157" y="9"/>
                  </a:cubicBezTo>
                  <a:close/>
                  <a:moveTo>
                    <a:pt x="158" y="9"/>
                  </a:moveTo>
                  <a:cubicBezTo>
                    <a:pt x="157" y="9"/>
                    <a:pt x="157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8" y="9"/>
                  </a:moveTo>
                  <a:cubicBezTo>
                    <a:pt x="158" y="9"/>
                    <a:pt x="158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9"/>
                    <a:pt x="153" y="9"/>
                  </a:cubicBezTo>
                  <a:close/>
                  <a:moveTo>
                    <a:pt x="158" y="9"/>
                  </a:moveTo>
                  <a:cubicBezTo>
                    <a:pt x="158" y="9"/>
                    <a:pt x="158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6" y="9"/>
                  </a:moveTo>
                  <a:cubicBezTo>
                    <a:pt x="156" y="9"/>
                    <a:pt x="156" y="9"/>
                    <a:pt x="157" y="9"/>
                  </a:cubicBezTo>
                  <a:cubicBezTo>
                    <a:pt x="157" y="9"/>
                    <a:pt x="156" y="10"/>
                    <a:pt x="156" y="9"/>
                  </a:cubicBezTo>
                  <a:close/>
                  <a:moveTo>
                    <a:pt x="154" y="10"/>
                  </a:moveTo>
                  <a:cubicBezTo>
                    <a:pt x="154" y="10"/>
                    <a:pt x="154" y="9"/>
                    <a:pt x="154" y="9"/>
                  </a:cubicBezTo>
                  <a:cubicBezTo>
                    <a:pt x="154" y="9"/>
                    <a:pt x="154" y="10"/>
                    <a:pt x="154" y="10"/>
                  </a:cubicBezTo>
                  <a:close/>
                  <a:moveTo>
                    <a:pt x="162" y="9"/>
                  </a:moveTo>
                  <a:cubicBezTo>
                    <a:pt x="162" y="9"/>
                    <a:pt x="162" y="9"/>
                    <a:pt x="162" y="9"/>
                  </a:cubicBezTo>
                  <a:cubicBezTo>
                    <a:pt x="162" y="9"/>
                    <a:pt x="162" y="9"/>
                    <a:pt x="162" y="9"/>
                  </a:cubicBezTo>
                  <a:close/>
                  <a:moveTo>
                    <a:pt x="161" y="9"/>
                  </a:moveTo>
                  <a:cubicBezTo>
                    <a:pt x="161" y="9"/>
                    <a:pt x="161" y="10"/>
                    <a:pt x="161" y="10"/>
                  </a:cubicBezTo>
                  <a:cubicBezTo>
                    <a:pt x="161" y="9"/>
                    <a:pt x="161" y="9"/>
                    <a:pt x="161" y="9"/>
                  </a:cubicBezTo>
                  <a:close/>
                  <a:moveTo>
                    <a:pt x="164" y="10"/>
                  </a:moveTo>
                  <a:cubicBezTo>
                    <a:pt x="164" y="10"/>
                    <a:pt x="164" y="9"/>
                    <a:pt x="164" y="9"/>
                  </a:cubicBezTo>
                  <a:cubicBezTo>
                    <a:pt x="164" y="10"/>
                    <a:pt x="164" y="10"/>
                    <a:pt x="164" y="10"/>
                  </a:cubicBezTo>
                  <a:close/>
                  <a:moveTo>
                    <a:pt x="161" y="10"/>
                  </a:moveTo>
                  <a:cubicBezTo>
                    <a:pt x="161" y="9"/>
                    <a:pt x="161" y="10"/>
                    <a:pt x="161" y="10"/>
                  </a:cubicBezTo>
                  <a:cubicBezTo>
                    <a:pt x="161" y="10"/>
                    <a:pt x="161" y="10"/>
                    <a:pt x="161" y="10"/>
                  </a:cubicBezTo>
                  <a:close/>
                  <a:moveTo>
                    <a:pt x="157" y="10"/>
                  </a:moveTo>
                  <a:cubicBezTo>
                    <a:pt x="157" y="13"/>
                    <a:pt x="157" y="8"/>
                    <a:pt x="157" y="10"/>
                  </a:cubicBezTo>
                  <a:cubicBezTo>
                    <a:pt x="157" y="10"/>
                    <a:pt x="157" y="10"/>
                    <a:pt x="157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1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9" y="10"/>
                  </a:moveTo>
                  <a:cubicBezTo>
                    <a:pt x="150" y="10"/>
                    <a:pt x="150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1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52" y="10"/>
                  </a:moveTo>
                  <a:cubicBezTo>
                    <a:pt x="153" y="12"/>
                    <a:pt x="151" y="12"/>
                    <a:pt x="152" y="10"/>
                  </a:cubicBezTo>
                  <a:cubicBezTo>
                    <a:pt x="152" y="11"/>
                    <a:pt x="152" y="10"/>
                    <a:pt x="152" y="10"/>
                  </a:cubicBezTo>
                  <a:close/>
                  <a:moveTo>
                    <a:pt x="150" y="11"/>
                  </a:moveTo>
                  <a:cubicBezTo>
                    <a:pt x="150" y="11"/>
                    <a:pt x="150" y="11"/>
                    <a:pt x="149" y="11"/>
                  </a:cubicBezTo>
                  <a:cubicBezTo>
                    <a:pt x="149" y="11"/>
                    <a:pt x="150" y="11"/>
                    <a:pt x="150" y="11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59" y="12"/>
                  </a:moveTo>
                  <a:cubicBezTo>
                    <a:pt x="159" y="12"/>
                    <a:pt x="159" y="12"/>
                    <a:pt x="159" y="12"/>
                  </a:cubicBezTo>
                  <a:cubicBezTo>
                    <a:pt x="159" y="12"/>
                    <a:pt x="159" y="12"/>
                    <a:pt x="159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9" y="12"/>
                  </a:cubicBezTo>
                  <a:cubicBezTo>
                    <a:pt x="159" y="12"/>
                    <a:pt x="159" y="12"/>
                    <a:pt x="158" y="12"/>
                  </a:cubicBezTo>
                  <a:close/>
                  <a:moveTo>
                    <a:pt x="157" y="12"/>
                  </a:move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lose/>
                  <a:moveTo>
                    <a:pt x="156" y="12"/>
                  </a:moveTo>
                  <a:cubicBezTo>
                    <a:pt x="155" y="12"/>
                    <a:pt x="156" y="11"/>
                    <a:pt x="156" y="12"/>
                  </a:cubicBezTo>
                  <a:cubicBezTo>
                    <a:pt x="156" y="12"/>
                    <a:pt x="156" y="12"/>
                    <a:pt x="156" y="12"/>
                  </a:cubicBezTo>
                  <a:close/>
                  <a:moveTo>
                    <a:pt x="157" y="12"/>
                  </a:moveTo>
                  <a:cubicBezTo>
                    <a:pt x="157" y="12"/>
                    <a:pt x="157" y="12"/>
                    <a:pt x="157" y="12"/>
                  </a:cubicBezTo>
                  <a:close/>
                  <a:moveTo>
                    <a:pt x="154" y="12"/>
                  </a:moveTo>
                  <a:cubicBezTo>
                    <a:pt x="156" y="12"/>
                    <a:pt x="153" y="11"/>
                    <a:pt x="154" y="12"/>
                  </a:cubicBezTo>
                  <a:cubicBezTo>
                    <a:pt x="153" y="12"/>
                    <a:pt x="154" y="12"/>
                    <a:pt x="154" y="12"/>
                  </a:cubicBezTo>
                  <a:close/>
                  <a:moveTo>
                    <a:pt x="154" y="11"/>
                  </a:moveTo>
                  <a:cubicBezTo>
                    <a:pt x="154" y="11"/>
                    <a:pt x="154" y="11"/>
                    <a:pt x="154" y="11"/>
                  </a:cubicBezTo>
                  <a:cubicBezTo>
                    <a:pt x="154" y="11"/>
                    <a:pt x="154" y="11"/>
                    <a:pt x="154" y="11"/>
                  </a:cubicBezTo>
                  <a:close/>
                  <a:moveTo>
                    <a:pt x="152" y="11"/>
                  </a:moveTo>
                  <a:cubicBezTo>
                    <a:pt x="152" y="11"/>
                    <a:pt x="152" y="11"/>
                    <a:pt x="152" y="11"/>
                  </a:cubicBezTo>
                  <a:cubicBezTo>
                    <a:pt x="152" y="11"/>
                    <a:pt x="152" y="11"/>
                    <a:pt x="152" y="11"/>
                  </a:cubicBezTo>
                  <a:close/>
                  <a:moveTo>
                    <a:pt x="156" y="10"/>
                  </a:moveTo>
                  <a:cubicBezTo>
                    <a:pt x="156" y="11"/>
                    <a:pt x="157" y="11"/>
                    <a:pt x="156" y="11"/>
                  </a:cubicBezTo>
                  <a:cubicBezTo>
                    <a:pt x="156" y="11"/>
                    <a:pt x="155" y="11"/>
                    <a:pt x="156" y="10"/>
                  </a:cubicBezTo>
                  <a:close/>
                  <a:moveTo>
                    <a:pt x="156" y="11"/>
                  </a:moveTo>
                  <a:cubicBezTo>
                    <a:pt x="156" y="11"/>
                    <a:pt x="156" y="11"/>
                    <a:pt x="156" y="11"/>
                  </a:cubicBezTo>
                  <a:cubicBezTo>
                    <a:pt x="156" y="11"/>
                    <a:pt x="156" y="11"/>
                    <a:pt x="156" y="11"/>
                  </a:cubicBezTo>
                  <a:close/>
                  <a:moveTo>
                    <a:pt x="153" y="10"/>
                  </a:moveTo>
                  <a:cubicBezTo>
                    <a:pt x="153" y="10"/>
                    <a:pt x="153" y="10"/>
                    <a:pt x="153" y="10"/>
                  </a:cubicBezTo>
                  <a:cubicBezTo>
                    <a:pt x="153" y="10"/>
                    <a:pt x="153" y="11"/>
                    <a:pt x="153" y="10"/>
                  </a:cubicBezTo>
                  <a:close/>
                  <a:moveTo>
                    <a:pt x="156" y="10"/>
                  </a:moveTo>
                  <a:cubicBezTo>
                    <a:pt x="156" y="10"/>
                    <a:pt x="156" y="11"/>
                    <a:pt x="156" y="10"/>
                  </a:cubicBezTo>
                  <a:cubicBezTo>
                    <a:pt x="155" y="10"/>
                    <a:pt x="156" y="10"/>
                    <a:pt x="156" y="10"/>
                  </a:cubicBezTo>
                  <a:close/>
                  <a:moveTo>
                    <a:pt x="159" y="10"/>
                  </a:moveTo>
                  <a:cubicBezTo>
                    <a:pt x="159" y="11"/>
                    <a:pt x="159" y="11"/>
                    <a:pt x="159" y="11"/>
                  </a:cubicBezTo>
                  <a:cubicBezTo>
                    <a:pt x="158" y="11"/>
                    <a:pt x="159" y="10"/>
                    <a:pt x="159" y="10"/>
                  </a:cubicBezTo>
                  <a:close/>
                  <a:moveTo>
                    <a:pt x="158" y="11"/>
                  </a:moveTo>
                  <a:cubicBezTo>
                    <a:pt x="158" y="11"/>
                    <a:pt x="158" y="11"/>
                    <a:pt x="158" y="11"/>
                  </a:cubicBezTo>
                  <a:cubicBezTo>
                    <a:pt x="158" y="11"/>
                    <a:pt x="158" y="11"/>
                    <a:pt x="158" y="11"/>
                  </a:cubicBezTo>
                  <a:close/>
                  <a:moveTo>
                    <a:pt x="158" y="11"/>
                  </a:moveTo>
                  <a:cubicBezTo>
                    <a:pt x="158" y="11"/>
                    <a:pt x="158" y="11"/>
                    <a:pt x="158" y="11"/>
                  </a:cubicBezTo>
                  <a:cubicBezTo>
                    <a:pt x="158" y="11"/>
                    <a:pt x="158" y="11"/>
                    <a:pt x="158" y="11"/>
                  </a:cubicBezTo>
                  <a:close/>
                  <a:moveTo>
                    <a:pt x="160" y="10"/>
                  </a:moveTo>
                  <a:cubicBezTo>
                    <a:pt x="160" y="10"/>
                    <a:pt x="160" y="11"/>
                    <a:pt x="160" y="10"/>
                  </a:cubicBezTo>
                  <a:cubicBezTo>
                    <a:pt x="160" y="10"/>
                    <a:pt x="160" y="10"/>
                    <a:pt x="160" y="10"/>
                  </a:cubicBezTo>
                  <a:close/>
                  <a:moveTo>
                    <a:pt x="163" y="11"/>
                  </a:moveTo>
                  <a:cubicBezTo>
                    <a:pt x="163" y="10"/>
                    <a:pt x="163" y="10"/>
                    <a:pt x="164" y="10"/>
                  </a:cubicBezTo>
                  <a:cubicBezTo>
                    <a:pt x="164" y="10"/>
                    <a:pt x="164" y="11"/>
                    <a:pt x="163" y="11"/>
                  </a:cubicBezTo>
                  <a:close/>
                  <a:moveTo>
                    <a:pt x="160" y="11"/>
                  </a:moveTo>
                  <a:cubicBezTo>
                    <a:pt x="157" y="11"/>
                    <a:pt x="160" y="10"/>
                    <a:pt x="160" y="11"/>
                  </a:cubicBezTo>
                  <a:cubicBezTo>
                    <a:pt x="159" y="11"/>
                    <a:pt x="160" y="11"/>
                    <a:pt x="160" y="11"/>
                  </a:cubicBezTo>
                  <a:close/>
                  <a:moveTo>
                    <a:pt x="168" y="11"/>
                  </a:moveTo>
                  <a:cubicBezTo>
                    <a:pt x="167" y="11"/>
                    <a:pt x="167" y="11"/>
                    <a:pt x="168" y="11"/>
                  </a:cubicBezTo>
                  <a:close/>
                  <a:moveTo>
                    <a:pt x="170" y="11"/>
                  </a:moveTo>
                  <a:cubicBezTo>
                    <a:pt x="170" y="11"/>
                    <a:pt x="170" y="11"/>
                    <a:pt x="170" y="11"/>
                  </a:cubicBezTo>
                  <a:cubicBezTo>
                    <a:pt x="170" y="11"/>
                    <a:pt x="170" y="11"/>
                    <a:pt x="170" y="11"/>
                  </a:cubicBezTo>
                  <a:close/>
                  <a:moveTo>
                    <a:pt x="168" y="11"/>
                  </a:moveTo>
                  <a:cubicBezTo>
                    <a:pt x="168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8" y="11"/>
                  </a:cubicBezTo>
                  <a:close/>
                  <a:moveTo>
                    <a:pt x="168" y="11"/>
                  </a:moveTo>
                  <a:cubicBezTo>
                    <a:pt x="168" y="11"/>
                    <a:pt x="168" y="11"/>
                    <a:pt x="168" y="11"/>
                  </a:cubicBezTo>
                  <a:cubicBezTo>
                    <a:pt x="168" y="11"/>
                    <a:pt x="168" y="11"/>
                    <a:pt x="168" y="11"/>
                  </a:cubicBezTo>
                  <a:close/>
                  <a:moveTo>
                    <a:pt x="165" y="11"/>
                  </a:moveTo>
                  <a:cubicBezTo>
                    <a:pt x="165" y="11"/>
                    <a:pt x="164" y="11"/>
                    <a:pt x="165" y="11"/>
                  </a:cubicBezTo>
                  <a:cubicBezTo>
                    <a:pt x="165" y="11"/>
                    <a:pt x="164" y="11"/>
                    <a:pt x="165" y="11"/>
                  </a:cubicBezTo>
                  <a:close/>
                  <a:moveTo>
                    <a:pt x="162" y="11"/>
                  </a:moveTo>
                  <a:cubicBezTo>
                    <a:pt x="162" y="11"/>
                    <a:pt x="162" y="11"/>
                    <a:pt x="162" y="11"/>
                  </a:cubicBezTo>
                  <a:cubicBezTo>
                    <a:pt x="162" y="11"/>
                    <a:pt x="162" y="11"/>
                    <a:pt x="162" y="11"/>
                  </a:cubicBezTo>
                  <a:close/>
                  <a:moveTo>
                    <a:pt x="169" y="11"/>
                  </a:move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lose/>
                  <a:moveTo>
                    <a:pt x="169" y="11"/>
                  </a:move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lose/>
                  <a:moveTo>
                    <a:pt x="169" y="12"/>
                  </a:moveTo>
                  <a:cubicBezTo>
                    <a:pt x="169" y="12"/>
                    <a:pt x="168" y="11"/>
                    <a:pt x="169" y="11"/>
                  </a:cubicBezTo>
                  <a:cubicBezTo>
                    <a:pt x="169" y="12"/>
                    <a:pt x="169" y="11"/>
                    <a:pt x="169" y="12"/>
                  </a:cubicBezTo>
                  <a:close/>
                  <a:moveTo>
                    <a:pt x="161" y="12"/>
                  </a:moveTo>
                  <a:cubicBezTo>
                    <a:pt x="161" y="12"/>
                    <a:pt x="161" y="11"/>
                    <a:pt x="161" y="11"/>
                  </a:cubicBezTo>
                  <a:cubicBezTo>
                    <a:pt x="161" y="11"/>
                    <a:pt x="161" y="12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lose/>
                  <a:moveTo>
                    <a:pt x="172" y="12"/>
                  </a:moveTo>
                  <a:cubicBezTo>
                    <a:pt x="174" y="12"/>
                    <a:pt x="172" y="13"/>
                    <a:pt x="172" y="12"/>
                  </a:cubicBezTo>
                  <a:cubicBezTo>
                    <a:pt x="173" y="12"/>
                    <a:pt x="172" y="12"/>
                    <a:pt x="172" y="12"/>
                  </a:cubicBezTo>
                  <a:close/>
                  <a:moveTo>
                    <a:pt x="176" y="13"/>
                  </a:moveTo>
                  <a:cubicBezTo>
                    <a:pt x="176" y="13"/>
                    <a:pt x="176" y="13"/>
                    <a:pt x="175" y="13"/>
                  </a:cubicBezTo>
                  <a:cubicBezTo>
                    <a:pt x="175" y="13"/>
                    <a:pt x="176" y="13"/>
                    <a:pt x="176" y="13"/>
                  </a:cubicBezTo>
                  <a:close/>
                  <a:moveTo>
                    <a:pt x="172" y="13"/>
                  </a:moveTo>
                  <a:cubicBezTo>
                    <a:pt x="173" y="13"/>
                    <a:pt x="172" y="13"/>
                    <a:pt x="172" y="13"/>
                  </a:cubicBezTo>
                  <a:cubicBezTo>
                    <a:pt x="172" y="13"/>
                    <a:pt x="172" y="13"/>
                    <a:pt x="172" y="13"/>
                  </a:cubicBezTo>
                  <a:close/>
                  <a:moveTo>
                    <a:pt x="174" y="13"/>
                  </a:moveTo>
                  <a:cubicBezTo>
                    <a:pt x="174" y="13"/>
                    <a:pt x="175" y="14"/>
                    <a:pt x="175" y="14"/>
                  </a:cubicBezTo>
                  <a:cubicBezTo>
                    <a:pt x="175" y="14"/>
                    <a:pt x="175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lose/>
                  <a:moveTo>
                    <a:pt x="174" y="13"/>
                  </a:moveTo>
                  <a:cubicBezTo>
                    <a:pt x="174" y="13"/>
                    <a:pt x="174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lose/>
                  <a:moveTo>
                    <a:pt x="174" y="14"/>
                  </a:moveTo>
                  <a:cubicBezTo>
                    <a:pt x="174" y="14"/>
                    <a:pt x="174" y="14"/>
                    <a:pt x="173" y="14"/>
                  </a:cubicBezTo>
                  <a:cubicBezTo>
                    <a:pt x="173" y="14"/>
                    <a:pt x="174" y="14"/>
                    <a:pt x="174" y="14"/>
                  </a:cubicBezTo>
                  <a:close/>
                  <a:moveTo>
                    <a:pt x="173" y="14"/>
                  </a:moveTo>
                  <a:cubicBezTo>
                    <a:pt x="173" y="14"/>
                    <a:pt x="173" y="14"/>
                    <a:pt x="173" y="14"/>
                  </a:cubicBezTo>
                  <a:cubicBezTo>
                    <a:pt x="173" y="14"/>
                    <a:pt x="173" y="14"/>
                    <a:pt x="173" y="14"/>
                  </a:cubicBezTo>
                  <a:close/>
                  <a:moveTo>
                    <a:pt x="174" y="14"/>
                  </a:moveTo>
                  <a:cubicBezTo>
                    <a:pt x="174" y="14"/>
                    <a:pt x="174" y="14"/>
                    <a:pt x="174" y="14"/>
                  </a:cubicBezTo>
                  <a:cubicBezTo>
                    <a:pt x="174" y="14"/>
                    <a:pt x="174" y="14"/>
                    <a:pt x="174" y="14"/>
                  </a:cubicBezTo>
                  <a:close/>
                  <a:moveTo>
                    <a:pt x="172" y="14"/>
                  </a:moveTo>
                  <a:cubicBezTo>
                    <a:pt x="172" y="14"/>
                    <a:pt x="172" y="14"/>
                    <a:pt x="172" y="14"/>
                  </a:cubicBezTo>
                  <a:cubicBezTo>
                    <a:pt x="172" y="14"/>
                    <a:pt x="172" y="14"/>
                    <a:pt x="172" y="14"/>
                  </a:cubicBezTo>
                  <a:close/>
                  <a:moveTo>
                    <a:pt x="172" y="14"/>
                  </a:moveTo>
                  <a:cubicBezTo>
                    <a:pt x="172" y="14"/>
                    <a:pt x="173" y="14"/>
                    <a:pt x="172" y="14"/>
                  </a:cubicBezTo>
                  <a:cubicBezTo>
                    <a:pt x="172" y="14"/>
                    <a:pt x="172" y="14"/>
                    <a:pt x="172" y="14"/>
                  </a:cubicBezTo>
                  <a:close/>
                  <a:moveTo>
                    <a:pt x="173" y="14"/>
                  </a:moveTo>
                  <a:cubicBezTo>
                    <a:pt x="174" y="14"/>
                    <a:pt x="173" y="14"/>
                    <a:pt x="173" y="14"/>
                  </a:cubicBezTo>
                  <a:cubicBezTo>
                    <a:pt x="173" y="14"/>
                    <a:pt x="173" y="14"/>
                    <a:pt x="173" y="14"/>
                  </a:cubicBezTo>
                  <a:close/>
                  <a:moveTo>
                    <a:pt x="177" y="13"/>
                  </a:moveTo>
                  <a:cubicBezTo>
                    <a:pt x="177" y="13"/>
                    <a:pt x="178" y="14"/>
                    <a:pt x="177" y="13"/>
                  </a:cubicBezTo>
                  <a:cubicBezTo>
                    <a:pt x="178" y="13"/>
                    <a:pt x="177" y="13"/>
                    <a:pt x="177" y="13"/>
                  </a:cubicBezTo>
                  <a:close/>
                  <a:moveTo>
                    <a:pt x="189" y="14"/>
                  </a:moveTo>
                  <a:cubicBezTo>
                    <a:pt x="189" y="14"/>
                    <a:pt x="189" y="14"/>
                    <a:pt x="189" y="14"/>
                  </a:cubicBezTo>
                  <a:cubicBezTo>
                    <a:pt x="189" y="14"/>
                    <a:pt x="189" y="13"/>
                    <a:pt x="189" y="14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4"/>
                  </a:cubicBezTo>
                  <a:cubicBezTo>
                    <a:pt x="188" y="14"/>
                    <a:pt x="188" y="14"/>
                    <a:pt x="188" y="14"/>
                  </a:cubicBezTo>
                  <a:close/>
                  <a:moveTo>
                    <a:pt x="194" y="14"/>
                  </a:moveTo>
                  <a:cubicBezTo>
                    <a:pt x="194" y="14"/>
                    <a:pt x="194" y="14"/>
                    <a:pt x="194" y="14"/>
                  </a:cubicBezTo>
                  <a:cubicBezTo>
                    <a:pt x="194" y="14"/>
                    <a:pt x="194" y="14"/>
                    <a:pt x="194" y="14"/>
                  </a:cubicBezTo>
                  <a:close/>
                  <a:moveTo>
                    <a:pt x="194" y="14"/>
                  </a:moveTo>
                  <a:cubicBezTo>
                    <a:pt x="194" y="14"/>
                    <a:pt x="194" y="14"/>
                    <a:pt x="194" y="14"/>
                  </a:cubicBezTo>
                  <a:cubicBezTo>
                    <a:pt x="194" y="14"/>
                    <a:pt x="194" y="14"/>
                    <a:pt x="194" y="14"/>
                  </a:cubicBezTo>
                  <a:close/>
                  <a:moveTo>
                    <a:pt x="189" y="14"/>
                  </a:moveTo>
                  <a:cubicBezTo>
                    <a:pt x="189" y="14"/>
                    <a:pt x="189" y="14"/>
                    <a:pt x="189" y="14"/>
                  </a:cubicBezTo>
                  <a:cubicBezTo>
                    <a:pt x="189" y="14"/>
                    <a:pt x="189" y="14"/>
                    <a:pt x="189" y="14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4"/>
                  </a:cubicBezTo>
                  <a:cubicBezTo>
                    <a:pt x="188" y="14"/>
                    <a:pt x="188" y="14"/>
                    <a:pt x="188" y="14"/>
                  </a:cubicBezTo>
                  <a:close/>
                  <a:moveTo>
                    <a:pt x="188" y="14"/>
                  </a:moveTo>
                  <a:cubicBezTo>
                    <a:pt x="187" y="14"/>
                    <a:pt x="186" y="14"/>
                    <a:pt x="187" y="13"/>
                  </a:cubicBezTo>
                  <a:cubicBezTo>
                    <a:pt x="187" y="14"/>
                    <a:pt x="188" y="13"/>
                    <a:pt x="188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3" y="14"/>
                  </a:cubicBez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3"/>
                    <a:pt x="184" y="14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81" y="12"/>
                  </a:moveTo>
                  <a:cubicBezTo>
                    <a:pt x="181" y="14"/>
                    <a:pt x="179" y="11"/>
                    <a:pt x="181" y="12"/>
                  </a:cubicBezTo>
                  <a:cubicBezTo>
                    <a:pt x="181" y="11"/>
                    <a:pt x="181" y="12"/>
                    <a:pt x="181" y="12"/>
                  </a:cubicBezTo>
                  <a:close/>
                  <a:moveTo>
                    <a:pt x="180" y="11"/>
                  </a:moveTo>
                  <a:cubicBezTo>
                    <a:pt x="180" y="11"/>
                    <a:pt x="180" y="11"/>
                    <a:pt x="180" y="11"/>
                  </a:cubicBezTo>
                  <a:cubicBezTo>
                    <a:pt x="180" y="11"/>
                    <a:pt x="180" y="11"/>
                    <a:pt x="180" y="11"/>
                  </a:cubicBezTo>
                  <a:close/>
                  <a:moveTo>
                    <a:pt x="186" y="11"/>
                  </a:moveTo>
                  <a:cubicBezTo>
                    <a:pt x="186" y="11"/>
                    <a:pt x="186" y="11"/>
                    <a:pt x="185" y="11"/>
                  </a:cubicBezTo>
                  <a:cubicBezTo>
                    <a:pt x="185" y="11"/>
                    <a:pt x="185" y="11"/>
                    <a:pt x="186" y="11"/>
                  </a:cubicBezTo>
                  <a:close/>
                  <a:moveTo>
                    <a:pt x="182" y="11"/>
                  </a:moveTo>
                  <a:cubicBezTo>
                    <a:pt x="182" y="11"/>
                    <a:pt x="182" y="11"/>
                    <a:pt x="182" y="11"/>
                  </a:cubicBezTo>
                  <a:cubicBezTo>
                    <a:pt x="182" y="11"/>
                    <a:pt x="182" y="11"/>
                    <a:pt x="182" y="11"/>
                  </a:cubicBezTo>
                  <a:close/>
                  <a:moveTo>
                    <a:pt x="179" y="11"/>
                  </a:moveTo>
                  <a:cubicBezTo>
                    <a:pt x="179" y="11"/>
                    <a:pt x="179" y="11"/>
                    <a:pt x="179" y="11"/>
                  </a:cubicBezTo>
                  <a:cubicBezTo>
                    <a:pt x="179" y="11"/>
                    <a:pt x="179" y="11"/>
                    <a:pt x="179" y="11"/>
                  </a:cubicBezTo>
                  <a:close/>
                  <a:moveTo>
                    <a:pt x="189" y="11"/>
                  </a:moveTo>
                  <a:cubicBezTo>
                    <a:pt x="189" y="11"/>
                    <a:pt x="189" y="11"/>
                    <a:pt x="189" y="11"/>
                  </a:cubicBezTo>
                  <a:cubicBezTo>
                    <a:pt x="189" y="11"/>
                    <a:pt x="189" y="11"/>
                    <a:pt x="189" y="11"/>
                  </a:cubicBezTo>
                  <a:close/>
                  <a:moveTo>
                    <a:pt x="193" y="11"/>
                  </a:moveTo>
                  <a:cubicBezTo>
                    <a:pt x="193" y="11"/>
                    <a:pt x="193" y="11"/>
                    <a:pt x="193" y="11"/>
                  </a:cubicBezTo>
                  <a:cubicBezTo>
                    <a:pt x="193" y="11"/>
                    <a:pt x="193" y="11"/>
                    <a:pt x="193" y="11"/>
                  </a:cubicBezTo>
                  <a:close/>
                  <a:moveTo>
                    <a:pt x="194" y="11"/>
                  </a:moveTo>
                  <a:cubicBezTo>
                    <a:pt x="194" y="11"/>
                    <a:pt x="194" y="11"/>
                    <a:pt x="194" y="11"/>
                  </a:cubicBezTo>
                  <a:cubicBezTo>
                    <a:pt x="194" y="11"/>
                    <a:pt x="194" y="11"/>
                    <a:pt x="194" y="11"/>
                  </a:cubicBezTo>
                  <a:close/>
                  <a:moveTo>
                    <a:pt x="192" y="11"/>
                  </a:moveTo>
                  <a:cubicBezTo>
                    <a:pt x="192" y="11"/>
                    <a:pt x="192" y="11"/>
                    <a:pt x="192" y="11"/>
                  </a:cubicBezTo>
                  <a:cubicBezTo>
                    <a:pt x="192" y="11"/>
                    <a:pt x="192" y="11"/>
                    <a:pt x="192" y="11"/>
                  </a:cubicBezTo>
                  <a:close/>
                  <a:moveTo>
                    <a:pt x="187" y="11"/>
                  </a:moveTo>
                  <a:cubicBezTo>
                    <a:pt x="187" y="11"/>
                    <a:pt x="187" y="11"/>
                    <a:pt x="187" y="11"/>
                  </a:cubicBezTo>
                  <a:cubicBezTo>
                    <a:pt x="187" y="11"/>
                    <a:pt x="187" y="11"/>
                    <a:pt x="187" y="11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1"/>
                    <a:pt x="178" y="11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2"/>
                    <a:pt x="178" y="12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6" y="12"/>
                  </a:moveTo>
                  <a:cubicBezTo>
                    <a:pt x="176" y="12"/>
                    <a:pt x="176" y="12"/>
                    <a:pt x="176" y="12"/>
                  </a:cubicBezTo>
                  <a:cubicBezTo>
                    <a:pt x="176" y="12"/>
                    <a:pt x="176" y="12"/>
                    <a:pt x="176" y="12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2"/>
                    <a:pt x="178" y="12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9" y="12"/>
                  </a:moveTo>
                  <a:cubicBezTo>
                    <a:pt x="179" y="12"/>
                    <a:pt x="179" y="13"/>
                    <a:pt x="179" y="12"/>
                  </a:cubicBezTo>
                  <a:cubicBezTo>
                    <a:pt x="178" y="12"/>
                    <a:pt x="179" y="12"/>
                    <a:pt x="179" y="12"/>
                  </a:cubicBezTo>
                  <a:close/>
                  <a:moveTo>
                    <a:pt x="178" y="13"/>
                  </a:moveTo>
                  <a:cubicBezTo>
                    <a:pt x="177" y="13"/>
                    <a:pt x="178" y="13"/>
                    <a:pt x="178" y="13"/>
                  </a:cubicBezTo>
                  <a:cubicBezTo>
                    <a:pt x="178" y="13"/>
                    <a:pt x="178" y="12"/>
                    <a:pt x="178" y="13"/>
                  </a:cubicBezTo>
                  <a:close/>
                  <a:moveTo>
                    <a:pt x="176" y="13"/>
                  </a:moveTo>
                  <a:cubicBezTo>
                    <a:pt x="176" y="13"/>
                    <a:pt x="176" y="13"/>
                    <a:pt x="176" y="13"/>
                  </a:cubicBezTo>
                  <a:cubicBezTo>
                    <a:pt x="176" y="13"/>
                    <a:pt x="176" y="13"/>
                    <a:pt x="176" y="13"/>
                  </a:cubicBezTo>
                  <a:close/>
                  <a:moveTo>
                    <a:pt x="180" y="14"/>
                  </a:moveTo>
                  <a:cubicBezTo>
                    <a:pt x="180" y="13"/>
                    <a:pt x="180" y="13"/>
                    <a:pt x="180" y="14"/>
                  </a:cubicBezTo>
                  <a:cubicBezTo>
                    <a:pt x="180" y="14"/>
                    <a:pt x="180" y="14"/>
                    <a:pt x="180" y="14"/>
                  </a:cubicBezTo>
                  <a:close/>
                  <a:moveTo>
                    <a:pt x="178" y="14"/>
                  </a:moveTo>
                  <a:cubicBezTo>
                    <a:pt x="177" y="14"/>
                    <a:pt x="178" y="13"/>
                    <a:pt x="178" y="14"/>
                  </a:cubicBezTo>
                  <a:cubicBezTo>
                    <a:pt x="178" y="14"/>
                    <a:pt x="178" y="13"/>
                    <a:pt x="178" y="14"/>
                  </a:cubicBezTo>
                  <a:close/>
                  <a:moveTo>
                    <a:pt x="184" y="12"/>
                  </a:moveTo>
                  <a:cubicBezTo>
                    <a:pt x="184" y="12"/>
                    <a:pt x="184" y="12"/>
                    <a:pt x="184" y="12"/>
                  </a:cubicBezTo>
                  <a:cubicBezTo>
                    <a:pt x="184" y="12"/>
                    <a:pt x="184" y="12"/>
                    <a:pt x="184" y="12"/>
                  </a:cubicBezTo>
                  <a:close/>
                  <a:moveTo>
                    <a:pt x="189" y="12"/>
                  </a:moveTo>
                  <a:cubicBezTo>
                    <a:pt x="189" y="12"/>
                    <a:pt x="189" y="12"/>
                    <a:pt x="189" y="12"/>
                  </a:cubicBezTo>
                  <a:cubicBezTo>
                    <a:pt x="189" y="12"/>
                    <a:pt x="189" y="12"/>
                    <a:pt x="189" y="12"/>
                  </a:cubicBezTo>
                  <a:close/>
                  <a:moveTo>
                    <a:pt x="183" y="13"/>
                  </a:moveTo>
                  <a:cubicBezTo>
                    <a:pt x="183" y="12"/>
                    <a:pt x="183" y="12"/>
                    <a:pt x="183" y="12"/>
                  </a:cubicBezTo>
                  <a:cubicBezTo>
                    <a:pt x="184" y="12"/>
                    <a:pt x="184" y="13"/>
                    <a:pt x="183" y="13"/>
                  </a:cubicBezTo>
                  <a:close/>
                  <a:moveTo>
                    <a:pt x="190" y="12"/>
                  </a:moveTo>
                  <a:cubicBezTo>
                    <a:pt x="190" y="12"/>
                    <a:pt x="190" y="12"/>
                    <a:pt x="190" y="12"/>
                  </a:cubicBezTo>
                  <a:cubicBezTo>
                    <a:pt x="190" y="12"/>
                    <a:pt x="190" y="12"/>
                    <a:pt x="190" y="12"/>
                  </a:cubicBezTo>
                  <a:close/>
                  <a:moveTo>
                    <a:pt x="182" y="13"/>
                  </a:moveTo>
                  <a:cubicBezTo>
                    <a:pt x="182" y="13"/>
                    <a:pt x="182" y="13"/>
                    <a:pt x="182" y="13"/>
                  </a:cubicBezTo>
                  <a:cubicBezTo>
                    <a:pt x="182" y="13"/>
                    <a:pt x="182" y="13"/>
                    <a:pt x="182" y="13"/>
                  </a:cubicBezTo>
                  <a:close/>
                  <a:moveTo>
                    <a:pt x="182" y="13"/>
                  </a:moveTo>
                  <a:cubicBezTo>
                    <a:pt x="182" y="13"/>
                    <a:pt x="182" y="13"/>
                    <a:pt x="182" y="13"/>
                  </a:cubicBezTo>
                  <a:cubicBezTo>
                    <a:pt x="182" y="13"/>
                    <a:pt x="182" y="13"/>
                    <a:pt x="182" y="13"/>
                  </a:cubicBezTo>
                  <a:close/>
                  <a:moveTo>
                    <a:pt x="183" y="13"/>
                  </a:moveTo>
                  <a:cubicBezTo>
                    <a:pt x="183" y="13"/>
                    <a:pt x="183" y="13"/>
                    <a:pt x="183" y="13"/>
                  </a:cubicBezTo>
                  <a:cubicBezTo>
                    <a:pt x="183" y="13"/>
                    <a:pt x="183" y="13"/>
                    <a:pt x="183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9" y="13"/>
                    <a:pt x="179" y="13"/>
                    <a:pt x="179" y="13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9" y="13"/>
                    <a:pt x="179" y="13"/>
                    <a:pt x="179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93" y="12"/>
                  </a:move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lose/>
                  <a:moveTo>
                    <a:pt x="193" y="12"/>
                  </a:move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lose/>
                  <a:moveTo>
                    <a:pt x="190" y="13"/>
                  </a:moveTo>
                  <a:cubicBezTo>
                    <a:pt x="190" y="13"/>
                    <a:pt x="190" y="12"/>
                    <a:pt x="190" y="12"/>
                  </a:cubicBezTo>
                  <a:cubicBezTo>
                    <a:pt x="191" y="13"/>
                    <a:pt x="190" y="13"/>
                    <a:pt x="190" y="13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91" y="13"/>
                  </a:moveTo>
                  <a:cubicBezTo>
                    <a:pt x="191" y="13"/>
                    <a:pt x="191" y="13"/>
                    <a:pt x="191" y="13"/>
                  </a:cubicBezTo>
                  <a:cubicBezTo>
                    <a:pt x="191" y="13"/>
                    <a:pt x="191" y="13"/>
                    <a:pt x="191" y="13"/>
                  </a:cubicBezTo>
                  <a:close/>
                  <a:moveTo>
                    <a:pt x="190" y="13"/>
                  </a:moveTo>
                  <a:cubicBezTo>
                    <a:pt x="190" y="13"/>
                    <a:pt x="190" y="13"/>
                    <a:pt x="190" y="13"/>
                  </a:cubicBezTo>
                  <a:cubicBezTo>
                    <a:pt x="191" y="13"/>
                    <a:pt x="190" y="13"/>
                    <a:pt x="190" y="13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86" y="14"/>
                  </a:moveTo>
                  <a:cubicBezTo>
                    <a:pt x="186" y="14"/>
                    <a:pt x="187" y="13"/>
                    <a:pt x="187" y="14"/>
                  </a:cubicBezTo>
                  <a:cubicBezTo>
                    <a:pt x="187" y="14"/>
                    <a:pt x="187" y="14"/>
                    <a:pt x="186" y="14"/>
                  </a:cubicBezTo>
                  <a:close/>
                  <a:moveTo>
                    <a:pt x="186" y="13"/>
                  </a:moveTo>
                  <a:cubicBezTo>
                    <a:pt x="186" y="13"/>
                    <a:pt x="186" y="14"/>
                    <a:pt x="186" y="13"/>
                  </a:cubicBezTo>
                  <a:close/>
                  <a:moveTo>
                    <a:pt x="183" y="14"/>
                  </a:moveTo>
                  <a:cubicBezTo>
                    <a:pt x="183" y="14"/>
                    <a:pt x="182" y="13"/>
                    <a:pt x="183" y="13"/>
                  </a:cubicBezTo>
                  <a:cubicBezTo>
                    <a:pt x="183" y="13"/>
                    <a:pt x="183" y="14"/>
                    <a:pt x="183" y="14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8" y="13"/>
                    <a:pt x="178" y="13"/>
                    <a:pt x="179" y="13"/>
                  </a:cubicBezTo>
                  <a:close/>
                  <a:moveTo>
                    <a:pt x="175" y="13"/>
                  </a:moveTo>
                  <a:cubicBezTo>
                    <a:pt x="175" y="13"/>
                    <a:pt x="175" y="13"/>
                    <a:pt x="175" y="13"/>
                  </a:cubicBezTo>
                  <a:cubicBezTo>
                    <a:pt x="175" y="13"/>
                    <a:pt x="175" y="13"/>
                    <a:pt x="175" y="13"/>
                  </a:cubicBezTo>
                  <a:close/>
                  <a:moveTo>
                    <a:pt x="175" y="13"/>
                  </a:moveTo>
                  <a:cubicBezTo>
                    <a:pt x="175" y="13"/>
                    <a:pt x="175" y="12"/>
                    <a:pt x="175" y="12"/>
                  </a:cubicBezTo>
                  <a:cubicBezTo>
                    <a:pt x="175" y="13"/>
                    <a:pt x="175" y="13"/>
                    <a:pt x="175" y="13"/>
                  </a:cubicBezTo>
                  <a:close/>
                  <a:moveTo>
                    <a:pt x="175" y="12"/>
                  </a:moveTo>
                  <a:cubicBezTo>
                    <a:pt x="175" y="11"/>
                    <a:pt x="175" y="13"/>
                    <a:pt x="175" y="12"/>
                  </a:cubicBezTo>
                  <a:cubicBezTo>
                    <a:pt x="175" y="12"/>
                    <a:pt x="175" y="12"/>
                    <a:pt x="175" y="12"/>
                  </a:cubicBezTo>
                  <a:close/>
                  <a:moveTo>
                    <a:pt x="173" y="12"/>
                  </a:moveTo>
                  <a:cubicBezTo>
                    <a:pt x="173" y="12"/>
                    <a:pt x="173" y="12"/>
                    <a:pt x="173" y="12"/>
                  </a:cubicBezTo>
                  <a:cubicBezTo>
                    <a:pt x="173" y="12"/>
                    <a:pt x="173" y="12"/>
                    <a:pt x="173" y="12"/>
                  </a:cubicBezTo>
                  <a:close/>
                  <a:moveTo>
                    <a:pt x="174" y="11"/>
                  </a:moveTo>
                  <a:cubicBezTo>
                    <a:pt x="175" y="11"/>
                    <a:pt x="175" y="12"/>
                    <a:pt x="175" y="12"/>
                  </a:cubicBezTo>
                  <a:cubicBezTo>
                    <a:pt x="175" y="12"/>
                    <a:pt x="174" y="12"/>
                    <a:pt x="174" y="11"/>
                  </a:cubicBezTo>
                  <a:close/>
                  <a:moveTo>
                    <a:pt x="177" y="11"/>
                  </a:moveTo>
                  <a:cubicBezTo>
                    <a:pt x="177" y="11"/>
                    <a:pt x="177" y="11"/>
                    <a:pt x="177" y="11"/>
                  </a:cubicBezTo>
                  <a:cubicBezTo>
                    <a:pt x="177" y="11"/>
                    <a:pt x="177" y="11"/>
                    <a:pt x="177" y="11"/>
                  </a:cubicBezTo>
                  <a:close/>
                  <a:moveTo>
                    <a:pt x="178" y="11"/>
                  </a:moveTo>
                  <a:cubicBezTo>
                    <a:pt x="178" y="11"/>
                    <a:pt x="178" y="11"/>
                    <a:pt x="178" y="11"/>
                  </a:cubicBezTo>
                  <a:cubicBezTo>
                    <a:pt x="178" y="11"/>
                    <a:pt x="178" y="11"/>
                    <a:pt x="178" y="11"/>
                  </a:cubicBezTo>
                  <a:close/>
                  <a:moveTo>
                    <a:pt x="177" y="11"/>
                  </a:moveTo>
                  <a:cubicBezTo>
                    <a:pt x="177" y="11"/>
                    <a:pt x="177" y="11"/>
                    <a:pt x="177" y="11"/>
                  </a:cubicBezTo>
                  <a:cubicBezTo>
                    <a:pt x="177" y="11"/>
                    <a:pt x="177" y="11"/>
                    <a:pt x="177" y="11"/>
                  </a:cubicBezTo>
                  <a:close/>
                  <a:moveTo>
                    <a:pt x="177" y="11"/>
                  </a:moveTo>
                  <a:cubicBezTo>
                    <a:pt x="178" y="12"/>
                    <a:pt x="177" y="11"/>
                    <a:pt x="177" y="11"/>
                  </a:cubicBezTo>
                  <a:cubicBezTo>
                    <a:pt x="177" y="11"/>
                    <a:pt x="177" y="10"/>
                    <a:pt x="177" y="11"/>
                  </a:cubicBezTo>
                  <a:close/>
                  <a:moveTo>
                    <a:pt x="179" y="11"/>
                  </a:moveTo>
                  <a:cubicBezTo>
                    <a:pt x="179" y="11"/>
                    <a:pt x="179" y="11"/>
                    <a:pt x="179" y="10"/>
                  </a:cubicBezTo>
                  <a:cubicBezTo>
                    <a:pt x="179" y="10"/>
                    <a:pt x="180" y="11"/>
                    <a:pt x="179" y="11"/>
                  </a:cubicBezTo>
                  <a:close/>
                  <a:moveTo>
                    <a:pt x="180" y="10"/>
                  </a:moveTo>
                  <a:cubicBezTo>
                    <a:pt x="180" y="10"/>
                    <a:pt x="180" y="10"/>
                    <a:pt x="180" y="10"/>
                  </a:cubicBezTo>
                  <a:cubicBezTo>
                    <a:pt x="180" y="10"/>
                    <a:pt x="180" y="11"/>
                    <a:pt x="180" y="10"/>
                  </a:cubicBezTo>
                  <a:close/>
                  <a:moveTo>
                    <a:pt x="182" y="10"/>
                  </a:moveTo>
                  <a:cubicBezTo>
                    <a:pt x="182" y="10"/>
                    <a:pt x="182" y="10"/>
                    <a:pt x="182" y="10"/>
                  </a:cubicBezTo>
                  <a:cubicBezTo>
                    <a:pt x="182" y="10"/>
                    <a:pt x="182" y="11"/>
                    <a:pt x="182" y="10"/>
                  </a:cubicBezTo>
                  <a:close/>
                  <a:moveTo>
                    <a:pt x="183" y="10"/>
                  </a:moveTo>
                  <a:cubicBezTo>
                    <a:pt x="183" y="11"/>
                    <a:pt x="183" y="11"/>
                    <a:pt x="183" y="11"/>
                  </a:cubicBezTo>
                  <a:cubicBezTo>
                    <a:pt x="183" y="11"/>
                    <a:pt x="182" y="11"/>
                    <a:pt x="183" y="10"/>
                  </a:cubicBezTo>
                  <a:close/>
                  <a:moveTo>
                    <a:pt x="180" y="11"/>
                  </a:moveTo>
                  <a:cubicBezTo>
                    <a:pt x="180" y="11"/>
                    <a:pt x="180" y="11"/>
                    <a:pt x="180" y="11"/>
                  </a:cubicBezTo>
                  <a:cubicBezTo>
                    <a:pt x="180" y="11"/>
                    <a:pt x="180" y="11"/>
                    <a:pt x="180" y="11"/>
                  </a:cubicBezTo>
                  <a:close/>
                  <a:moveTo>
                    <a:pt x="193" y="11"/>
                  </a:moveTo>
                  <a:cubicBezTo>
                    <a:pt x="193" y="11"/>
                    <a:pt x="193" y="11"/>
                    <a:pt x="193" y="11"/>
                  </a:cubicBezTo>
                  <a:cubicBezTo>
                    <a:pt x="193" y="11"/>
                    <a:pt x="193" y="11"/>
                    <a:pt x="193" y="11"/>
                  </a:cubicBezTo>
                  <a:close/>
                  <a:moveTo>
                    <a:pt x="193" y="10"/>
                  </a:moveTo>
                  <a:cubicBezTo>
                    <a:pt x="193" y="11"/>
                    <a:pt x="194" y="10"/>
                    <a:pt x="193" y="10"/>
                  </a:cubicBezTo>
                  <a:cubicBezTo>
                    <a:pt x="193" y="11"/>
                    <a:pt x="193" y="11"/>
                    <a:pt x="193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4" y="11"/>
                    <a:pt x="194" y="11"/>
                  </a:cubicBezTo>
                  <a:cubicBezTo>
                    <a:pt x="194" y="11"/>
                    <a:pt x="194" y="10"/>
                    <a:pt x="194" y="10"/>
                  </a:cubicBezTo>
                  <a:close/>
                  <a:moveTo>
                    <a:pt x="191" y="10"/>
                  </a:moveTo>
                  <a:cubicBezTo>
                    <a:pt x="191" y="11"/>
                    <a:pt x="190" y="11"/>
                    <a:pt x="191" y="10"/>
                  </a:cubicBezTo>
                  <a:cubicBezTo>
                    <a:pt x="191" y="10"/>
                    <a:pt x="191" y="10"/>
                    <a:pt x="191" y="10"/>
                  </a:cubicBezTo>
                  <a:close/>
                  <a:moveTo>
                    <a:pt x="194" y="10"/>
                  </a:moveTo>
                  <a:cubicBezTo>
                    <a:pt x="193" y="10"/>
                    <a:pt x="194" y="10"/>
                    <a:pt x="194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4" y="10"/>
                    <a:pt x="194" y="10"/>
                  </a:cubicBezTo>
                  <a:cubicBezTo>
                    <a:pt x="194" y="10"/>
                    <a:pt x="194" y="10"/>
                    <a:pt x="194" y="10"/>
                  </a:cubicBezTo>
                  <a:close/>
                  <a:moveTo>
                    <a:pt x="190" y="10"/>
                  </a:moveTo>
                  <a:cubicBezTo>
                    <a:pt x="190" y="10"/>
                    <a:pt x="190" y="10"/>
                    <a:pt x="190" y="10"/>
                  </a:cubicBezTo>
                  <a:cubicBezTo>
                    <a:pt x="190" y="10"/>
                    <a:pt x="190" y="9"/>
                    <a:pt x="190" y="10"/>
                  </a:cubicBezTo>
                  <a:close/>
                  <a:moveTo>
                    <a:pt x="189" y="9"/>
                  </a:moveTo>
                  <a:cubicBezTo>
                    <a:pt x="189" y="10"/>
                    <a:pt x="190" y="10"/>
                    <a:pt x="189" y="10"/>
                  </a:cubicBezTo>
                  <a:cubicBezTo>
                    <a:pt x="189" y="10"/>
                    <a:pt x="189" y="9"/>
                    <a:pt x="189" y="9"/>
                  </a:cubicBezTo>
                  <a:close/>
                  <a:moveTo>
                    <a:pt x="190" y="9"/>
                  </a:moveTo>
                  <a:cubicBezTo>
                    <a:pt x="190" y="9"/>
                    <a:pt x="190" y="9"/>
                    <a:pt x="190" y="10"/>
                  </a:cubicBezTo>
                  <a:cubicBezTo>
                    <a:pt x="190" y="10"/>
                    <a:pt x="189" y="9"/>
                    <a:pt x="190" y="9"/>
                  </a:cubicBezTo>
                  <a:close/>
                  <a:moveTo>
                    <a:pt x="191" y="10"/>
                  </a:moveTo>
                  <a:cubicBezTo>
                    <a:pt x="191" y="10"/>
                    <a:pt x="191" y="10"/>
                    <a:pt x="191" y="10"/>
                  </a:cubicBezTo>
                  <a:cubicBezTo>
                    <a:pt x="191" y="10"/>
                    <a:pt x="192" y="10"/>
                    <a:pt x="191" y="10"/>
                  </a:cubicBezTo>
                  <a:close/>
                  <a:moveTo>
                    <a:pt x="190" y="10"/>
                  </a:moveTo>
                  <a:cubicBezTo>
                    <a:pt x="191" y="9"/>
                    <a:pt x="190" y="10"/>
                    <a:pt x="190" y="10"/>
                  </a:cubicBezTo>
                  <a:cubicBezTo>
                    <a:pt x="190" y="10"/>
                    <a:pt x="191" y="10"/>
                    <a:pt x="190" y="10"/>
                  </a:cubicBezTo>
                  <a:close/>
                  <a:moveTo>
                    <a:pt x="193" y="10"/>
                  </a:moveTo>
                  <a:cubicBezTo>
                    <a:pt x="193" y="10"/>
                    <a:pt x="193" y="10"/>
                    <a:pt x="193" y="10"/>
                  </a:cubicBezTo>
                  <a:cubicBezTo>
                    <a:pt x="193" y="10"/>
                    <a:pt x="193" y="10"/>
                    <a:pt x="193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3" y="10"/>
                    <a:pt x="193" y="10"/>
                  </a:cubicBezTo>
                  <a:cubicBezTo>
                    <a:pt x="193" y="10"/>
                    <a:pt x="193" y="10"/>
                    <a:pt x="194" y="10"/>
                  </a:cubicBezTo>
                  <a:close/>
                  <a:moveTo>
                    <a:pt x="195" y="12"/>
                  </a:moveTo>
                  <a:cubicBezTo>
                    <a:pt x="190" y="9"/>
                    <a:pt x="201" y="12"/>
                    <a:pt x="195" y="12"/>
                  </a:cubicBezTo>
                  <a:cubicBezTo>
                    <a:pt x="196" y="13"/>
                    <a:pt x="196" y="12"/>
                    <a:pt x="195" y="12"/>
                  </a:cubicBezTo>
                  <a:close/>
                  <a:moveTo>
                    <a:pt x="196" y="13"/>
                  </a:moveTo>
                  <a:cubicBezTo>
                    <a:pt x="196" y="13"/>
                    <a:pt x="196" y="13"/>
                    <a:pt x="196" y="13"/>
                  </a:cubicBezTo>
                  <a:cubicBezTo>
                    <a:pt x="197" y="13"/>
                    <a:pt x="196" y="13"/>
                    <a:pt x="196" y="13"/>
                  </a:cubicBezTo>
                  <a:close/>
                  <a:moveTo>
                    <a:pt x="196" y="13"/>
                  </a:moveTo>
                  <a:cubicBezTo>
                    <a:pt x="195" y="13"/>
                    <a:pt x="196" y="12"/>
                    <a:pt x="196" y="12"/>
                  </a:cubicBezTo>
                  <a:cubicBezTo>
                    <a:pt x="196" y="13"/>
                    <a:pt x="196" y="13"/>
                    <a:pt x="196" y="13"/>
                  </a:cubicBezTo>
                  <a:cubicBezTo>
                    <a:pt x="195" y="13"/>
                    <a:pt x="196" y="14"/>
                    <a:pt x="196" y="13"/>
                  </a:cubicBezTo>
                  <a:close/>
                  <a:moveTo>
                    <a:pt x="189" y="13"/>
                  </a:moveTo>
                  <a:cubicBezTo>
                    <a:pt x="189" y="13"/>
                    <a:pt x="189" y="13"/>
                    <a:pt x="189" y="13"/>
                  </a:cubicBezTo>
                  <a:cubicBezTo>
                    <a:pt x="189" y="13"/>
                    <a:pt x="189" y="13"/>
                    <a:pt x="189" y="13"/>
                  </a:cubicBezTo>
                  <a:close/>
                  <a:moveTo>
                    <a:pt x="190" y="14"/>
                  </a:moveTo>
                  <a:cubicBezTo>
                    <a:pt x="190" y="14"/>
                    <a:pt x="190" y="13"/>
                    <a:pt x="190" y="13"/>
                  </a:cubicBezTo>
                  <a:cubicBezTo>
                    <a:pt x="190" y="14"/>
                    <a:pt x="190" y="14"/>
                    <a:pt x="190" y="14"/>
                  </a:cubicBezTo>
                  <a:close/>
                  <a:moveTo>
                    <a:pt x="193" y="14"/>
                  </a:moveTo>
                  <a:cubicBezTo>
                    <a:pt x="193" y="14"/>
                    <a:pt x="193" y="13"/>
                    <a:pt x="193" y="14"/>
                  </a:cubicBezTo>
                  <a:cubicBezTo>
                    <a:pt x="193" y="14"/>
                    <a:pt x="193" y="14"/>
                    <a:pt x="193" y="14"/>
                  </a:cubicBezTo>
                  <a:close/>
                  <a:moveTo>
                    <a:pt x="195" y="14"/>
                  </a:moveTo>
                  <a:cubicBezTo>
                    <a:pt x="195" y="14"/>
                    <a:pt x="195" y="14"/>
                    <a:pt x="195" y="14"/>
                  </a:cubicBezTo>
                  <a:cubicBezTo>
                    <a:pt x="195" y="14"/>
                    <a:pt x="195" y="14"/>
                    <a:pt x="195" y="14"/>
                  </a:cubicBezTo>
                  <a:close/>
                  <a:moveTo>
                    <a:pt x="196" y="14"/>
                  </a:moveTo>
                  <a:cubicBezTo>
                    <a:pt x="197" y="14"/>
                    <a:pt x="197" y="14"/>
                    <a:pt x="197" y="14"/>
                  </a:cubicBezTo>
                  <a:cubicBezTo>
                    <a:pt x="197" y="14"/>
                    <a:pt x="196" y="14"/>
                    <a:pt x="196" y="14"/>
                  </a:cubicBezTo>
                  <a:close/>
                  <a:moveTo>
                    <a:pt x="190" y="14"/>
                  </a:moveTo>
                  <a:cubicBezTo>
                    <a:pt x="190" y="14"/>
                    <a:pt x="190" y="14"/>
                    <a:pt x="190" y="14"/>
                  </a:cubicBezTo>
                  <a:cubicBezTo>
                    <a:pt x="190" y="14"/>
                    <a:pt x="190" y="14"/>
                    <a:pt x="190" y="14"/>
                  </a:cubicBezTo>
                  <a:close/>
                  <a:moveTo>
                    <a:pt x="186" y="14"/>
                  </a:moveTo>
                  <a:cubicBezTo>
                    <a:pt x="186" y="14"/>
                    <a:pt x="187" y="14"/>
                    <a:pt x="187" y="14"/>
                  </a:cubicBezTo>
                  <a:cubicBezTo>
                    <a:pt x="187" y="14"/>
                    <a:pt x="187" y="14"/>
                    <a:pt x="186" y="14"/>
                  </a:cubicBezTo>
                  <a:close/>
                  <a:moveTo>
                    <a:pt x="198" y="16"/>
                  </a:moveTo>
                  <a:cubicBezTo>
                    <a:pt x="198" y="16"/>
                    <a:pt x="198" y="16"/>
                    <a:pt x="198" y="16"/>
                  </a:cubicBezTo>
                  <a:cubicBezTo>
                    <a:pt x="198" y="16"/>
                    <a:pt x="198" y="16"/>
                    <a:pt x="198" y="16"/>
                  </a:cubicBezTo>
                  <a:close/>
                  <a:moveTo>
                    <a:pt x="197" y="16"/>
                  </a:moveTo>
                  <a:cubicBezTo>
                    <a:pt x="197" y="17"/>
                    <a:pt x="197" y="16"/>
                    <a:pt x="197" y="16"/>
                  </a:cubicBezTo>
                  <a:cubicBezTo>
                    <a:pt x="197" y="17"/>
                    <a:pt x="197" y="16"/>
                    <a:pt x="197" y="16"/>
                  </a:cubicBezTo>
                  <a:close/>
                  <a:moveTo>
                    <a:pt x="195" y="17"/>
                  </a:moveTo>
                  <a:cubicBezTo>
                    <a:pt x="195" y="17"/>
                    <a:pt x="195" y="17"/>
                    <a:pt x="195" y="17"/>
                  </a:cubicBezTo>
                  <a:cubicBezTo>
                    <a:pt x="195" y="17"/>
                    <a:pt x="195" y="17"/>
                    <a:pt x="195" y="17"/>
                  </a:cubicBezTo>
                  <a:close/>
                  <a:moveTo>
                    <a:pt x="195" y="17"/>
                  </a:moveTo>
                  <a:cubicBezTo>
                    <a:pt x="195" y="17"/>
                    <a:pt x="195" y="17"/>
                    <a:pt x="195" y="17"/>
                  </a:cubicBezTo>
                  <a:cubicBezTo>
                    <a:pt x="194" y="17"/>
                    <a:pt x="195" y="17"/>
                    <a:pt x="195" y="17"/>
                  </a:cubicBezTo>
                  <a:close/>
                  <a:moveTo>
                    <a:pt x="196" y="16"/>
                  </a:moveTo>
                  <a:cubicBezTo>
                    <a:pt x="196" y="17"/>
                    <a:pt x="195" y="17"/>
                    <a:pt x="196" y="16"/>
                  </a:cubicBezTo>
                  <a:cubicBezTo>
                    <a:pt x="196" y="17"/>
                    <a:pt x="196" y="16"/>
                    <a:pt x="196" y="16"/>
                  </a:cubicBezTo>
                  <a:close/>
                  <a:moveTo>
                    <a:pt x="196" y="16"/>
                  </a:moveTo>
                  <a:cubicBezTo>
                    <a:pt x="196" y="16"/>
                    <a:pt x="196" y="16"/>
                    <a:pt x="196" y="16"/>
                  </a:cubicBezTo>
                  <a:cubicBezTo>
                    <a:pt x="196" y="16"/>
                    <a:pt x="196" y="16"/>
                    <a:pt x="196" y="16"/>
                  </a:cubicBezTo>
                  <a:close/>
                  <a:moveTo>
                    <a:pt x="196" y="16"/>
                  </a:moveTo>
                  <a:cubicBezTo>
                    <a:pt x="196" y="16"/>
                    <a:pt x="196" y="16"/>
                    <a:pt x="196" y="16"/>
                  </a:cubicBezTo>
                  <a:cubicBezTo>
                    <a:pt x="196" y="16"/>
                    <a:pt x="196" y="16"/>
                    <a:pt x="196" y="16"/>
                  </a:cubicBezTo>
                  <a:close/>
                  <a:moveTo>
                    <a:pt x="197" y="16"/>
                  </a:moveTo>
                  <a:cubicBezTo>
                    <a:pt x="197" y="16"/>
                    <a:pt x="197" y="16"/>
                    <a:pt x="197" y="16"/>
                  </a:cubicBezTo>
                  <a:cubicBezTo>
                    <a:pt x="197" y="16"/>
                    <a:pt x="197" y="15"/>
                    <a:pt x="197" y="16"/>
                  </a:cubicBezTo>
                  <a:close/>
                  <a:moveTo>
                    <a:pt x="196" y="15"/>
                  </a:moveTo>
                  <a:cubicBezTo>
                    <a:pt x="196" y="15"/>
                    <a:pt x="196" y="16"/>
                    <a:pt x="195" y="16"/>
                  </a:cubicBezTo>
                  <a:cubicBezTo>
                    <a:pt x="196" y="15"/>
                    <a:pt x="196" y="15"/>
                    <a:pt x="196" y="15"/>
                  </a:cubicBezTo>
                  <a:cubicBezTo>
                    <a:pt x="196" y="15"/>
                    <a:pt x="196" y="15"/>
                    <a:pt x="196" y="15"/>
                  </a:cubicBezTo>
                  <a:close/>
                  <a:moveTo>
                    <a:pt x="197" y="14"/>
                  </a:moveTo>
                  <a:cubicBezTo>
                    <a:pt x="198" y="17"/>
                    <a:pt x="194" y="14"/>
                    <a:pt x="197" y="14"/>
                  </a:cubicBezTo>
                  <a:cubicBezTo>
                    <a:pt x="197" y="15"/>
                    <a:pt x="196" y="14"/>
                    <a:pt x="197" y="14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4"/>
                    <a:pt x="193" y="14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2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2" y="15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5"/>
                    <a:pt x="193" y="15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4" y="15"/>
                  </a:moveTo>
                  <a:cubicBezTo>
                    <a:pt x="194" y="16"/>
                    <a:pt x="194" y="15"/>
                    <a:pt x="194" y="15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5"/>
                    <a:pt x="193" y="15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2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2" y="15"/>
                  </a:cubicBezTo>
                  <a:close/>
                  <a:moveTo>
                    <a:pt x="191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1" y="15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5"/>
                    <a:pt x="194" y="16"/>
                  </a:cubicBezTo>
                  <a:cubicBezTo>
                    <a:pt x="194" y="16"/>
                    <a:pt x="193" y="16"/>
                    <a:pt x="193" y="16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6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lose/>
                  <a:moveTo>
                    <a:pt x="192" y="16"/>
                  </a:moveTo>
                  <a:cubicBezTo>
                    <a:pt x="192" y="16"/>
                    <a:pt x="193" y="17"/>
                    <a:pt x="192" y="16"/>
                  </a:cubicBezTo>
                  <a:close/>
                  <a:moveTo>
                    <a:pt x="191" y="16"/>
                  </a:moveTo>
                  <a:cubicBezTo>
                    <a:pt x="191" y="16"/>
                    <a:pt x="191" y="16"/>
                    <a:pt x="191" y="16"/>
                  </a:cubicBezTo>
                  <a:cubicBezTo>
                    <a:pt x="191" y="16"/>
                    <a:pt x="191" y="16"/>
                    <a:pt x="191" y="16"/>
                  </a:cubicBezTo>
                  <a:close/>
                  <a:moveTo>
                    <a:pt x="191" y="16"/>
                  </a:moveTo>
                  <a:cubicBezTo>
                    <a:pt x="191" y="16"/>
                    <a:pt x="191" y="16"/>
                    <a:pt x="191" y="16"/>
                  </a:cubicBezTo>
                  <a:cubicBezTo>
                    <a:pt x="191" y="16"/>
                    <a:pt x="191" y="16"/>
                    <a:pt x="191" y="16"/>
                  </a:cubicBezTo>
                  <a:close/>
                  <a:moveTo>
                    <a:pt x="189" y="16"/>
                  </a:moveTo>
                  <a:cubicBezTo>
                    <a:pt x="189" y="16"/>
                    <a:pt x="189" y="16"/>
                    <a:pt x="189" y="16"/>
                  </a:cubicBezTo>
                  <a:cubicBezTo>
                    <a:pt x="189" y="16"/>
                    <a:pt x="189" y="16"/>
                    <a:pt x="189" y="16"/>
                  </a:cubicBezTo>
                  <a:close/>
                  <a:moveTo>
                    <a:pt x="189" y="16"/>
                  </a:moveTo>
                  <a:cubicBezTo>
                    <a:pt x="189" y="16"/>
                    <a:pt x="189" y="16"/>
                    <a:pt x="189" y="16"/>
                  </a:cubicBezTo>
                  <a:cubicBezTo>
                    <a:pt x="189" y="16"/>
                    <a:pt x="189" y="16"/>
                    <a:pt x="189" y="16"/>
                  </a:cubicBezTo>
                  <a:close/>
                  <a:moveTo>
                    <a:pt x="187" y="16"/>
                  </a:moveTo>
                  <a:cubicBezTo>
                    <a:pt x="187" y="16"/>
                    <a:pt x="187" y="16"/>
                    <a:pt x="187" y="16"/>
                  </a:cubicBezTo>
                  <a:cubicBezTo>
                    <a:pt x="187" y="16"/>
                    <a:pt x="187" y="16"/>
                    <a:pt x="187" y="16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7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lose/>
                  <a:moveTo>
                    <a:pt x="188" y="16"/>
                  </a:moveTo>
                  <a:cubicBezTo>
                    <a:pt x="188" y="16"/>
                    <a:pt x="188" y="16"/>
                    <a:pt x="188" y="16"/>
                  </a:cubicBezTo>
                  <a:cubicBezTo>
                    <a:pt x="188" y="16"/>
                    <a:pt x="188" y="15"/>
                    <a:pt x="188" y="16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6"/>
                    <a:pt x="189" y="16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6"/>
                    <a:pt x="188" y="15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5"/>
                    <a:pt x="189" y="15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4"/>
                  </a:moveTo>
                  <a:cubicBezTo>
                    <a:pt x="189" y="15"/>
                    <a:pt x="189" y="15"/>
                    <a:pt x="189" y="15"/>
                  </a:cubicBezTo>
                  <a:cubicBezTo>
                    <a:pt x="189" y="15"/>
                    <a:pt x="189" y="14"/>
                    <a:pt x="189" y="14"/>
                  </a:cubicBezTo>
                  <a:close/>
                  <a:moveTo>
                    <a:pt x="188" y="15"/>
                  </a:moveTo>
                  <a:cubicBezTo>
                    <a:pt x="188" y="15"/>
                    <a:pt x="188" y="14"/>
                    <a:pt x="189" y="14"/>
                  </a:cubicBezTo>
                  <a:cubicBezTo>
                    <a:pt x="189" y="15"/>
                    <a:pt x="189" y="15"/>
                    <a:pt x="188" y="15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5"/>
                  </a:cubicBezTo>
                  <a:cubicBezTo>
                    <a:pt x="188" y="15"/>
                    <a:pt x="188" y="15"/>
                    <a:pt x="188" y="14"/>
                  </a:cubicBezTo>
                  <a:close/>
                  <a:moveTo>
                    <a:pt x="186" y="14"/>
                  </a:moveTo>
                  <a:cubicBezTo>
                    <a:pt x="186" y="14"/>
                    <a:pt x="186" y="15"/>
                    <a:pt x="186" y="15"/>
                  </a:cubicBezTo>
                  <a:cubicBezTo>
                    <a:pt x="186" y="14"/>
                    <a:pt x="186" y="14"/>
                    <a:pt x="186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4"/>
                    <a:pt x="184" y="14"/>
                  </a:cubicBezTo>
                  <a:close/>
                  <a:moveTo>
                    <a:pt x="183" y="14"/>
                  </a:moveTo>
                  <a:cubicBezTo>
                    <a:pt x="183" y="14"/>
                    <a:pt x="183" y="14"/>
                    <a:pt x="183" y="14"/>
                  </a:cubicBezTo>
                  <a:cubicBezTo>
                    <a:pt x="183" y="14"/>
                    <a:pt x="183" y="14"/>
                    <a:pt x="183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4"/>
                    <a:pt x="184" y="14"/>
                  </a:cubicBezTo>
                  <a:close/>
                  <a:moveTo>
                    <a:pt x="183" y="15"/>
                  </a:moveTo>
                  <a:cubicBezTo>
                    <a:pt x="183" y="15"/>
                    <a:pt x="183" y="15"/>
                    <a:pt x="183" y="15"/>
                  </a:cubicBezTo>
                  <a:cubicBezTo>
                    <a:pt x="183" y="15"/>
                    <a:pt x="183" y="15"/>
                    <a:pt x="183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9" y="15"/>
                    <a:pt x="179" y="15"/>
                  </a:cubicBezTo>
                  <a:close/>
                  <a:moveTo>
                    <a:pt x="180" y="15"/>
                  </a:moveTo>
                  <a:cubicBezTo>
                    <a:pt x="180" y="15"/>
                    <a:pt x="180" y="15"/>
                    <a:pt x="180" y="15"/>
                  </a:cubicBezTo>
                  <a:cubicBezTo>
                    <a:pt x="180" y="15"/>
                    <a:pt x="180" y="15"/>
                    <a:pt x="180" y="15"/>
                  </a:cubicBezTo>
                  <a:close/>
                  <a:moveTo>
                    <a:pt x="180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9" y="15"/>
                    <a:pt x="180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4"/>
                    <a:pt x="179" y="15"/>
                  </a:cubicBezTo>
                  <a:close/>
                  <a:moveTo>
                    <a:pt x="181" y="15"/>
                  </a:moveTo>
                  <a:cubicBezTo>
                    <a:pt x="181" y="14"/>
                    <a:pt x="181" y="15"/>
                    <a:pt x="181" y="15"/>
                  </a:cubicBezTo>
                  <a:cubicBezTo>
                    <a:pt x="181" y="15"/>
                    <a:pt x="181" y="15"/>
                    <a:pt x="181" y="15"/>
                  </a:cubicBezTo>
                  <a:close/>
                  <a:moveTo>
                    <a:pt x="182" y="15"/>
                  </a:moveTo>
                  <a:cubicBezTo>
                    <a:pt x="182" y="15"/>
                    <a:pt x="182" y="15"/>
                    <a:pt x="182" y="15"/>
                  </a:cubicBezTo>
                  <a:cubicBezTo>
                    <a:pt x="182" y="15"/>
                    <a:pt x="182" y="15"/>
                    <a:pt x="182" y="15"/>
                  </a:cubicBezTo>
                  <a:close/>
                  <a:moveTo>
                    <a:pt x="183" y="16"/>
                  </a:moveTo>
                  <a:cubicBezTo>
                    <a:pt x="183" y="15"/>
                    <a:pt x="183" y="15"/>
                    <a:pt x="183" y="15"/>
                  </a:cubicBezTo>
                  <a:cubicBezTo>
                    <a:pt x="183" y="15"/>
                    <a:pt x="183" y="16"/>
                    <a:pt x="183" y="16"/>
                  </a:cubicBezTo>
                  <a:close/>
                  <a:moveTo>
                    <a:pt x="182" y="16"/>
                  </a:moveTo>
                  <a:cubicBezTo>
                    <a:pt x="182" y="15"/>
                    <a:pt x="182" y="15"/>
                    <a:pt x="182" y="15"/>
                  </a:cubicBezTo>
                  <a:cubicBezTo>
                    <a:pt x="183" y="15"/>
                    <a:pt x="183" y="16"/>
                    <a:pt x="182" y="16"/>
                  </a:cubicBezTo>
                  <a:close/>
                  <a:moveTo>
                    <a:pt x="181" y="15"/>
                  </a:moveTo>
                  <a:cubicBezTo>
                    <a:pt x="183" y="15"/>
                    <a:pt x="180" y="18"/>
                    <a:pt x="181" y="15"/>
                  </a:cubicBezTo>
                  <a:cubicBezTo>
                    <a:pt x="182" y="15"/>
                    <a:pt x="181" y="16"/>
                    <a:pt x="181" y="15"/>
                  </a:cubicBezTo>
                  <a:close/>
                  <a:moveTo>
                    <a:pt x="180" y="15"/>
                  </a:moveTo>
                  <a:cubicBezTo>
                    <a:pt x="180" y="16"/>
                    <a:pt x="180" y="16"/>
                    <a:pt x="180" y="16"/>
                  </a:cubicBezTo>
                  <a:cubicBezTo>
                    <a:pt x="179" y="16"/>
                    <a:pt x="180" y="15"/>
                    <a:pt x="180" y="15"/>
                  </a:cubicBezTo>
                  <a:close/>
                  <a:moveTo>
                    <a:pt x="178" y="16"/>
                  </a:moveTo>
                  <a:cubicBezTo>
                    <a:pt x="178" y="15"/>
                    <a:pt x="178" y="16"/>
                    <a:pt x="178" y="16"/>
                  </a:cubicBezTo>
                  <a:cubicBezTo>
                    <a:pt x="178" y="16"/>
                    <a:pt x="178" y="16"/>
                    <a:pt x="178" y="16"/>
                  </a:cubicBezTo>
                  <a:close/>
                  <a:moveTo>
                    <a:pt x="178" y="16"/>
                  </a:moveTo>
                  <a:cubicBezTo>
                    <a:pt x="178" y="16"/>
                    <a:pt x="178" y="16"/>
                    <a:pt x="179" y="16"/>
                  </a:cubicBezTo>
                  <a:cubicBezTo>
                    <a:pt x="179" y="16"/>
                    <a:pt x="178" y="16"/>
                    <a:pt x="178" y="16"/>
                  </a:cubicBezTo>
                  <a:close/>
                  <a:moveTo>
                    <a:pt x="177" y="16"/>
                  </a:moveTo>
                  <a:cubicBezTo>
                    <a:pt x="177" y="16"/>
                    <a:pt x="177" y="16"/>
                    <a:pt x="176" y="16"/>
                  </a:cubicBezTo>
                  <a:cubicBezTo>
                    <a:pt x="177" y="16"/>
                    <a:pt x="176" y="16"/>
                    <a:pt x="177" y="16"/>
                  </a:cubicBezTo>
                  <a:close/>
                  <a:moveTo>
                    <a:pt x="178" y="15"/>
                  </a:moveTo>
                  <a:cubicBezTo>
                    <a:pt x="178" y="14"/>
                    <a:pt x="177" y="16"/>
                    <a:pt x="177" y="16"/>
                  </a:cubicBezTo>
                  <a:cubicBezTo>
                    <a:pt x="177" y="16"/>
                    <a:pt x="178" y="15"/>
                    <a:pt x="178" y="15"/>
                  </a:cubicBezTo>
                  <a:cubicBezTo>
                    <a:pt x="178" y="14"/>
                    <a:pt x="178" y="15"/>
                    <a:pt x="178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8" y="15"/>
                    <a:pt x="179" y="15"/>
                  </a:cubicBezTo>
                  <a:close/>
                  <a:moveTo>
                    <a:pt x="181" y="14"/>
                  </a:moveTo>
                  <a:cubicBezTo>
                    <a:pt x="181" y="15"/>
                    <a:pt x="181" y="15"/>
                    <a:pt x="181" y="15"/>
                  </a:cubicBezTo>
                  <a:cubicBezTo>
                    <a:pt x="181" y="15"/>
                    <a:pt x="181" y="14"/>
                    <a:pt x="181" y="14"/>
                  </a:cubicBezTo>
                  <a:close/>
                  <a:moveTo>
                    <a:pt x="179" y="14"/>
                  </a:moveTo>
                  <a:cubicBezTo>
                    <a:pt x="179" y="14"/>
                    <a:pt x="179" y="14"/>
                    <a:pt x="179" y="14"/>
                  </a:cubicBezTo>
                  <a:cubicBezTo>
                    <a:pt x="179" y="15"/>
                    <a:pt x="179" y="14"/>
                    <a:pt x="179" y="14"/>
                  </a:cubicBezTo>
                  <a:close/>
                  <a:moveTo>
                    <a:pt x="171" y="14"/>
                  </a:moveTo>
                  <a:cubicBezTo>
                    <a:pt x="171" y="14"/>
                    <a:pt x="170" y="14"/>
                    <a:pt x="170" y="14"/>
                  </a:cubicBezTo>
                  <a:cubicBezTo>
                    <a:pt x="170" y="14"/>
                    <a:pt x="171" y="14"/>
                    <a:pt x="171" y="14"/>
                  </a:cubicBezTo>
                  <a:cubicBezTo>
                    <a:pt x="171" y="14"/>
                    <a:pt x="171" y="14"/>
                    <a:pt x="171" y="14"/>
                  </a:cubicBezTo>
                  <a:close/>
                  <a:moveTo>
                    <a:pt x="167" y="15"/>
                  </a:moveTo>
                  <a:cubicBezTo>
                    <a:pt x="168" y="15"/>
                    <a:pt x="167" y="15"/>
                    <a:pt x="167" y="15"/>
                  </a:cubicBezTo>
                  <a:cubicBezTo>
                    <a:pt x="167" y="15"/>
                    <a:pt x="167" y="15"/>
                    <a:pt x="167" y="15"/>
                  </a:cubicBezTo>
                  <a:close/>
                  <a:moveTo>
                    <a:pt x="166" y="15"/>
                  </a:moveTo>
                  <a:cubicBezTo>
                    <a:pt x="166" y="15"/>
                    <a:pt x="166" y="15"/>
                    <a:pt x="166" y="15"/>
                  </a:cubicBezTo>
                  <a:cubicBezTo>
                    <a:pt x="166" y="15"/>
                    <a:pt x="166" y="15"/>
                    <a:pt x="166" y="15"/>
                  </a:cubicBezTo>
                  <a:close/>
                  <a:moveTo>
                    <a:pt x="167" y="15"/>
                  </a:moveTo>
                  <a:cubicBezTo>
                    <a:pt x="166" y="16"/>
                    <a:pt x="166" y="15"/>
                    <a:pt x="167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5"/>
                    <a:pt x="164" y="15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71" y="15"/>
                  </a:moveTo>
                  <a:cubicBezTo>
                    <a:pt x="171" y="15"/>
                    <a:pt x="172" y="15"/>
                    <a:pt x="171" y="15"/>
                  </a:cubicBezTo>
                  <a:cubicBezTo>
                    <a:pt x="171" y="15"/>
                    <a:pt x="171" y="15"/>
                    <a:pt x="171" y="15"/>
                  </a:cubicBezTo>
                  <a:close/>
                  <a:moveTo>
                    <a:pt x="169" y="15"/>
                  </a:moveTo>
                  <a:cubicBezTo>
                    <a:pt x="169" y="15"/>
                    <a:pt x="169" y="15"/>
                    <a:pt x="169" y="15"/>
                  </a:cubicBezTo>
                  <a:cubicBezTo>
                    <a:pt x="169" y="15"/>
                    <a:pt x="169" y="15"/>
                    <a:pt x="169" y="15"/>
                  </a:cubicBezTo>
                  <a:close/>
                  <a:moveTo>
                    <a:pt x="168" y="15"/>
                  </a:moveTo>
                  <a:cubicBezTo>
                    <a:pt x="168" y="15"/>
                    <a:pt x="168" y="15"/>
                    <a:pt x="168" y="15"/>
                  </a:cubicBezTo>
                  <a:cubicBezTo>
                    <a:pt x="168" y="15"/>
                    <a:pt x="168" y="15"/>
                    <a:pt x="168" y="15"/>
                  </a:cubicBezTo>
                  <a:close/>
                  <a:moveTo>
                    <a:pt x="171" y="15"/>
                  </a:moveTo>
                  <a:cubicBezTo>
                    <a:pt x="171" y="15"/>
                    <a:pt x="171" y="15"/>
                    <a:pt x="171" y="15"/>
                  </a:cubicBezTo>
                  <a:cubicBezTo>
                    <a:pt x="171" y="15"/>
                    <a:pt x="171" y="15"/>
                    <a:pt x="171" y="15"/>
                  </a:cubicBezTo>
                  <a:close/>
                  <a:moveTo>
                    <a:pt x="172" y="15"/>
                  </a:moveTo>
                  <a:cubicBezTo>
                    <a:pt x="172" y="15"/>
                    <a:pt x="172" y="15"/>
                    <a:pt x="172" y="15"/>
                  </a:cubicBezTo>
                  <a:cubicBezTo>
                    <a:pt x="172" y="15"/>
                    <a:pt x="172" y="15"/>
                    <a:pt x="172" y="15"/>
                  </a:cubicBezTo>
                  <a:close/>
                  <a:moveTo>
                    <a:pt x="168" y="15"/>
                  </a:moveTo>
                  <a:cubicBezTo>
                    <a:pt x="168" y="14"/>
                    <a:pt x="168" y="14"/>
                    <a:pt x="168" y="14"/>
                  </a:cubicBezTo>
                  <a:cubicBezTo>
                    <a:pt x="168" y="14"/>
                    <a:pt x="168" y="15"/>
                    <a:pt x="168" y="15"/>
                  </a:cubicBezTo>
                  <a:close/>
                  <a:moveTo>
                    <a:pt x="169" y="14"/>
                  </a:moveTo>
                  <a:cubicBezTo>
                    <a:pt x="169" y="14"/>
                    <a:pt x="170" y="14"/>
                    <a:pt x="169" y="14"/>
                  </a:cubicBezTo>
                  <a:cubicBezTo>
                    <a:pt x="169" y="14"/>
                    <a:pt x="169" y="14"/>
                    <a:pt x="169" y="14"/>
                  </a:cubicBezTo>
                  <a:close/>
                  <a:moveTo>
                    <a:pt x="167" y="15"/>
                  </a:moveTo>
                  <a:cubicBezTo>
                    <a:pt x="167" y="15"/>
                    <a:pt x="167" y="15"/>
                    <a:pt x="167" y="15"/>
                  </a:cubicBezTo>
                  <a:cubicBezTo>
                    <a:pt x="167" y="15"/>
                    <a:pt x="167" y="15"/>
                    <a:pt x="167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4"/>
                    <a:pt x="164" y="14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4"/>
                  </a:moveTo>
                  <a:cubicBezTo>
                    <a:pt x="165" y="14"/>
                    <a:pt x="164" y="14"/>
                    <a:pt x="164" y="14"/>
                  </a:cubicBezTo>
                  <a:cubicBezTo>
                    <a:pt x="164" y="14"/>
                    <a:pt x="164" y="15"/>
                    <a:pt x="164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70" y="14"/>
                    <a:pt x="170" y="14"/>
                  </a:cubicBezTo>
                  <a:cubicBezTo>
                    <a:pt x="170" y="14"/>
                    <a:pt x="170" y="14"/>
                    <a:pt x="170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69" y="14"/>
                    <a:pt x="170" y="14"/>
                  </a:cubicBezTo>
                  <a:cubicBezTo>
                    <a:pt x="170" y="14"/>
                    <a:pt x="170" y="14"/>
                    <a:pt x="170" y="14"/>
                  </a:cubicBezTo>
                  <a:close/>
                  <a:moveTo>
                    <a:pt x="173" y="15"/>
                  </a:moveTo>
                  <a:cubicBezTo>
                    <a:pt x="173" y="15"/>
                    <a:pt x="173" y="15"/>
                    <a:pt x="173" y="15"/>
                  </a:cubicBezTo>
                  <a:cubicBezTo>
                    <a:pt x="173" y="15"/>
                    <a:pt x="173" y="15"/>
                    <a:pt x="173" y="15"/>
                  </a:cubicBezTo>
                  <a:close/>
                  <a:moveTo>
                    <a:pt x="173" y="15"/>
                  </a:moveTo>
                  <a:cubicBezTo>
                    <a:pt x="172" y="15"/>
                    <a:pt x="173" y="15"/>
                    <a:pt x="173" y="15"/>
                  </a:cubicBezTo>
                  <a:cubicBezTo>
                    <a:pt x="172" y="16"/>
                    <a:pt x="172" y="14"/>
                    <a:pt x="173" y="15"/>
                  </a:cubicBezTo>
                  <a:close/>
                  <a:moveTo>
                    <a:pt x="171" y="16"/>
                  </a:moveTo>
                  <a:cubicBezTo>
                    <a:pt x="171" y="15"/>
                    <a:pt x="172" y="15"/>
                    <a:pt x="171" y="16"/>
                  </a:cubicBezTo>
                  <a:cubicBezTo>
                    <a:pt x="171" y="15"/>
                    <a:pt x="171" y="16"/>
                    <a:pt x="171" y="16"/>
                  </a:cubicBezTo>
                  <a:close/>
                  <a:moveTo>
                    <a:pt x="171" y="16"/>
                  </a:moveTo>
                  <a:cubicBezTo>
                    <a:pt x="171" y="16"/>
                    <a:pt x="170" y="15"/>
                    <a:pt x="171" y="16"/>
                  </a:cubicBezTo>
                  <a:cubicBezTo>
                    <a:pt x="171" y="16"/>
                    <a:pt x="170" y="15"/>
                    <a:pt x="171" y="16"/>
                  </a:cubicBezTo>
                  <a:close/>
                  <a:moveTo>
                    <a:pt x="169" y="16"/>
                  </a:moveTo>
                  <a:cubicBezTo>
                    <a:pt x="169" y="16"/>
                    <a:pt x="169" y="15"/>
                    <a:pt x="169" y="15"/>
                  </a:cubicBezTo>
                  <a:cubicBezTo>
                    <a:pt x="169" y="15"/>
                    <a:pt x="169" y="15"/>
                    <a:pt x="169" y="16"/>
                  </a:cubicBezTo>
                  <a:close/>
                  <a:moveTo>
                    <a:pt x="168" y="16"/>
                  </a:moveTo>
                  <a:cubicBezTo>
                    <a:pt x="168" y="15"/>
                    <a:pt x="167" y="16"/>
                    <a:pt x="168" y="15"/>
                  </a:cubicBezTo>
                  <a:cubicBezTo>
                    <a:pt x="168" y="15"/>
                    <a:pt x="168" y="16"/>
                    <a:pt x="168" y="16"/>
                  </a:cubicBezTo>
                  <a:cubicBezTo>
                    <a:pt x="168" y="15"/>
                    <a:pt x="168" y="16"/>
                    <a:pt x="168" y="16"/>
                  </a:cubicBezTo>
                  <a:close/>
                  <a:moveTo>
                    <a:pt x="168" y="16"/>
                  </a:moveTo>
                  <a:cubicBezTo>
                    <a:pt x="168" y="16"/>
                    <a:pt x="167" y="16"/>
                    <a:pt x="167" y="15"/>
                  </a:cubicBezTo>
                  <a:cubicBezTo>
                    <a:pt x="167" y="16"/>
                    <a:pt x="168" y="16"/>
                    <a:pt x="168" y="16"/>
                  </a:cubicBezTo>
                  <a:close/>
                  <a:moveTo>
                    <a:pt x="168" y="16"/>
                  </a:moveTo>
                  <a:cubicBezTo>
                    <a:pt x="168" y="16"/>
                    <a:pt x="168" y="16"/>
                    <a:pt x="168" y="16"/>
                  </a:cubicBezTo>
                  <a:cubicBezTo>
                    <a:pt x="168" y="16"/>
                    <a:pt x="168" y="16"/>
                    <a:pt x="168" y="16"/>
                  </a:cubicBezTo>
                  <a:close/>
                  <a:moveTo>
                    <a:pt x="166" y="17"/>
                  </a:moveTo>
                  <a:cubicBezTo>
                    <a:pt x="166" y="17"/>
                    <a:pt x="166" y="16"/>
                    <a:pt x="166" y="16"/>
                  </a:cubicBezTo>
                  <a:cubicBezTo>
                    <a:pt x="166" y="17"/>
                    <a:pt x="166" y="17"/>
                    <a:pt x="166" y="17"/>
                  </a:cubicBezTo>
                  <a:close/>
                  <a:moveTo>
                    <a:pt x="166" y="17"/>
                  </a:moveTo>
                  <a:cubicBezTo>
                    <a:pt x="166" y="17"/>
                    <a:pt x="166" y="17"/>
                    <a:pt x="166" y="17"/>
                  </a:cubicBezTo>
                  <a:cubicBezTo>
                    <a:pt x="166" y="17"/>
                    <a:pt x="166" y="17"/>
                    <a:pt x="166" y="17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7"/>
                    <a:pt x="166" y="16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65" y="16"/>
                    <a:pt x="165" y="17"/>
                    <a:pt x="165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7"/>
                    <a:pt x="164" y="17"/>
                  </a:cubicBezTo>
                  <a:cubicBezTo>
                    <a:pt x="164" y="17"/>
                    <a:pt x="164" y="16"/>
                    <a:pt x="165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7" y="16"/>
                  </a:moveTo>
                  <a:cubicBezTo>
                    <a:pt x="167" y="16"/>
                    <a:pt x="167" y="16"/>
                    <a:pt x="167" y="16"/>
                  </a:cubicBezTo>
                  <a:cubicBezTo>
                    <a:pt x="167" y="16"/>
                    <a:pt x="167" y="16"/>
                    <a:pt x="167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5"/>
                    <a:pt x="165" y="15"/>
                  </a:cubicBezTo>
                  <a:cubicBezTo>
                    <a:pt x="165" y="15"/>
                    <a:pt x="165" y="16"/>
                    <a:pt x="165" y="16"/>
                  </a:cubicBezTo>
                  <a:cubicBezTo>
                    <a:pt x="165" y="16"/>
                    <a:pt x="165" y="16"/>
                    <a:pt x="165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3" y="16"/>
                    <a:pt x="163" y="16"/>
                  </a:cubicBezTo>
                  <a:cubicBezTo>
                    <a:pt x="163" y="16"/>
                    <a:pt x="163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6"/>
                    <a:pt x="164" y="16"/>
                  </a:cubicBezTo>
                  <a:cubicBezTo>
                    <a:pt x="164" y="16"/>
                    <a:pt x="165" y="15"/>
                    <a:pt x="165" y="16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6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5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4"/>
                  </a:moveTo>
                  <a:cubicBezTo>
                    <a:pt x="163" y="17"/>
                    <a:pt x="162" y="14"/>
                    <a:pt x="164" y="14"/>
                  </a:cubicBezTo>
                  <a:cubicBezTo>
                    <a:pt x="164" y="15"/>
                    <a:pt x="164" y="14"/>
                    <a:pt x="164" y="14"/>
                  </a:cubicBezTo>
                  <a:close/>
                  <a:moveTo>
                    <a:pt x="164" y="14"/>
                  </a:moveTo>
                  <a:cubicBezTo>
                    <a:pt x="164" y="14"/>
                    <a:pt x="164" y="14"/>
                    <a:pt x="164" y="14"/>
                  </a:cubicBezTo>
                  <a:cubicBezTo>
                    <a:pt x="164" y="14"/>
                    <a:pt x="164" y="14"/>
                    <a:pt x="164" y="14"/>
                  </a:cubicBezTo>
                  <a:close/>
                  <a:moveTo>
                    <a:pt x="161" y="14"/>
                  </a:moveTo>
                  <a:cubicBezTo>
                    <a:pt x="161" y="14"/>
                    <a:pt x="161" y="14"/>
                    <a:pt x="161" y="14"/>
                  </a:cubicBezTo>
                  <a:cubicBezTo>
                    <a:pt x="161" y="14"/>
                    <a:pt x="161" y="14"/>
                    <a:pt x="161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69" y="14"/>
                    <a:pt x="169" y="14"/>
                  </a:cubicBezTo>
                  <a:cubicBezTo>
                    <a:pt x="169" y="14"/>
                    <a:pt x="169" y="13"/>
                    <a:pt x="170" y="14"/>
                  </a:cubicBezTo>
                  <a:close/>
                  <a:moveTo>
                    <a:pt x="162" y="13"/>
                  </a:moveTo>
                  <a:cubicBezTo>
                    <a:pt x="162" y="13"/>
                    <a:pt x="161" y="13"/>
                    <a:pt x="161" y="13"/>
                  </a:cubicBezTo>
                  <a:cubicBezTo>
                    <a:pt x="161" y="13"/>
                    <a:pt x="161" y="13"/>
                    <a:pt x="162" y="13"/>
                  </a:cubicBezTo>
                  <a:close/>
                  <a:moveTo>
                    <a:pt x="172" y="13"/>
                  </a:moveTo>
                  <a:cubicBezTo>
                    <a:pt x="173" y="13"/>
                    <a:pt x="172" y="13"/>
                    <a:pt x="172" y="13"/>
                  </a:cubicBezTo>
                  <a:cubicBezTo>
                    <a:pt x="172" y="13"/>
                    <a:pt x="172" y="13"/>
                    <a:pt x="172" y="13"/>
                  </a:cubicBezTo>
                  <a:close/>
                  <a:moveTo>
                    <a:pt x="171" y="13"/>
                  </a:moveTo>
                  <a:cubicBezTo>
                    <a:pt x="171" y="13"/>
                    <a:pt x="171" y="13"/>
                    <a:pt x="171" y="13"/>
                  </a:cubicBezTo>
                  <a:cubicBezTo>
                    <a:pt x="171" y="13"/>
                    <a:pt x="171" y="13"/>
                    <a:pt x="171" y="13"/>
                  </a:cubicBezTo>
                  <a:close/>
                  <a:moveTo>
                    <a:pt x="162" y="13"/>
                  </a:moveTo>
                  <a:cubicBezTo>
                    <a:pt x="162" y="13"/>
                    <a:pt x="162" y="13"/>
                    <a:pt x="162" y="13"/>
                  </a:cubicBezTo>
                  <a:cubicBezTo>
                    <a:pt x="162" y="13"/>
                    <a:pt x="162" y="13"/>
                    <a:pt x="162" y="13"/>
                  </a:cubicBezTo>
                  <a:close/>
                  <a:moveTo>
                    <a:pt x="165" y="13"/>
                  </a:moveTo>
                  <a:cubicBezTo>
                    <a:pt x="165" y="13"/>
                    <a:pt x="165" y="13"/>
                    <a:pt x="165" y="13"/>
                  </a:cubicBezTo>
                  <a:cubicBezTo>
                    <a:pt x="165" y="13"/>
                    <a:pt x="165" y="13"/>
                    <a:pt x="165" y="13"/>
                  </a:cubicBezTo>
                  <a:close/>
                  <a:moveTo>
                    <a:pt x="166" y="13"/>
                  </a:moveTo>
                  <a:cubicBezTo>
                    <a:pt x="166" y="13"/>
                    <a:pt x="166" y="13"/>
                    <a:pt x="166" y="13"/>
                  </a:cubicBezTo>
                  <a:cubicBezTo>
                    <a:pt x="166" y="13"/>
                    <a:pt x="166" y="13"/>
                    <a:pt x="166" y="13"/>
                  </a:cubicBezTo>
                  <a:close/>
                  <a:moveTo>
                    <a:pt x="167" y="13"/>
                  </a:moveTo>
                  <a:cubicBezTo>
                    <a:pt x="167" y="13"/>
                    <a:pt x="167" y="13"/>
                    <a:pt x="167" y="13"/>
                  </a:cubicBezTo>
                  <a:cubicBezTo>
                    <a:pt x="167" y="13"/>
                    <a:pt x="167" y="13"/>
                    <a:pt x="167" y="13"/>
                  </a:cubicBezTo>
                  <a:close/>
                  <a:moveTo>
                    <a:pt x="173" y="12"/>
                  </a:moveTo>
                  <a:cubicBezTo>
                    <a:pt x="173" y="12"/>
                    <a:pt x="174" y="13"/>
                    <a:pt x="173" y="13"/>
                  </a:cubicBezTo>
                  <a:cubicBezTo>
                    <a:pt x="173" y="13"/>
                    <a:pt x="173" y="12"/>
                    <a:pt x="173" y="12"/>
                  </a:cubicBezTo>
                  <a:close/>
                  <a:moveTo>
                    <a:pt x="172" y="12"/>
                  </a:moveTo>
                  <a:cubicBezTo>
                    <a:pt x="173" y="12"/>
                    <a:pt x="172" y="13"/>
                    <a:pt x="173" y="13"/>
                  </a:cubicBezTo>
                  <a:cubicBezTo>
                    <a:pt x="172" y="13"/>
                    <a:pt x="172" y="13"/>
                    <a:pt x="172" y="12"/>
                  </a:cubicBezTo>
                  <a:close/>
                  <a:moveTo>
                    <a:pt x="159" y="12"/>
                  </a:moveTo>
                  <a:cubicBezTo>
                    <a:pt x="159" y="12"/>
                    <a:pt x="159" y="12"/>
                    <a:pt x="159" y="13"/>
                  </a:cubicBezTo>
                  <a:cubicBezTo>
                    <a:pt x="159" y="13"/>
                    <a:pt x="159" y="12"/>
                    <a:pt x="159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3"/>
                    <a:pt x="160" y="13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64" y="12"/>
                  </a:moveTo>
                  <a:cubicBezTo>
                    <a:pt x="164" y="12"/>
                    <a:pt x="164" y="13"/>
                    <a:pt x="164" y="12"/>
                  </a:cubicBezTo>
                  <a:cubicBezTo>
                    <a:pt x="164" y="12"/>
                    <a:pt x="164" y="12"/>
                    <a:pt x="164" y="12"/>
                  </a:cubicBezTo>
                  <a:close/>
                  <a:moveTo>
                    <a:pt x="164" y="12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12"/>
                    <a:pt x="164" y="12"/>
                    <a:pt x="164" y="12"/>
                  </a:cubicBezTo>
                  <a:close/>
                  <a:moveTo>
                    <a:pt x="161" y="12"/>
                  </a:moveTo>
                  <a:cubicBezTo>
                    <a:pt x="161" y="12"/>
                    <a:pt x="161" y="12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70" y="12"/>
                  </a:moveTo>
                  <a:cubicBezTo>
                    <a:pt x="170" y="13"/>
                    <a:pt x="170" y="12"/>
                    <a:pt x="170" y="12"/>
                  </a:cubicBezTo>
                  <a:cubicBezTo>
                    <a:pt x="170" y="12"/>
                    <a:pt x="170" y="12"/>
                    <a:pt x="170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8" y="12"/>
                  </a:cubicBezTo>
                  <a:cubicBezTo>
                    <a:pt x="158" y="12"/>
                    <a:pt x="158" y="12"/>
                    <a:pt x="158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8" y="12"/>
                  </a:cubicBezTo>
                  <a:cubicBezTo>
                    <a:pt x="158" y="12"/>
                    <a:pt x="158" y="12"/>
                    <a:pt x="158" y="12"/>
                  </a:cubicBezTo>
                  <a:close/>
                  <a:moveTo>
                    <a:pt x="156" y="12"/>
                  </a:moveTo>
                  <a:cubicBezTo>
                    <a:pt x="156" y="13"/>
                    <a:pt x="156" y="13"/>
                    <a:pt x="156" y="12"/>
                  </a:cubicBezTo>
                  <a:close/>
                  <a:moveTo>
                    <a:pt x="156" y="12"/>
                  </a:moveTo>
                  <a:cubicBezTo>
                    <a:pt x="156" y="12"/>
                    <a:pt x="156" y="12"/>
                    <a:pt x="156" y="12"/>
                  </a:cubicBezTo>
                  <a:cubicBezTo>
                    <a:pt x="156" y="12"/>
                    <a:pt x="156" y="12"/>
                    <a:pt x="156" y="12"/>
                  </a:cubicBezTo>
                  <a:close/>
                  <a:moveTo>
                    <a:pt x="156" y="13"/>
                  </a:moveTo>
                  <a:cubicBezTo>
                    <a:pt x="156" y="13"/>
                    <a:pt x="156" y="13"/>
                    <a:pt x="156" y="13"/>
                  </a:cubicBezTo>
                  <a:cubicBezTo>
                    <a:pt x="156" y="13"/>
                    <a:pt x="156" y="13"/>
                    <a:pt x="156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3"/>
                    <a:pt x="155" y="13"/>
                  </a:cubicBezTo>
                  <a:cubicBezTo>
                    <a:pt x="155" y="13"/>
                    <a:pt x="155" y="13"/>
                    <a:pt x="155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4"/>
                    <a:pt x="155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3"/>
                    <a:pt x="155" y="13"/>
                  </a:cubicBezTo>
                  <a:cubicBezTo>
                    <a:pt x="155" y="13"/>
                    <a:pt x="155" y="13"/>
                    <a:pt x="155" y="13"/>
                  </a:cubicBezTo>
                  <a:close/>
                  <a:moveTo>
                    <a:pt x="157" y="14"/>
                  </a:moveTo>
                  <a:cubicBezTo>
                    <a:pt x="157" y="14"/>
                    <a:pt x="157" y="13"/>
                    <a:pt x="157" y="14"/>
                  </a:cubicBezTo>
                  <a:cubicBezTo>
                    <a:pt x="157" y="14"/>
                    <a:pt x="157" y="14"/>
                    <a:pt x="157" y="14"/>
                  </a:cubicBezTo>
                  <a:close/>
                  <a:moveTo>
                    <a:pt x="157" y="14"/>
                  </a:moveTo>
                  <a:cubicBezTo>
                    <a:pt x="157" y="13"/>
                    <a:pt x="158" y="14"/>
                    <a:pt x="157" y="14"/>
                  </a:cubicBezTo>
                  <a:cubicBezTo>
                    <a:pt x="157" y="14"/>
                    <a:pt x="157" y="14"/>
                    <a:pt x="157" y="14"/>
                  </a:cubicBezTo>
                  <a:close/>
                  <a:moveTo>
                    <a:pt x="156" y="14"/>
                  </a:moveTo>
                  <a:cubicBezTo>
                    <a:pt x="156" y="13"/>
                    <a:pt x="157" y="14"/>
                    <a:pt x="156" y="14"/>
                  </a:cubicBezTo>
                  <a:cubicBezTo>
                    <a:pt x="156" y="14"/>
                    <a:pt x="156" y="14"/>
                    <a:pt x="156" y="14"/>
                  </a:cubicBezTo>
                  <a:close/>
                  <a:moveTo>
                    <a:pt x="158" y="14"/>
                  </a:moveTo>
                  <a:cubicBezTo>
                    <a:pt x="157" y="14"/>
                    <a:pt x="159" y="13"/>
                    <a:pt x="158" y="14"/>
                  </a:cubicBezTo>
                  <a:cubicBezTo>
                    <a:pt x="158" y="14"/>
                    <a:pt x="158" y="14"/>
                    <a:pt x="158" y="14"/>
                  </a:cubicBezTo>
                  <a:close/>
                  <a:moveTo>
                    <a:pt x="158" y="14"/>
                  </a:moveTo>
                  <a:cubicBezTo>
                    <a:pt x="159" y="14"/>
                    <a:pt x="158" y="14"/>
                    <a:pt x="158" y="14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4"/>
                    <a:pt x="158" y="14"/>
                  </a:cubicBezTo>
                  <a:cubicBezTo>
                    <a:pt x="159" y="14"/>
                    <a:pt x="159" y="15"/>
                    <a:pt x="158" y="15"/>
                  </a:cubicBezTo>
                  <a:close/>
                  <a:moveTo>
                    <a:pt x="158" y="15"/>
                  </a:moveTo>
                  <a:cubicBezTo>
                    <a:pt x="159" y="14"/>
                    <a:pt x="157" y="14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6" y="15"/>
                  </a:moveTo>
                  <a:cubicBezTo>
                    <a:pt x="154" y="16"/>
                    <a:pt x="155" y="13"/>
                    <a:pt x="156" y="15"/>
                  </a:cubicBezTo>
                  <a:cubicBezTo>
                    <a:pt x="157" y="14"/>
                    <a:pt x="157" y="15"/>
                    <a:pt x="156" y="15"/>
                  </a:cubicBezTo>
                  <a:close/>
                  <a:moveTo>
                    <a:pt x="154" y="14"/>
                  </a:moveTo>
                  <a:cubicBezTo>
                    <a:pt x="154" y="14"/>
                    <a:pt x="154" y="14"/>
                    <a:pt x="154" y="14"/>
                  </a:cubicBezTo>
                  <a:cubicBezTo>
                    <a:pt x="154" y="14"/>
                    <a:pt x="154" y="14"/>
                    <a:pt x="154" y="14"/>
                  </a:cubicBezTo>
                  <a:close/>
                  <a:moveTo>
                    <a:pt x="154" y="14"/>
                  </a:moveTo>
                  <a:cubicBezTo>
                    <a:pt x="154" y="14"/>
                    <a:pt x="154" y="15"/>
                    <a:pt x="154" y="15"/>
                  </a:cubicBezTo>
                  <a:cubicBezTo>
                    <a:pt x="154" y="14"/>
                    <a:pt x="154" y="14"/>
                    <a:pt x="154" y="14"/>
                  </a:cubicBezTo>
                  <a:close/>
                  <a:moveTo>
                    <a:pt x="157" y="16"/>
                  </a:moveTo>
                  <a:cubicBezTo>
                    <a:pt x="157" y="16"/>
                    <a:pt x="159" y="15"/>
                    <a:pt x="157" y="16"/>
                  </a:cubicBezTo>
                  <a:cubicBezTo>
                    <a:pt x="157" y="16"/>
                    <a:pt x="157" y="15"/>
                    <a:pt x="157" y="16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6" y="16"/>
                  </a:moveTo>
                  <a:cubicBezTo>
                    <a:pt x="156" y="16"/>
                    <a:pt x="155" y="15"/>
                    <a:pt x="156" y="15"/>
                  </a:cubicBezTo>
                  <a:cubicBezTo>
                    <a:pt x="156" y="15"/>
                    <a:pt x="156" y="16"/>
                    <a:pt x="156" y="16"/>
                  </a:cubicBezTo>
                  <a:close/>
                  <a:moveTo>
                    <a:pt x="155" y="15"/>
                  </a:moveTo>
                  <a:cubicBezTo>
                    <a:pt x="155" y="15"/>
                    <a:pt x="155" y="15"/>
                    <a:pt x="155" y="15"/>
                  </a:cubicBezTo>
                  <a:cubicBezTo>
                    <a:pt x="155" y="15"/>
                    <a:pt x="155" y="15"/>
                    <a:pt x="155" y="15"/>
                  </a:cubicBezTo>
                  <a:close/>
                  <a:moveTo>
                    <a:pt x="153" y="15"/>
                  </a:moveTo>
                  <a:cubicBezTo>
                    <a:pt x="153" y="15"/>
                    <a:pt x="153" y="15"/>
                    <a:pt x="153" y="15"/>
                  </a:cubicBezTo>
                  <a:cubicBezTo>
                    <a:pt x="153" y="15"/>
                    <a:pt x="153" y="15"/>
                    <a:pt x="153" y="15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7" y="15"/>
                  </a:cubicBezTo>
                  <a:cubicBezTo>
                    <a:pt x="157" y="15"/>
                    <a:pt x="158" y="15"/>
                    <a:pt x="158" y="15"/>
                  </a:cubicBezTo>
                  <a:close/>
                  <a:moveTo>
                    <a:pt x="159" y="15"/>
                  </a:moveTo>
                  <a:cubicBezTo>
                    <a:pt x="159" y="15"/>
                    <a:pt x="159" y="15"/>
                    <a:pt x="159" y="15"/>
                  </a:cubicBezTo>
                  <a:cubicBezTo>
                    <a:pt x="159" y="15"/>
                    <a:pt x="159" y="15"/>
                    <a:pt x="159" y="15"/>
                  </a:cubicBezTo>
                  <a:close/>
                  <a:moveTo>
                    <a:pt x="159" y="16"/>
                  </a:moveTo>
                  <a:cubicBezTo>
                    <a:pt x="159" y="16"/>
                    <a:pt x="158" y="15"/>
                    <a:pt x="159" y="15"/>
                  </a:cubicBezTo>
                  <a:cubicBezTo>
                    <a:pt x="158" y="15"/>
                    <a:pt x="159" y="16"/>
                    <a:pt x="159" y="16"/>
                  </a:cubicBezTo>
                  <a:close/>
                  <a:moveTo>
                    <a:pt x="158" y="16"/>
                  </a:moveTo>
                  <a:cubicBezTo>
                    <a:pt x="159" y="16"/>
                    <a:pt x="159" y="16"/>
                    <a:pt x="158" y="16"/>
                  </a:cubicBezTo>
                  <a:cubicBezTo>
                    <a:pt x="158" y="16"/>
                    <a:pt x="158" y="16"/>
                    <a:pt x="158" y="16"/>
                  </a:cubicBezTo>
                  <a:close/>
                  <a:moveTo>
                    <a:pt x="158" y="16"/>
                  </a:moveTo>
                  <a:cubicBezTo>
                    <a:pt x="158" y="15"/>
                    <a:pt x="158" y="16"/>
                    <a:pt x="158" y="16"/>
                  </a:cubicBezTo>
                  <a:cubicBezTo>
                    <a:pt x="158" y="16"/>
                    <a:pt x="158" y="16"/>
                    <a:pt x="158" y="16"/>
                  </a:cubicBezTo>
                  <a:close/>
                  <a:moveTo>
                    <a:pt x="157" y="16"/>
                  </a:moveTo>
                  <a:cubicBezTo>
                    <a:pt x="157" y="17"/>
                    <a:pt x="157" y="17"/>
                    <a:pt x="157" y="17"/>
                  </a:cubicBezTo>
                  <a:cubicBezTo>
                    <a:pt x="157" y="16"/>
                    <a:pt x="157" y="17"/>
                    <a:pt x="157" y="16"/>
                  </a:cubicBezTo>
                  <a:close/>
                  <a:moveTo>
                    <a:pt x="158" y="16"/>
                  </a:moveTo>
                  <a:cubicBezTo>
                    <a:pt x="158" y="16"/>
                    <a:pt x="158" y="16"/>
                    <a:pt x="157" y="16"/>
                  </a:cubicBezTo>
                  <a:cubicBezTo>
                    <a:pt x="157" y="16"/>
                    <a:pt x="158" y="16"/>
                    <a:pt x="158" y="16"/>
                  </a:cubicBezTo>
                  <a:close/>
                  <a:moveTo>
                    <a:pt x="154" y="17"/>
                  </a:moveTo>
                  <a:cubicBezTo>
                    <a:pt x="154" y="17"/>
                    <a:pt x="154" y="17"/>
                    <a:pt x="154" y="17"/>
                  </a:cubicBezTo>
                  <a:cubicBezTo>
                    <a:pt x="154" y="17"/>
                    <a:pt x="155" y="18"/>
                    <a:pt x="154" y="17"/>
                  </a:cubicBezTo>
                  <a:close/>
                  <a:moveTo>
                    <a:pt x="153" y="18"/>
                  </a:moveTo>
                  <a:cubicBezTo>
                    <a:pt x="153" y="18"/>
                    <a:pt x="153" y="18"/>
                    <a:pt x="153" y="18"/>
                  </a:cubicBezTo>
                  <a:cubicBezTo>
                    <a:pt x="153" y="18"/>
                    <a:pt x="153" y="18"/>
                    <a:pt x="153" y="18"/>
                  </a:cubicBezTo>
                  <a:close/>
                  <a:moveTo>
                    <a:pt x="152" y="17"/>
                  </a:moveTo>
                  <a:cubicBezTo>
                    <a:pt x="152" y="17"/>
                    <a:pt x="152" y="18"/>
                    <a:pt x="152" y="18"/>
                  </a:cubicBezTo>
                  <a:cubicBezTo>
                    <a:pt x="152" y="18"/>
                    <a:pt x="152" y="18"/>
                    <a:pt x="152" y="17"/>
                  </a:cubicBezTo>
                  <a:close/>
                  <a:moveTo>
                    <a:pt x="154" y="17"/>
                  </a:moveTo>
                  <a:cubicBezTo>
                    <a:pt x="153" y="17"/>
                    <a:pt x="154" y="17"/>
                    <a:pt x="154" y="17"/>
                  </a:cubicBezTo>
                  <a:cubicBezTo>
                    <a:pt x="154" y="17"/>
                    <a:pt x="154" y="17"/>
                    <a:pt x="154" y="17"/>
                  </a:cubicBezTo>
                  <a:close/>
                  <a:moveTo>
                    <a:pt x="153" y="17"/>
                  </a:moveTo>
                  <a:cubicBezTo>
                    <a:pt x="153" y="17"/>
                    <a:pt x="152" y="17"/>
                    <a:pt x="152" y="17"/>
                  </a:cubicBezTo>
                  <a:cubicBezTo>
                    <a:pt x="152" y="17"/>
                    <a:pt x="153" y="17"/>
                    <a:pt x="153" y="17"/>
                  </a:cubicBezTo>
                  <a:close/>
                  <a:moveTo>
                    <a:pt x="152" y="16"/>
                  </a:moveTo>
                  <a:cubicBezTo>
                    <a:pt x="156" y="15"/>
                    <a:pt x="152" y="17"/>
                    <a:pt x="152" y="16"/>
                  </a:cubicBezTo>
                  <a:cubicBezTo>
                    <a:pt x="153" y="16"/>
                    <a:pt x="152" y="16"/>
                    <a:pt x="152" y="16"/>
                  </a:cubicBezTo>
                  <a:close/>
                  <a:moveTo>
                    <a:pt x="153" y="15"/>
                  </a:moveTo>
                  <a:cubicBezTo>
                    <a:pt x="153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3" y="15"/>
                  </a:cubicBezTo>
                  <a:close/>
                  <a:moveTo>
                    <a:pt x="151" y="16"/>
                  </a:moveTo>
                  <a:cubicBezTo>
                    <a:pt x="151" y="16"/>
                    <a:pt x="152" y="16"/>
                    <a:pt x="151" y="16"/>
                  </a:cubicBezTo>
                  <a:close/>
                  <a:moveTo>
                    <a:pt x="152" y="15"/>
                  </a:moveTo>
                  <a:cubicBezTo>
                    <a:pt x="153" y="17"/>
                    <a:pt x="152" y="15"/>
                    <a:pt x="152" y="16"/>
                  </a:cubicBezTo>
                  <a:cubicBezTo>
                    <a:pt x="152" y="16"/>
                    <a:pt x="152" y="16"/>
                    <a:pt x="152" y="15"/>
                  </a:cubicBezTo>
                  <a:cubicBezTo>
                    <a:pt x="153" y="17"/>
                    <a:pt x="152" y="16"/>
                    <a:pt x="152" y="15"/>
                  </a:cubicBezTo>
                  <a:close/>
                  <a:moveTo>
                    <a:pt x="152" y="16"/>
                  </a:moveTo>
                  <a:cubicBezTo>
                    <a:pt x="152" y="16"/>
                    <a:pt x="151" y="16"/>
                    <a:pt x="151" y="16"/>
                  </a:cubicBezTo>
                  <a:cubicBezTo>
                    <a:pt x="151" y="16"/>
                    <a:pt x="151" y="15"/>
                    <a:pt x="152" y="16"/>
                  </a:cubicBezTo>
                  <a:close/>
                  <a:moveTo>
                    <a:pt x="151" y="15"/>
                  </a:moveTo>
                  <a:cubicBezTo>
                    <a:pt x="151" y="16"/>
                    <a:pt x="151" y="15"/>
                    <a:pt x="151" y="15"/>
                  </a:cubicBezTo>
                  <a:cubicBezTo>
                    <a:pt x="151" y="15"/>
                    <a:pt x="151" y="15"/>
                    <a:pt x="151" y="15"/>
                  </a:cubicBezTo>
                  <a:close/>
                  <a:moveTo>
                    <a:pt x="152" y="15"/>
                  </a:moveTo>
                  <a:cubicBezTo>
                    <a:pt x="152" y="16"/>
                    <a:pt x="152" y="15"/>
                    <a:pt x="152" y="15"/>
                  </a:cubicBezTo>
                  <a:cubicBezTo>
                    <a:pt x="152" y="15"/>
                    <a:pt x="151" y="15"/>
                    <a:pt x="152" y="15"/>
                  </a:cubicBezTo>
                  <a:close/>
                  <a:moveTo>
                    <a:pt x="153" y="15"/>
                  </a:moveTo>
                  <a:cubicBezTo>
                    <a:pt x="153" y="15"/>
                    <a:pt x="153" y="15"/>
                    <a:pt x="152" y="15"/>
                  </a:cubicBezTo>
                  <a:cubicBezTo>
                    <a:pt x="152" y="15"/>
                    <a:pt x="152" y="15"/>
                    <a:pt x="153" y="15"/>
                  </a:cubicBezTo>
                  <a:close/>
                  <a:moveTo>
                    <a:pt x="151" y="14"/>
                  </a:moveTo>
                  <a:cubicBezTo>
                    <a:pt x="150" y="15"/>
                    <a:pt x="151" y="14"/>
                    <a:pt x="151" y="14"/>
                  </a:cubicBezTo>
                  <a:cubicBezTo>
                    <a:pt x="151" y="15"/>
                    <a:pt x="150" y="14"/>
                    <a:pt x="151" y="14"/>
                  </a:cubicBezTo>
                  <a:close/>
                  <a:moveTo>
                    <a:pt x="152" y="15"/>
                  </a:moveTo>
                  <a:cubicBezTo>
                    <a:pt x="152" y="14"/>
                    <a:pt x="152" y="14"/>
                    <a:pt x="153" y="14"/>
                  </a:cubicBezTo>
                  <a:cubicBezTo>
                    <a:pt x="153" y="15"/>
                    <a:pt x="152" y="14"/>
                    <a:pt x="152" y="15"/>
                  </a:cubicBezTo>
                  <a:close/>
                  <a:moveTo>
                    <a:pt x="152" y="15"/>
                  </a:moveTo>
                  <a:cubicBezTo>
                    <a:pt x="151" y="14"/>
                    <a:pt x="151" y="15"/>
                    <a:pt x="151" y="14"/>
                  </a:cubicBezTo>
                  <a:cubicBezTo>
                    <a:pt x="151" y="14"/>
                    <a:pt x="152" y="14"/>
                    <a:pt x="152" y="15"/>
                  </a:cubicBezTo>
                  <a:close/>
                  <a:moveTo>
                    <a:pt x="152" y="14"/>
                  </a:moveTo>
                  <a:cubicBezTo>
                    <a:pt x="152" y="14"/>
                    <a:pt x="153" y="14"/>
                    <a:pt x="152" y="14"/>
                  </a:cubicBezTo>
                  <a:close/>
                  <a:moveTo>
                    <a:pt x="150" y="14"/>
                  </a:moveTo>
                  <a:cubicBezTo>
                    <a:pt x="150" y="14"/>
                    <a:pt x="150" y="14"/>
                    <a:pt x="150" y="14"/>
                  </a:cubicBezTo>
                  <a:cubicBezTo>
                    <a:pt x="150" y="14"/>
                    <a:pt x="150" y="14"/>
                    <a:pt x="150" y="14"/>
                  </a:cubicBezTo>
                  <a:close/>
                  <a:moveTo>
                    <a:pt x="149" y="13"/>
                  </a:moveTo>
                  <a:cubicBezTo>
                    <a:pt x="149" y="14"/>
                    <a:pt x="149" y="14"/>
                    <a:pt x="149" y="14"/>
                  </a:cubicBezTo>
                  <a:cubicBezTo>
                    <a:pt x="149" y="14"/>
                    <a:pt x="149" y="13"/>
                    <a:pt x="149" y="13"/>
                  </a:cubicBezTo>
                  <a:close/>
                  <a:moveTo>
                    <a:pt x="151" y="13"/>
                  </a:moveTo>
                  <a:cubicBezTo>
                    <a:pt x="150" y="14"/>
                    <a:pt x="150" y="14"/>
                    <a:pt x="151" y="13"/>
                  </a:cubicBezTo>
                  <a:cubicBezTo>
                    <a:pt x="152" y="14"/>
                    <a:pt x="151" y="14"/>
                    <a:pt x="151" y="13"/>
                  </a:cubicBezTo>
                  <a:close/>
                  <a:moveTo>
                    <a:pt x="152" y="14"/>
                  </a:moveTo>
                  <a:cubicBezTo>
                    <a:pt x="151" y="14"/>
                    <a:pt x="152" y="13"/>
                    <a:pt x="152" y="14"/>
                  </a:cubicBezTo>
                  <a:cubicBezTo>
                    <a:pt x="152" y="14"/>
                    <a:pt x="152" y="14"/>
                    <a:pt x="152" y="14"/>
                  </a:cubicBezTo>
                  <a:close/>
                  <a:moveTo>
                    <a:pt x="153" y="13"/>
                  </a:moveTo>
                  <a:cubicBezTo>
                    <a:pt x="154" y="17"/>
                    <a:pt x="150" y="13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lose/>
                  <a:moveTo>
                    <a:pt x="151" y="13"/>
                  </a:moveTo>
                  <a:cubicBezTo>
                    <a:pt x="152" y="14"/>
                    <a:pt x="152" y="12"/>
                    <a:pt x="151" y="13"/>
                  </a:cubicBezTo>
                  <a:cubicBezTo>
                    <a:pt x="151" y="13"/>
                    <a:pt x="151" y="13"/>
                    <a:pt x="151" y="13"/>
                  </a:cubicBezTo>
                  <a:close/>
                  <a:moveTo>
                    <a:pt x="153" y="13"/>
                  </a:moveTo>
                  <a:cubicBezTo>
                    <a:pt x="153" y="13"/>
                    <a:pt x="153" y="13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lose/>
                  <a:moveTo>
                    <a:pt x="151" y="12"/>
                  </a:moveTo>
                  <a:cubicBezTo>
                    <a:pt x="151" y="12"/>
                    <a:pt x="152" y="12"/>
                    <a:pt x="151" y="12"/>
                  </a:cubicBezTo>
                  <a:cubicBezTo>
                    <a:pt x="151" y="12"/>
                    <a:pt x="151" y="12"/>
                    <a:pt x="151" y="12"/>
                  </a:cubicBezTo>
                  <a:close/>
                  <a:moveTo>
                    <a:pt x="153" y="12"/>
                  </a:moveTo>
                  <a:cubicBezTo>
                    <a:pt x="153" y="12"/>
                    <a:pt x="153" y="12"/>
                    <a:pt x="153" y="12"/>
                  </a:cubicBezTo>
                  <a:cubicBezTo>
                    <a:pt x="152" y="13"/>
                    <a:pt x="153" y="12"/>
                    <a:pt x="153" y="12"/>
                  </a:cubicBezTo>
                  <a:close/>
                  <a:moveTo>
                    <a:pt x="154" y="12"/>
                  </a:moveTo>
                  <a:cubicBezTo>
                    <a:pt x="154" y="12"/>
                    <a:pt x="154" y="14"/>
                    <a:pt x="154" y="13"/>
                  </a:cubicBezTo>
                  <a:cubicBezTo>
                    <a:pt x="154" y="13"/>
                    <a:pt x="154" y="13"/>
                    <a:pt x="154" y="12"/>
                  </a:cubicBezTo>
                  <a:cubicBezTo>
                    <a:pt x="154" y="12"/>
                    <a:pt x="154" y="12"/>
                    <a:pt x="154" y="12"/>
                  </a:cubicBezTo>
                  <a:close/>
                  <a:moveTo>
                    <a:pt x="153" y="12"/>
                  </a:moveTo>
                  <a:cubicBezTo>
                    <a:pt x="153" y="12"/>
                    <a:pt x="153" y="12"/>
                    <a:pt x="153" y="12"/>
                  </a:cubicBezTo>
                  <a:cubicBezTo>
                    <a:pt x="153" y="12"/>
                    <a:pt x="153" y="12"/>
                    <a:pt x="153" y="12"/>
                  </a:cubicBezTo>
                  <a:close/>
                  <a:moveTo>
                    <a:pt x="151" y="12"/>
                  </a:moveTo>
                  <a:cubicBezTo>
                    <a:pt x="151" y="11"/>
                    <a:pt x="151" y="11"/>
                    <a:pt x="151" y="11"/>
                  </a:cubicBezTo>
                  <a:cubicBezTo>
                    <a:pt x="151" y="11"/>
                    <a:pt x="151" y="12"/>
                    <a:pt x="151" y="12"/>
                  </a:cubicBezTo>
                  <a:close/>
                  <a:moveTo>
                    <a:pt x="149" y="11"/>
                  </a:moveTo>
                  <a:cubicBezTo>
                    <a:pt x="150" y="11"/>
                    <a:pt x="149" y="12"/>
                    <a:pt x="149" y="12"/>
                  </a:cubicBezTo>
                  <a:cubicBezTo>
                    <a:pt x="149" y="12"/>
                    <a:pt x="149" y="11"/>
                    <a:pt x="149" y="11"/>
                  </a:cubicBezTo>
                  <a:close/>
                  <a:moveTo>
                    <a:pt x="148" y="12"/>
                  </a:moveTo>
                  <a:cubicBezTo>
                    <a:pt x="147" y="12"/>
                    <a:pt x="147" y="12"/>
                    <a:pt x="147" y="11"/>
                  </a:cubicBezTo>
                  <a:cubicBezTo>
                    <a:pt x="147" y="11"/>
                    <a:pt x="148" y="11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8" y="12"/>
                    <a:pt x="148" y="12"/>
                  </a:cubicBezTo>
                  <a:cubicBezTo>
                    <a:pt x="148" y="12"/>
                    <a:pt x="148" y="12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8" y="12"/>
                    <a:pt x="148" y="12"/>
                  </a:cubicBezTo>
                  <a:cubicBezTo>
                    <a:pt x="148" y="12"/>
                    <a:pt x="148" y="12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7" y="12"/>
                    <a:pt x="147" y="12"/>
                  </a:cubicBezTo>
                  <a:cubicBezTo>
                    <a:pt x="147" y="12"/>
                    <a:pt x="147" y="12"/>
                    <a:pt x="148" y="12"/>
                  </a:cubicBezTo>
                  <a:close/>
                  <a:moveTo>
                    <a:pt x="147" y="12"/>
                  </a:moveTo>
                  <a:cubicBezTo>
                    <a:pt x="147" y="11"/>
                    <a:pt x="147" y="12"/>
                    <a:pt x="147" y="12"/>
                  </a:cubicBezTo>
                  <a:cubicBezTo>
                    <a:pt x="147" y="12"/>
                    <a:pt x="147" y="12"/>
                    <a:pt x="147" y="12"/>
                  </a:cubicBezTo>
                  <a:close/>
                  <a:moveTo>
                    <a:pt x="145" y="12"/>
                  </a:moveTo>
                  <a:cubicBezTo>
                    <a:pt x="145" y="12"/>
                    <a:pt x="144" y="12"/>
                    <a:pt x="145" y="12"/>
                  </a:cubicBezTo>
                  <a:close/>
                  <a:moveTo>
                    <a:pt x="145" y="12"/>
                  </a:moveTo>
                  <a:cubicBezTo>
                    <a:pt x="145" y="12"/>
                    <a:pt x="145" y="12"/>
                    <a:pt x="145" y="12"/>
                  </a:cubicBezTo>
                  <a:cubicBezTo>
                    <a:pt x="145" y="12"/>
                    <a:pt x="145" y="11"/>
                    <a:pt x="145" y="12"/>
                  </a:cubicBezTo>
                  <a:close/>
                  <a:moveTo>
                    <a:pt x="145" y="11"/>
                  </a:moveTo>
                  <a:cubicBezTo>
                    <a:pt x="145" y="11"/>
                    <a:pt x="145" y="11"/>
                    <a:pt x="145" y="12"/>
                  </a:cubicBezTo>
                  <a:cubicBezTo>
                    <a:pt x="145" y="12"/>
                    <a:pt x="145" y="11"/>
                    <a:pt x="145" y="11"/>
                  </a:cubicBezTo>
                  <a:close/>
                  <a:moveTo>
                    <a:pt x="146" y="11"/>
                  </a:moveTo>
                  <a:cubicBezTo>
                    <a:pt x="146" y="13"/>
                    <a:pt x="146" y="11"/>
                    <a:pt x="146" y="11"/>
                  </a:cubicBezTo>
                  <a:cubicBezTo>
                    <a:pt x="146" y="12"/>
                    <a:pt x="146" y="11"/>
                    <a:pt x="146" y="11"/>
                  </a:cubicBezTo>
                  <a:close/>
                  <a:moveTo>
                    <a:pt x="149" y="10"/>
                  </a:moveTo>
                  <a:cubicBezTo>
                    <a:pt x="149" y="12"/>
                    <a:pt x="149" y="12"/>
                    <a:pt x="149" y="10"/>
                  </a:cubicBezTo>
                  <a:cubicBezTo>
                    <a:pt x="149" y="10"/>
                    <a:pt x="149" y="11"/>
                    <a:pt x="149" y="10"/>
                  </a:cubicBezTo>
                  <a:close/>
                  <a:moveTo>
                    <a:pt x="148" y="10"/>
                  </a:moveTo>
                  <a:cubicBezTo>
                    <a:pt x="148" y="11"/>
                    <a:pt x="147" y="11"/>
                    <a:pt x="147" y="11"/>
                  </a:cubicBezTo>
                  <a:cubicBezTo>
                    <a:pt x="147" y="11"/>
                    <a:pt x="147" y="10"/>
                    <a:pt x="148" y="10"/>
                  </a:cubicBezTo>
                  <a:close/>
                  <a:moveTo>
                    <a:pt x="148" y="11"/>
                  </a:moveTo>
                  <a:cubicBezTo>
                    <a:pt x="148" y="11"/>
                    <a:pt x="148" y="11"/>
                    <a:pt x="148" y="11"/>
                  </a:cubicBezTo>
                  <a:cubicBezTo>
                    <a:pt x="148" y="11"/>
                    <a:pt x="148" y="11"/>
                    <a:pt x="148" y="11"/>
                  </a:cubicBezTo>
                  <a:close/>
                  <a:moveTo>
                    <a:pt x="147" y="11"/>
                  </a:moveTo>
                  <a:cubicBezTo>
                    <a:pt x="147" y="11"/>
                    <a:pt x="147" y="10"/>
                    <a:pt x="147" y="10"/>
                  </a:cubicBezTo>
                  <a:cubicBezTo>
                    <a:pt x="147" y="11"/>
                    <a:pt x="147" y="11"/>
                    <a:pt x="147" y="11"/>
                  </a:cubicBezTo>
                  <a:close/>
                  <a:moveTo>
                    <a:pt x="144" y="10"/>
                  </a:moveTo>
                  <a:cubicBezTo>
                    <a:pt x="144" y="10"/>
                    <a:pt x="144" y="11"/>
                    <a:pt x="144" y="11"/>
                  </a:cubicBezTo>
                  <a:cubicBezTo>
                    <a:pt x="144" y="10"/>
                    <a:pt x="144" y="10"/>
                    <a:pt x="144" y="10"/>
                  </a:cubicBezTo>
                  <a:close/>
                  <a:moveTo>
                    <a:pt x="144" y="10"/>
                  </a:moveTo>
                  <a:cubicBezTo>
                    <a:pt x="144" y="10"/>
                    <a:pt x="144" y="10"/>
                    <a:pt x="144" y="10"/>
                  </a:cubicBezTo>
                  <a:cubicBezTo>
                    <a:pt x="144" y="10"/>
                    <a:pt x="144" y="10"/>
                    <a:pt x="144" y="10"/>
                  </a:cubicBezTo>
                  <a:close/>
                  <a:moveTo>
                    <a:pt x="145" y="10"/>
                  </a:moveTo>
                  <a:cubicBezTo>
                    <a:pt x="145" y="10"/>
                    <a:pt x="145" y="10"/>
                    <a:pt x="145" y="10"/>
                  </a:cubicBezTo>
                  <a:cubicBezTo>
                    <a:pt x="145" y="11"/>
                    <a:pt x="145" y="10"/>
                    <a:pt x="145" y="10"/>
                  </a:cubicBezTo>
                  <a:close/>
                  <a:moveTo>
                    <a:pt x="150" y="10"/>
                  </a:moveTo>
                  <a:cubicBezTo>
                    <a:pt x="150" y="10"/>
                    <a:pt x="150" y="10"/>
                    <a:pt x="150" y="10"/>
                  </a:cubicBezTo>
                  <a:cubicBezTo>
                    <a:pt x="150" y="10"/>
                    <a:pt x="150" y="10"/>
                    <a:pt x="150" y="10"/>
                  </a:cubicBezTo>
                  <a:close/>
                  <a:moveTo>
                    <a:pt x="151" y="10"/>
                  </a:moveTo>
                  <a:cubicBezTo>
                    <a:pt x="151" y="10"/>
                    <a:pt x="151" y="11"/>
                    <a:pt x="151" y="10"/>
                  </a:cubicBezTo>
                  <a:cubicBezTo>
                    <a:pt x="151" y="10"/>
                    <a:pt x="151" y="10"/>
                    <a:pt x="151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5" y="10"/>
                  </a:moveTo>
                  <a:cubicBezTo>
                    <a:pt x="145" y="10"/>
                    <a:pt x="145" y="10"/>
                    <a:pt x="145" y="10"/>
                  </a:cubicBezTo>
                  <a:cubicBezTo>
                    <a:pt x="145" y="10"/>
                    <a:pt x="145" y="10"/>
                    <a:pt x="145" y="10"/>
                  </a:cubicBezTo>
                  <a:close/>
                  <a:moveTo>
                    <a:pt x="144" y="10"/>
                  </a:moveTo>
                  <a:cubicBezTo>
                    <a:pt x="143" y="10"/>
                    <a:pt x="143" y="9"/>
                    <a:pt x="144" y="10"/>
                  </a:cubicBezTo>
                  <a:cubicBezTo>
                    <a:pt x="144" y="10"/>
                    <a:pt x="144" y="9"/>
                    <a:pt x="144" y="10"/>
                  </a:cubicBezTo>
                  <a:close/>
                  <a:moveTo>
                    <a:pt x="145" y="9"/>
                  </a:moveTo>
                  <a:cubicBezTo>
                    <a:pt x="145" y="9"/>
                    <a:pt x="145" y="10"/>
                    <a:pt x="145" y="10"/>
                  </a:cubicBezTo>
                  <a:cubicBezTo>
                    <a:pt x="145" y="9"/>
                    <a:pt x="145" y="9"/>
                    <a:pt x="145" y="9"/>
                  </a:cubicBezTo>
                  <a:close/>
                  <a:moveTo>
                    <a:pt x="141" y="9"/>
                  </a:moveTo>
                  <a:cubicBezTo>
                    <a:pt x="141" y="9"/>
                    <a:pt x="141" y="9"/>
                    <a:pt x="141" y="9"/>
                  </a:cubicBezTo>
                  <a:cubicBezTo>
                    <a:pt x="141" y="9"/>
                    <a:pt x="141" y="9"/>
                    <a:pt x="141" y="9"/>
                  </a:cubicBezTo>
                  <a:close/>
                  <a:moveTo>
                    <a:pt x="139" y="9"/>
                  </a:moveTo>
                  <a:cubicBezTo>
                    <a:pt x="139" y="9"/>
                    <a:pt x="139" y="9"/>
                    <a:pt x="139" y="9"/>
                  </a:cubicBezTo>
                  <a:cubicBezTo>
                    <a:pt x="139" y="9"/>
                    <a:pt x="139" y="10"/>
                    <a:pt x="139" y="9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9"/>
                    <a:pt x="140" y="9"/>
                  </a:cubicBezTo>
                  <a:cubicBezTo>
                    <a:pt x="140" y="9"/>
                    <a:pt x="140" y="10"/>
                    <a:pt x="140" y="10"/>
                  </a:cubicBezTo>
                  <a:close/>
                  <a:moveTo>
                    <a:pt x="136" y="17"/>
                  </a:moveTo>
                  <a:cubicBezTo>
                    <a:pt x="136" y="17"/>
                    <a:pt x="136" y="17"/>
                    <a:pt x="136" y="17"/>
                  </a:cubicBezTo>
                  <a:cubicBezTo>
                    <a:pt x="136" y="17"/>
                    <a:pt x="136" y="17"/>
                    <a:pt x="136" y="17"/>
                  </a:cubicBezTo>
                  <a:close/>
                  <a:moveTo>
                    <a:pt x="136" y="17"/>
                  </a:moveTo>
                  <a:cubicBezTo>
                    <a:pt x="136" y="17"/>
                    <a:pt x="136" y="17"/>
                    <a:pt x="136" y="17"/>
                  </a:cubicBezTo>
                  <a:cubicBezTo>
                    <a:pt x="136" y="17"/>
                    <a:pt x="136" y="17"/>
                    <a:pt x="136" y="17"/>
                  </a:cubicBezTo>
                  <a:close/>
                  <a:moveTo>
                    <a:pt x="137" y="17"/>
                  </a:moveTo>
                  <a:cubicBezTo>
                    <a:pt x="138" y="17"/>
                    <a:pt x="137" y="17"/>
                    <a:pt x="137" y="17"/>
                  </a:cubicBezTo>
                  <a:cubicBezTo>
                    <a:pt x="137" y="17"/>
                    <a:pt x="137" y="17"/>
                    <a:pt x="137" y="17"/>
                  </a:cubicBezTo>
                  <a:close/>
                  <a:moveTo>
                    <a:pt x="136" y="15"/>
                  </a:moveTo>
                  <a:cubicBezTo>
                    <a:pt x="136" y="15"/>
                    <a:pt x="136" y="15"/>
                    <a:pt x="136" y="15"/>
                  </a:cubicBezTo>
                  <a:cubicBezTo>
                    <a:pt x="136" y="15"/>
                    <a:pt x="136" y="15"/>
                    <a:pt x="136" y="15"/>
                  </a:cubicBezTo>
                  <a:close/>
                  <a:moveTo>
                    <a:pt x="134" y="15"/>
                  </a:moveTo>
                  <a:cubicBezTo>
                    <a:pt x="134" y="15"/>
                    <a:pt x="134" y="16"/>
                    <a:pt x="134" y="16"/>
                  </a:cubicBezTo>
                  <a:cubicBezTo>
                    <a:pt x="134" y="15"/>
                    <a:pt x="134" y="15"/>
                    <a:pt x="134" y="15"/>
                  </a:cubicBezTo>
                  <a:close/>
                  <a:moveTo>
                    <a:pt x="134" y="15"/>
                  </a:moveTo>
                  <a:cubicBezTo>
                    <a:pt x="134" y="15"/>
                    <a:pt x="134" y="15"/>
                    <a:pt x="134" y="15"/>
                  </a:cubicBezTo>
                  <a:cubicBezTo>
                    <a:pt x="134" y="15"/>
                    <a:pt x="134" y="15"/>
                    <a:pt x="134" y="15"/>
                  </a:cubicBezTo>
                  <a:close/>
                  <a:moveTo>
                    <a:pt x="134" y="16"/>
                  </a:moveTo>
                  <a:cubicBezTo>
                    <a:pt x="134" y="15"/>
                    <a:pt x="134" y="15"/>
                    <a:pt x="134" y="15"/>
                  </a:cubicBezTo>
                  <a:cubicBezTo>
                    <a:pt x="134" y="15"/>
                    <a:pt x="135" y="15"/>
                    <a:pt x="134" y="16"/>
                  </a:cubicBezTo>
                  <a:close/>
                  <a:moveTo>
                    <a:pt x="136" y="16"/>
                  </a:moveTo>
                  <a:cubicBezTo>
                    <a:pt x="137" y="15"/>
                    <a:pt x="137" y="16"/>
                    <a:pt x="137" y="16"/>
                  </a:cubicBezTo>
                  <a:cubicBezTo>
                    <a:pt x="136" y="16"/>
                    <a:pt x="136" y="16"/>
                    <a:pt x="136" y="16"/>
                  </a:cubicBezTo>
                  <a:close/>
                  <a:moveTo>
                    <a:pt x="137" y="16"/>
                  </a:moveTo>
                  <a:cubicBezTo>
                    <a:pt x="136" y="16"/>
                    <a:pt x="137" y="15"/>
                    <a:pt x="137" y="16"/>
                  </a:cubicBezTo>
                  <a:cubicBezTo>
                    <a:pt x="136" y="16"/>
                    <a:pt x="137" y="16"/>
                    <a:pt x="137" y="16"/>
                  </a:cubicBezTo>
                  <a:close/>
                  <a:moveTo>
                    <a:pt x="137" y="16"/>
                  </a:moveTo>
                  <a:cubicBezTo>
                    <a:pt x="137" y="16"/>
                    <a:pt x="137" y="16"/>
                    <a:pt x="137" y="16"/>
                  </a:cubicBezTo>
                  <a:cubicBezTo>
                    <a:pt x="137" y="16"/>
                    <a:pt x="137" y="17"/>
                    <a:pt x="137" y="16"/>
                  </a:cubicBezTo>
                  <a:close/>
                  <a:moveTo>
                    <a:pt x="138" y="16"/>
                  </a:moveTo>
                  <a:cubicBezTo>
                    <a:pt x="138" y="16"/>
                    <a:pt x="138" y="16"/>
                    <a:pt x="138" y="16"/>
                  </a:cubicBezTo>
                  <a:cubicBezTo>
                    <a:pt x="138" y="16"/>
                    <a:pt x="138" y="16"/>
                    <a:pt x="138" y="16"/>
                  </a:cubicBezTo>
                  <a:close/>
                  <a:moveTo>
                    <a:pt x="139" y="15"/>
                  </a:moveTo>
                  <a:cubicBezTo>
                    <a:pt x="139" y="16"/>
                    <a:pt x="139" y="16"/>
                    <a:pt x="139" y="16"/>
                  </a:cubicBezTo>
                  <a:cubicBezTo>
                    <a:pt x="139" y="16"/>
                    <a:pt x="138" y="15"/>
                    <a:pt x="139" y="15"/>
                  </a:cubicBezTo>
                  <a:close/>
                  <a:moveTo>
                    <a:pt x="143" y="14"/>
                  </a:moveTo>
                  <a:cubicBezTo>
                    <a:pt x="142" y="14"/>
                    <a:pt x="143" y="14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lose/>
                  <a:moveTo>
                    <a:pt x="142" y="14"/>
                  </a:moveTo>
                  <a:cubicBezTo>
                    <a:pt x="142" y="14"/>
                    <a:pt x="141" y="14"/>
                    <a:pt x="141" y="14"/>
                  </a:cubicBezTo>
                  <a:cubicBezTo>
                    <a:pt x="141" y="14"/>
                    <a:pt x="142" y="13"/>
                    <a:pt x="142" y="14"/>
                  </a:cubicBezTo>
                  <a:close/>
                  <a:moveTo>
                    <a:pt x="141" y="13"/>
                  </a:moveTo>
                  <a:cubicBezTo>
                    <a:pt x="141" y="13"/>
                    <a:pt x="141" y="14"/>
                    <a:pt x="141" y="14"/>
                  </a:cubicBezTo>
                  <a:cubicBezTo>
                    <a:pt x="141" y="13"/>
                    <a:pt x="141" y="13"/>
                    <a:pt x="141" y="13"/>
                  </a:cubicBezTo>
                  <a:close/>
                  <a:moveTo>
                    <a:pt x="142" y="13"/>
                  </a:moveTo>
                  <a:cubicBezTo>
                    <a:pt x="143" y="12"/>
                    <a:pt x="140" y="13"/>
                    <a:pt x="142" y="13"/>
                  </a:cubicBezTo>
                  <a:cubicBezTo>
                    <a:pt x="141" y="13"/>
                    <a:pt x="141" y="13"/>
                    <a:pt x="142" y="13"/>
                  </a:cubicBezTo>
                  <a:close/>
                  <a:moveTo>
                    <a:pt x="142" y="12"/>
                  </a:moveTo>
                  <a:cubicBezTo>
                    <a:pt x="142" y="12"/>
                    <a:pt x="142" y="12"/>
                    <a:pt x="142" y="12"/>
                  </a:cubicBezTo>
                  <a:cubicBezTo>
                    <a:pt x="142" y="12"/>
                    <a:pt x="142" y="13"/>
                    <a:pt x="142" y="12"/>
                  </a:cubicBezTo>
                  <a:close/>
                  <a:moveTo>
                    <a:pt x="140" y="12"/>
                  </a:moveTo>
                  <a:cubicBezTo>
                    <a:pt x="140" y="12"/>
                    <a:pt x="140" y="12"/>
                    <a:pt x="141" y="12"/>
                  </a:cubicBezTo>
                  <a:cubicBezTo>
                    <a:pt x="140" y="12"/>
                    <a:pt x="140" y="12"/>
                    <a:pt x="140" y="12"/>
                  </a:cubicBezTo>
                  <a:close/>
                  <a:moveTo>
                    <a:pt x="141" y="11"/>
                  </a:moveTo>
                  <a:cubicBezTo>
                    <a:pt x="141" y="11"/>
                    <a:pt x="141" y="11"/>
                    <a:pt x="141" y="11"/>
                  </a:cubicBezTo>
                  <a:cubicBezTo>
                    <a:pt x="142" y="11"/>
                    <a:pt x="142" y="11"/>
                    <a:pt x="141" y="11"/>
                  </a:cubicBezTo>
                  <a:close/>
                  <a:moveTo>
                    <a:pt x="140" y="12"/>
                  </a:moveTo>
                  <a:cubicBezTo>
                    <a:pt x="141" y="12"/>
                    <a:pt x="140" y="12"/>
                    <a:pt x="140" y="12"/>
                  </a:cubicBezTo>
                  <a:cubicBezTo>
                    <a:pt x="140" y="12"/>
                    <a:pt x="140" y="12"/>
                    <a:pt x="140" y="12"/>
                  </a:cubicBezTo>
                  <a:close/>
                  <a:moveTo>
                    <a:pt x="142" y="12"/>
                  </a:moveTo>
                  <a:cubicBezTo>
                    <a:pt x="142" y="12"/>
                    <a:pt x="142" y="12"/>
                    <a:pt x="141" y="12"/>
                  </a:cubicBezTo>
                  <a:cubicBezTo>
                    <a:pt x="141" y="12"/>
                    <a:pt x="142" y="12"/>
                    <a:pt x="142" y="12"/>
                  </a:cubicBezTo>
                  <a:close/>
                  <a:moveTo>
                    <a:pt x="142" y="11"/>
                  </a:moveTo>
                  <a:cubicBezTo>
                    <a:pt x="142" y="11"/>
                    <a:pt x="142" y="12"/>
                    <a:pt x="142" y="12"/>
                  </a:cubicBezTo>
                  <a:cubicBezTo>
                    <a:pt x="142" y="11"/>
                    <a:pt x="142" y="11"/>
                    <a:pt x="142" y="11"/>
                  </a:cubicBezTo>
                  <a:close/>
                  <a:moveTo>
                    <a:pt x="141" y="11"/>
                  </a:moveTo>
                  <a:cubicBezTo>
                    <a:pt x="141" y="11"/>
                    <a:pt x="141" y="11"/>
                    <a:pt x="141" y="11"/>
                  </a:cubicBezTo>
                  <a:cubicBezTo>
                    <a:pt x="141" y="11"/>
                    <a:pt x="141" y="11"/>
                    <a:pt x="141" y="11"/>
                  </a:cubicBezTo>
                  <a:close/>
                  <a:moveTo>
                    <a:pt x="140" y="11"/>
                  </a:moveTo>
                  <a:cubicBezTo>
                    <a:pt x="139" y="11"/>
                    <a:pt x="140" y="11"/>
                    <a:pt x="140" y="11"/>
                  </a:cubicBezTo>
                  <a:close/>
                  <a:moveTo>
                    <a:pt x="135" y="8"/>
                  </a:moveTo>
                  <a:cubicBezTo>
                    <a:pt x="135" y="8"/>
                    <a:pt x="135" y="8"/>
                    <a:pt x="135" y="8"/>
                  </a:cubicBezTo>
                  <a:cubicBezTo>
                    <a:pt x="135" y="8"/>
                    <a:pt x="135" y="8"/>
                    <a:pt x="135" y="8"/>
                  </a:cubicBezTo>
                  <a:close/>
                  <a:moveTo>
                    <a:pt x="136" y="8"/>
                  </a:moveTo>
                  <a:cubicBezTo>
                    <a:pt x="136" y="8"/>
                    <a:pt x="136" y="8"/>
                    <a:pt x="136" y="8"/>
                  </a:cubicBezTo>
                  <a:cubicBezTo>
                    <a:pt x="136" y="8"/>
                    <a:pt x="136" y="8"/>
                    <a:pt x="136" y="8"/>
                  </a:cubicBezTo>
                  <a:close/>
                  <a:moveTo>
                    <a:pt x="136" y="8"/>
                  </a:moveTo>
                  <a:cubicBezTo>
                    <a:pt x="136" y="8"/>
                    <a:pt x="136" y="8"/>
                    <a:pt x="136" y="9"/>
                  </a:cubicBezTo>
                  <a:cubicBezTo>
                    <a:pt x="135" y="9"/>
                    <a:pt x="136" y="8"/>
                    <a:pt x="136" y="8"/>
                  </a:cubicBezTo>
                  <a:close/>
                  <a:moveTo>
                    <a:pt x="136" y="10"/>
                  </a:moveTo>
                  <a:cubicBezTo>
                    <a:pt x="136" y="10"/>
                    <a:pt x="135" y="9"/>
                    <a:pt x="135" y="9"/>
                  </a:cubicBezTo>
                  <a:cubicBezTo>
                    <a:pt x="135" y="9"/>
                    <a:pt x="136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37" y="10"/>
                  </a:moveTo>
                  <a:cubicBezTo>
                    <a:pt x="137" y="10"/>
                    <a:pt x="137" y="10"/>
                    <a:pt x="137" y="10"/>
                  </a:cubicBezTo>
                  <a:cubicBezTo>
                    <a:pt x="137" y="10"/>
                    <a:pt x="137" y="10"/>
                    <a:pt x="137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0"/>
                    <a:pt x="135" y="10"/>
                  </a:cubicBezTo>
                  <a:close/>
                  <a:moveTo>
                    <a:pt x="136" y="10"/>
                  </a:moveTo>
                  <a:cubicBezTo>
                    <a:pt x="136" y="10"/>
                    <a:pt x="136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0" y="10"/>
                    <a:pt x="140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lose/>
                  <a:moveTo>
                    <a:pt x="139" y="10"/>
                  </a:moveTo>
                  <a:cubicBezTo>
                    <a:pt x="139" y="10"/>
                    <a:pt x="139" y="10"/>
                    <a:pt x="139" y="10"/>
                  </a:cubicBezTo>
                  <a:cubicBezTo>
                    <a:pt x="139" y="10"/>
                    <a:pt x="139" y="10"/>
                    <a:pt x="139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lose/>
                  <a:moveTo>
                    <a:pt x="138" y="10"/>
                  </a:moveTo>
                  <a:cubicBezTo>
                    <a:pt x="138" y="10"/>
                    <a:pt x="138" y="10"/>
                    <a:pt x="138" y="10"/>
                  </a:cubicBezTo>
                  <a:cubicBezTo>
                    <a:pt x="138" y="10"/>
                    <a:pt x="138" y="10"/>
                    <a:pt x="138" y="10"/>
                  </a:cubicBezTo>
                  <a:close/>
                  <a:moveTo>
                    <a:pt x="139" y="11"/>
                  </a:moveTo>
                  <a:cubicBezTo>
                    <a:pt x="139" y="11"/>
                    <a:pt x="139" y="10"/>
                    <a:pt x="139" y="10"/>
                  </a:cubicBezTo>
                  <a:cubicBezTo>
                    <a:pt x="139" y="10"/>
                    <a:pt x="139" y="11"/>
                    <a:pt x="139" y="11"/>
                  </a:cubicBezTo>
                  <a:close/>
                  <a:moveTo>
                    <a:pt x="140" y="11"/>
                  </a:moveTo>
                  <a:cubicBezTo>
                    <a:pt x="140" y="10"/>
                    <a:pt x="141" y="10"/>
                    <a:pt x="140" y="11"/>
                  </a:cubicBezTo>
                  <a:close/>
                  <a:moveTo>
                    <a:pt x="137" y="11"/>
                  </a:moveTo>
                  <a:cubicBezTo>
                    <a:pt x="138" y="10"/>
                    <a:pt x="137" y="10"/>
                    <a:pt x="137" y="11"/>
                  </a:cubicBezTo>
                  <a:cubicBezTo>
                    <a:pt x="137" y="11"/>
                    <a:pt x="137" y="11"/>
                    <a:pt x="137" y="11"/>
                  </a:cubicBezTo>
                  <a:close/>
                  <a:moveTo>
                    <a:pt x="136" y="10"/>
                  </a:moveTo>
                  <a:cubicBezTo>
                    <a:pt x="136" y="10"/>
                    <a:pt x="135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6" y="11"/>
                    <a:pt x="135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1"/>
                    <a:pt x="135" y="10"/>
                  </a:cubicBezTo>
                  <a:close/>
                  <a:moveTo>
                    <a:pt x="135" y="9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0"/>
                    <a:pt x="135" y="9"/>
                  </a:cubicBezTo>
                  <a:cubicBezTo>
                    <a:pt x="135" y="10"/>
                    <a:pt x="134" y="9"/>
                    <a:pt x="135" y="9"/>
                  </a:cubicBezTo>
                  <a:close/>
                  <a:moveTo>
                    <a:pt x="130" y="14"/>
                  </a:moveTo>
                  <a:cubicBezTo>
                    <a:pt x="129" y="14"/>
                    <a:pt x="130" y="13"/>
                    <a:pt x="130" y="14"/>
                  </a:cubicBezTo>
                  <a:close/>
                  <a:moveTo>
                    <a:pt x="129" y="14"/>
                  </a:moveTo>
                  <a:cubicBezTo>
                    <a:pt x="129" y="14"/>
                    <a:pt x="129" y="14"/>
                    <a:pt x="129" y="14"/>
                  </a:cubicBezTo>
                  <a:cubicBezTo>
                    <a:pt x="129" y="14"/>
                    <a:pt x="129" y="14"/>
                    <a:pt x="129" y="14"/>
                  </a:cubicBezTo>
                  <a:close/>
                  <a:moveTo>
                    <a:pt x="129" y="14"/>
                  </a:moveTo>
                  <a:cubicBezTo>
                    <a:pt x="129" y="14"/>
                    <a:pt x="128" y="13"/>
                    <a:pt x="129" y="14"/>
                  </a:cubicBezTo>
                  <a:cubicBezTo>
                    <a:pt x="129" y="13"/>
                    <a:pt x="128" y="13"/>
                    <a:pt x="129" y="14"/>
                  </a:cubicBezTo>
                  <a:close/>
                  <a:moveTo>
                    <a:pt x="127" y="16"/>
                  </a:moveTo>
                  <a:cubicBezTo>
                    <a:pt x="127" y="17"/>
                    <a:pt x="126" y="16"/>
                    <a:pt x="127" y="16"/>
                  </a:cubicBezTo>
                  <a:cubicBezTo>
                    <a:pt x="127" y="16"/>
                    <a:pt x="127" y="16"/>
                    <a:pt x="127" y="16"/>
                  </a:cubicBezTo>
                  <a:close/>
                  <a:moveTo>
                    <a:pt x="126" y="14"/>
                  </a:moveTo>
                  <a:cubicBezTo>
                    <a:pt x="126" y="14"/>
                    <a:pt x="126" y="14"/>
                    <a:pt x="126" y="14"/>
                  </a:cubicBezTo>
                  <a:close/>
                  <a:moveTo>
                    <a:pt x="126" y="14"/>
                  </a:move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4" y="16"/>
                    <a:pt x="124" y="16"/>
                    <a:pt x="124" y="16"/>
                  </a:cubicBezTo>
                  <a:close/>
                  <a:moveTo>
                    <a:pt x="125" y="16"/>
                  </a:moveTo>
                  <a:cubicBezTo>
                    <a:pt x="125" y="17"/>
                    <a:pt x="124" y="16"/>
                    <a:pt x="125" y="16"/>
                  </a:cubicBezTo>
                  <a:cubicBezTo>
                    <a:pt x="125" y="16"/>
                    <a:pt x="125" y="16"/>
                    <a:pt x="125" y="16"/>
                  </a:cubicBezTo>
                  <a:close/>
                  <a:moveTo>
                    <a:pt x="126" y="16"/>
                  </a:moveTo>
                  <a:cubicBezTo>
                    <a:pt x="126" y="16"/>
                    <a:pt x="126" y="16"/>
                    <a:pt x="126" y="16"/>
                  </a:cubicBezTo>
                  <a:cubicBezTo>
                    <a:pt x="126" y="16"/>
                    <a:pt x="126" y="16"/>
                    <a:pt x="126" y="16"/>
                  </a:cubicBezTo>
                  <a:close/>
                  <a:moveTo>
                    <a:pt x="125" y="16"/>
                  </a:moveTo>
                  <a:cubicBezTo>
                    <a:pt x="125" y="16"/>
                    <a:pt x="125" y="16"/>
                    <a:pt x="125" y="16"/>
                  </a:cubicBezTo>
                  <a:cubicBezTo>
                    <a:pt x="125" y="16"/>
                    <a:pt x="125" y="16"/>
                    <a:pt x="125" y="16"/>
                  </a:cubicBezTo>
                  <a:close/>
                  <a:moveTo>
                    <a:pt x="122" y="14"/>
                  </a:moveTo>
                  <a:cubicBezTo>
                    <a:pt x="122" y="14"/>
                    <a:pt x="122" y="15"/>
                    <a:pt x="122" y="14"/>
                  </a:cubicBezTo>
                  <a:cubicBezTo>
                    <a:pt x="122" y="14"/>
                    <a:pt x="122" y="14"/>
                    <a:pt x="122" y="14"/>
                  </a:cubicBezTo>
                  <a:close/>
                  <a:moveTo>
                    <a:pt x="122" y="14"/>
                  </a:moveTo>
                  <a:cubicBezTo>
                    <a:pt x="122" y="14"/>
                    <a:pt x="122" y="13"/>
                    <a:pt x="122" y="14"/>
                  </a:cubicBezTo>
                  <a:cubicBezTo>
                    <a:pt x="122" y="14"/>
                    <a:pt x="122" y="14"/>
                    <a:pt x="122" y="14"/>
                  </a:cubicBezTo>
                  <a:close/>
                  <a:moveTo>
                    <a:pt x="119" y="14"/>
                  </a:moveTo>
                  <a:cubicBezTo>
                    <a:pt x="119" y="14"/>
                    <a:pt x="119" y="15"/>
                    <a:pt x="118" y="14"/>
                  </a:cubicBezTo>
                  <a:cubicBezTo>
                    <a:pt x="119" y="14"/>
                    <a:pt x="119" y="14"/>
                    <a:pt x="119" y="14"/>
                  </a:cubicBezTo>
                  <a:cubicBezTo>
                    <a:pt x="119" y="14"/>
                    <a:pt x="119" y="14"/>
                    <a:pt x="119" y="14"/>
                  </a:cubicBezTo>
                  <a:close/>
                  <a:moveTo>
                    <a:pt x="120" y="14"/>
                  </a:moveTo>
                  <a:cubicBezTo>
                    <a:pt x="120" y="14"/>
                    <a:pt x="119" y="14"/>
                    <a:pt x="119" y="14"/>
                  </a:cubicBezTo>
                  <a:cubicBezTo>
                    <a:pt x="120" y="14"/>
                    <a:pt x="120" y="13"/>
                    <a:pt x="120" y="14"/>
                  </a:cubicBezTo>
                  <a:close/>
                  <a:moveTo>
                    <a:pt x="129" y="13"/>
                  </a:moveTo>
                  <a:cubicBezTo>
                    <a:pt x="128" y="13"/>
                    <a:pt x="129" y="12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lose/>
                  <a:moveTo>
                    <a:pt x="127" y="13"/>
                  </a:moveTo>
                  <a:cubicBezTo>
                    <a:pt x="127" y="13"/>
                    <a:pt x="127" y="13"/>
                    <a:pt x="127" y="13"/>
                  </a:cubicBezTo>
                  <a:cubicBezTo>
                    <a:pt x="127" y="13"/>
                    <a:pt x="127" y="13"/>
                    <a:pt x="127" y="13"/>
                  </a:cubicBezTo>
                  <a:close/>
                  <a:moveTo>
                    <a:pt x="126" y="13"/>
                  </a:moveTo>
                  <a:cubicBezTo>
                    <a:pt x="126" y="13"/>
                    <a:pt x="126" y="13"/>
                    <a:pt x="126" y="13"/>
                  </a:cubicBezTo>
                  <a:cubicBezTo>
                    <a:pt x="126" y="13"/>
                    <a:pt x="126" y="13"/>
                    <a:pt x="126" y="13"/>
                  </a:cubicBezTo>
                  <a:close/>
                  <a:moveTo>
                    <a:pt x="126" y="13"/>
                  </a:moveTo>
                  <a:cubicBezTo>
                    <a:pt x="126" y="13"/>
                    <a:pt x="126" y="13"/>
                    <a:pt x="127" y="13"/>
                  </a:cubicBezTo>
                  <a:cubicBezTo>
                    <a:pt x="127" y="13"/>
                    <a:pt x="127" y="13"/>
                    <a:pt x="126" y="13"/>
                  </a:cubicBezTo>
                  <a:close/>
                  <a:moveTo>
                    <a:pt x="128" y="13"/>
                  </a:moveTo>
                  <a:cubicBezTo>
                    <a:pt x="128" y="13"/>
                    <a:pt x="128" y="13"/>
                    <a:pt x="128" y="13"/>
                  </a:cubicBezTo>
                  <a:cubicBezTo>
                    <a:pt x="128" y="13"/>
                    <a:pt x="128" y="13"/>
                    <a:pt x="128" y="13"/>
                  </a:cubicBezTo>
                  <a:close/>
                  <a:moveTo>
                    <a:pt x="125" y="13"/>
                  </a:moveTo>
                  <a:cubicBezTo>
                    <a:pt x="125" y="13"/>
                    <a:pt x="125" y="13"/>
                    <a:pt x="125" y="13"/>
                  </a:cubicBezTo>
                  <a:cubicBezTo>
                    <a:pt x="125" y="13"/>
                    <a:pt x="125" y="13"/>
                    <a:pt x="125" y="13"/>
                  </a:cubicBezTo>
                  <a:close/>
                  <a:moveTo>
                    <a:pt x="124" y="13"/>
                  </a:moveTo>
                  <a:cubicBezTo>
                    <a:pt x="124" y="13"/>
                    <a:pt x="124" y="13"/>
                    <a:pt x="124" y="13"/>
                  </a:cubicBezTo>
                  <a:close/>
                  <a:moveTo>
                    <a:pt x="123" y="13"/>
                  </a:moveTo>
                  <a:cubicBezTo>
                    <a:pt x="123" y="13"/>
                    <a:pt x="123" y="13"/>
                    <a:pt x="123" y="13"/>
                  </a:cubicBezTo>
                  <a:cubicBezTo>
                    <a:pt x="123" y="13"/>
                    <a:pt x="123" y="13"/>
                    <a:pt x="123" y="13"/>
                  </a:cubicBezTo>
                  <a:close/>
                  <a:moveTo>
                    <a:pt x="123" y="13"/>
                  </a:moveTo>
                  <a:cubicBezTo>
                    <a:pt x="123" y="13"/>
                    <a:pt x="123" y="13"/>
                    <a:pt x="123" y="13"/>
                  </a:cubicBezTo>
                  <a:cubicBezTo>
                    <a:pt x="123" y="13"/>
                    <a:pt x="123" y="13"/>
                    <a:pt x="123" y="13"/>
                  </a:cubicBezTo>
                  <a:close/>
                  <a:moveTo>
                    <a:pt x="122" y="13"/>
                  </a:moveTo>
                  <a:cubicBezTo>
                    <a:pt x="122" y="13"/>
                    <a:pt x="122" y="13"/>
                    <a:pt x="122" y="13"/>
                  </a:cubicBezTo>
                  <a:cubicBezTo>
                    <a:pt x="122" y="13"/>
                    <a:pt x="122" y="13"/>
                    <a:pt x="122" y="13"/>
                  </a:cubicBezTo>
                  <a:close/>
                  <a:moveTo>
                    <a:pt x="120" y="13"/>
                  </a:moveTo>
                  <a:cubicBezTo>
                    <a:pt x="120" y="13"/>
                    <a:pt x="120" y="13"/>
                    <a:pt x="120" y="13"/>
                  </a:cubicBezTo>
                  <a:cubicBezTo>
                    <a:pt x="120" y="13"/>
                    <a:pt x="120" y="13"/>
                    <a:pt x="120" y="13"/>
                  </a:cubicBezTo>
                  <a:close/>
                  <a:moveTo>
                    <a:pt x="121" y="13"/>
                  </a:moveTo>
                  <a:cubicBezTo>
                    <a:pt x="121" y="13"/>
                    <a:pt x="121" y="13"/>
                    <a:pt x="121" y="13"/>
                  </a:cubicBezTo>
                  <a:cubicBezTo>
                    <a:pt x="121" y="13"/>
                    <a:pt x="121" y="13"/>
                    <a:pt x="121" y="13"/>
                  </a:cubicBezTo>
                  <a:close/>
                  <a:moveTo>
                    <a:pt x="122" y="13"/>
                  </a:moveTo>
                  <a:cubicBezTo>
                    <a:pt x="122" y="13"/>
                    <a:pt x="122" y="13"/>
                    <a:pt x="122" y="13"/>
                  </a:cubicBezTo>
                  <a:cubicBezTo>
                    <a:pt x="122" y="13"/>
                    <a:pt x="122" y="13"/>
                    <a:pt x="122" y="13"/>
                  </a:cubicBezTo>
                  <a:close/>
                  <a:moveTo>
                    <a:pt x="120" y="13"/>
                  </a:moveTo>
                  <a:cubicBezTo>
                    <a:pt x="120" y="13"/>
                    <a:pt x="120" y="13"/>
                    <a:pt x="120" y="13"/>
                  </a:cubicBezTo>
                  <a:cubicBezTo>
                    <a:pt x="120" y="13"/>
                    <a:pt x="120" y="13"/>
                    <a:pt x="120" y="13"/>
                  </a:cubicBezTo>
                  <a:close/>
                  <a:moveTo>
                    <a:pt x="125" y="12"/>
                  </a:moveTo>
                  <a:cubicBezTo>
                    <a:pt x="125" y="14"/>
                    <a:pt x="124" y="12"/>
                    <a:pt x="125" y="12"/>
                  </a:cubicBezTo>
                  <a:cubicBezTo>
                    <a:pt x="125" y="13"/>
                    <a:pt x="125" y="12"/>
                    <a:pt x="125" y="12"/>
                  </a:cubicBezTo>
                  <a:close/>
                  <a:moveTo>
                    <a:pt x="130" y="12"/>
                  </a:moveTo>
                  <a:cubicBezTo>
                    <a:pt x="130" y="13"/>
                    <a:pt x="130" y="13"/>
                    <a:pt x="130" y="13"/>
                  </a:cubicBezTo>
                  <a:cubicBezTo>
                    <a:pt x="130" y="13"/>
                    <a:pt x="130" y="12"/>
                    <a:pt x="130" y="12"/>
                  </a:cubicBezTo>
                  <a:close/>
                  <a:moveTo>
                    <a:pt x="121" y="11"/>
                  </a:moveTo>
                  <a:cubicBezTo>
                    <a:pt x="121" y="12"/>
                    <a:pt x="119" y="11"/>
                    <a:pt x="121" y="11"/>
                  </a:cubicBezTo>
                  <a:cubicBezTo>
                    <a:pt x="121" y="11"/>
                    <a:pt x="120" y="11"/>
                    <a:pt x="121" y="11"/>
                  </a:cubicBezTo>
                  <a:close/>
                  <a:moveTo>
                    <a:pt x="121" y="12"/>
                  </a:moveTo>
                  <a:cubicBezTo>
                    <a:pt x="121" y="12"/>
                    <a:pt x="121" y="12"/>
                    <a:pt x="121" y="12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2"/>
                    <a:pt x="129" y="12"/>
                  </a:cubicBezTo>
                  <a:cubicBezTo>
                    <a:pt x="129" y="12"/>
                    <a:pt x="128" y="12"/>
                    <a:pt x="128" y="12"/>
                  </a:cubicBezTo>
                  <a:close/>
                  <a:moveTo>
                    <a:pt x="125" y="11"/>
                  </a:moveTo>
                  <a:cubicBezTo>
                    <a:pt x="125" y="11"/>
                    <a:pt x="126" y="12"/>
                    <a:pt x="125" y="12"/>
                  </a:cubicBezTo>
                  <a:cubicBezTo>
                    <a:pt x="125" y="12"/>
                    <a:pt x="125" y="11"/>
                    <a:pt x="125" y="11"/>
                  </a:cubicBezTo>
                  <a:cubicBezTo>
                    <a:pt x="125" y="11"/>
                    <a:pt x="125" y="11"/>
                    <a:pt x="125" y="11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lose/>
                  <a:moveTo>
                    <a:pt x="127" y="11"/>
                  </a:moveTo>
                  <a:cubicBezTo>
                    <a:pt x="127" y="11"/>
                    <a:pt x="127" y="11"/>
                    <a:pt x="127" y="11"/>
                  </a:cubicBezTo>
                  <a:cubicBezTo>
                    <a:pt x="127" y="11"/>
                    <a:pt x="127" y="11"/>
                    <a:pt x="127" y="11"/>
                  </a:cubicBezTo>
                  <a:close/>
                  <a:moveTo>
                    <a:pt x="127" y="11"/>
                  </a:moveTo>
                  <a:cubicBezTo>
                    <a:pt x="127" y="11"/>
                    <a:pt x="127" y="11"/>
                    <a:pt x="128" y="11"/>
                  </a:cubicBezTo>
                  <a:cubicBezTo>
                    <a:pt x="128" y="11"/>
                    <a:pt x="127" y="11"/>
                    <a:pt x="127" y="11"/>
                  </a:cubicBezTo>
                  <a:close/>
                  <a:moveTo>
                    <a:pt x="124" y="11"/>
                  </a:moveTo>
                  <a:cubicBezTo>
                    <a:pt x="123" y="11"/>
                    <a:pt x="123" y="10"/>
                    <a:pt x="124" y="11"/>
                  </a:cubicBezTo>
                  <a:cubicBezTo>
                    <a:pt x="124" y="11"/>
                    <a:pt x="124" y="11"/>
                    <a:pt x="124" y="11"/>
                  </a:cubicBezTo>
                  <a:close/>
                  <a:moveTo>
                    <a:pt x="124" y="11"/>
                  </a:moveTo>
                  <a:cubicBezTo>
                    <a:pt x="124" y="11"/>
                    <a:pt x="124" y="12"/>
                    <a:pt x="124" y="12"/>
                  </a:cubicBezTo>
                  <a:cubicBezTo>
                    <a:pt x="124" y="12"/>
                    <a:pt x="124" y="11"/>
                    <a:pt x="124" y="11"/>
                  </a:cubicBezTo>
                  <a:close/>
                  <a:moveTo>
                    <a:pt x="122" y="12"/>
                  </a:moveTo>
                  <a:cubicBezTo>
                    <a:pt x="122" y="12"/>
                    <a:pt x="122" y="11"/>
                    <a:pt x="122" y="11"/>
                  </a:cubicBezTo>
                  <a:cubicBezTo>
                    <a:pt x="122" y="11"/>
                    <a:pt x="122" y="12"/>
                    <a:pt x="122" y="12"/>
                  </a:cubicBezTo>
                  <a:close/>
                  <a:moveTo>
                    <a:pt x="121" y="11"/>
                  </a:moveTo>
                  <a:cubicBezTo>
                    <a:pt x="121" y="11"/>
                    <a:pt x="121" y="12"/>
                    <a:pt x="121" y="11"/>
                  </a:cubicBezTo>
                  <a:cubicBezTo>
                    <a:pt x="121" y="11"/>
                    <a:pt x="121" y="11"/>
                    <a:pt x="121" y="11"/>
                  </a:cubicBezTo>
                  <a:close/>
                  <a:moveTo>
                    <a:pt x="121" y="11"/>
                  </a:moveTo>
                  <a:cubicBezTo>
                    <a:pt x="121" y="11"/>
                    <a:pt x="121" y="11"/>
                    <a:pt x="121" y="11"/>
                  </a:cubicBezTo>
                  <a:cubicBezTo>
                    <a:pt x="121" y="11"/>
                    <a:pt x="120" y="11"/>
                    <a:pt x="121" y="11"/>
                  </a:cubicBezTo>
                  <a:close/>
                  <a:moveTo>
                    <a:pt x="122" y="11"/>
                  </a:moveTo>
                  <a:cubicBezTo>
                    <a:pt x="122" y="11"/>
                    <a:pt x="122" y="10"/>
                    <a:pt x="122" y="10"/>
                  </a:cubicBezTo>
                  <a:cubicBezTo>
                    <a:pt x="122" y="11"/>
                    <a:pt x="122" y="11"/>
                    <a:pt x="122" y="11"/>
                  </a:cubicBezTo>
                  <a:close/>
                  <a:moveTo>
                    <a:pt x="120" y="10"/>
                  </a:moveTo>
                  <a:cubicBezTo>
                    <a:pt x="120" y="11"/>
                    <a:pt x="120" y="11"/>
                    <a:pt x="120" y="11"/>
                  </a:cubicBezTo>
                  <a:cubicBezTo>
                    <a:pt x="120" y="11"/>
                    <a:pt x="120" y="10"/>
                    <a:pt x="120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0" y="11"/>
                    <a:pt x="120" y="10"/>
                  </a:cubicBezTo>
                  <a:cubicBezTo>
                    <a:pt x="120" y="10"/>
                    <a:pt x="120" y="10"/>
                    <a:pt x="121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1" y="10"/>
                    <a:pt x="121" y="10"/>
                  </a:cubicBezTo>
                  <a:cubicBezTo>
                    <a:pt x="121" y="10"/>
                    <a:pt x="121" y="10"/>
                    <a:pt x="121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0" y="10"/>
                    <a:pt x="120" y="10"/>
                  </a:cubicBezTo>
                  <a:cubicBezTo>
                    <a:pt x="120" y="10"/>
                    <a:pt x="120" y="10"/>
                    <a:pt x="121" y="10"/>
                  </a:cubicBezTo>
                  <a:close/>
                  <a:moveTo>
                    <a:pt x="122" y="9"/>
                  </a:moveTo>
                  <a:cubicBezTo>
                    <a:pt x="122" y="10"/>
                    <a:pt x="124" y="9"/>
                    <a:pt x="124" y="10"/>
                  </a:cubicBezTo>
                  <a:cubicBezTo>
                    <a:pt x="123" y="10"/>
                    <a:pt x="123" y="10"/>
                    <a:pt x="122" y="9"/>
                  </a:cubicBezTo>
                  <a:cubicBezTo>
                    <a:pt x="122" y="10"/>
                    <a:pt x="122" y="9"/>
                    <a:pt x="122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3" y="9"/>
                  </a:moveTo>
                  <a:cubicBezTo>
                    <a:pt x="123" y="8"/>
                    <a:pt x="123" y="9"/>
                    <a:pt x="123" y="9"/>
                  </a:cubicBezTo>
                  <a:cubicBezTo>
                    <a:pt x="123" y="9"/>
                    <a:pt x="123" y="9"/>
                    <a:pt x="123" y="9"/>
                  </a:cubicBezTo>
                  <a:close/>
                  <a:moveTo>
                    <a:pt x="124" y="9"/>
                  </a:moveTo>
                  <a:cubicBezTo>
                    <a:pt x="124" y="9"/>
                    <a:pt x="124" y="9"/>
                    <a:pt x="124" y="9"/>
                  </a:cubicBezTo>
                  <a:cubicBezTo>
                    <a:pt x="124" y="9"/>
                    <a:pt x="124" y="9"/>
                    <a:pt x="124" y="9"/>
                  </a:cubicBezTo>
                  <a:close/>
                  <a:moveTo>
                    <a:pt x="123" y="9"/>
                  </a:moveTo>
                  <a:cubicBezTo>
                    <a:pt x="123" y="9"/>
                    <a:pt x="123" y="9"/>
                    <a:pt x="123" y="9"/>
                  </a:cubicBezTo>
                  <a:cubicBezTo>
                    <a:pt x="123" y="9"/>
                    <a:pt x="123" y="9"/>
                    <a:pt x="123" y="9"/>
                  </a:cubicBezTo>
                  <a:close/>
                  <a:moveTo>
                    <a:pt x="121" y="9"/>
                  </a:moveTo>
                  <a:cubicBezTo>
                    <a:pt x="122" y="9"/>
                    <a:pt x="122" y="9"/>
                    <a:pt x="121" y="9"/>
                  </a:cubicBezTo>
                  <a:cubicBezTo>
                    <a:pt x="121" y="9"/>
                    <a:pt x="121" y="9"/>
                    <a:pt x="121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0" y="8"/>
                  </a:moveTo>
                  <a:cubicBezTo>
                    <a:pt x="120" y="8"/>
                    <a:pt x="120" y="9"/>
                    <a:pt x="120" y="9"/>
                  </a:cubicBezTo>
                  <a:cubicBezTo>
                    <a:pt x="120" y="9"/>
                    <a:pt x="120" y="8"/>
                    <a:pt x="120" y="8"/>
                  </a:cubicBezTo>
                  <a:close/>
                  <a:moveTo>
                    <a:pt x="124" y="8"/>
                  </a:moveTo>
                  <a:cubicBezTo>
                    <a:pt x="124" y="9"/>
                    <a:pt x="124" y="9"/>
                    <a:pt x="124" y="9"/>
                  </a:cubicBezTo>
                  <a:cubicBezTo>
                    <a:pt x="124" y="9"/>
                    <a:pt x="124" y="8"/>
                    <a:pt x="124" y="8"/>
                  </a:cubicBezTo>
                  <a:close/>
                  <a:moveTo>
                    <a:pt x="125" y="9"/>
                  </a:moveTo>
                  <a:cubicBezTo>
                    <a:pt x="125" y="9"/>
                    <a:pt x="125" y="9"/>
                    <a:pt x="125" y="9"/>
                  </a:cubicBezTo>
                  <a:cubicBezTo>
                    <a:pt x="125" y="9"/>
                    <a:pt x="125" y="9"/>
                    <a:pt x="125" y="9"/>
                  </a:cubicBezTo>
                  <a:close/>
                  <a:moveTo>
                    <a:pt x="126" y="9"/>
                  </a:moveTo>
                  <a:cubicBezTo>
                    <a:pt x="126" y="9"/>
                    <a:pt x="126" y="9"/>
                    <a:pt x="126" y="9"/>
                  </a:cubicBezTo>
                  <a:cubicBezTo>
                    <a:pt x="126" y="9"/>
                    <a:pt x="126" y="9"/>
                    <a:pt x="126" y="9"/>
                  </a:cubicBezTo>
                  <a:close/>
                  <a:moveTo>
                    <a:pt x="126" y="10"/>
                  </a:moveTo>
                  <a:cubicBezTo>
                    <a:pt x="126" y="9"/>
                    <a:pt x="123" y="10"/>
                    <a:pt x="126" y="10"/>
                  </a:cubicBezTo>
                  <a:cubicBezTo>
                    <a:pt x="126" y="10"/>
                    <a:pt x="126" y="10"/>
                    <a:pt x="126" y="10"/>
                  </a:cubicBezTo>
                  <a:close/>
                  <a:moveTo>
                    <a:pt x="130" y="10"/>
                  </a:moveTo>
                  <a:cubicBezTo>
                    <a:pt x="130" y="10"/>
                    <a:pt x="130" y="10"/>
                    <a:pt x="130" y="10"/>
                  </a:cubicBezTo>
                  <a:cubicBezTo>
                    <a:pt x="130" y="10"/>
                    <a:pt x="130" y="10"/>
                    <a:pt x="130" y="10"/>
                  </a:cubicBezTo>
                  <a:close/>
                  <a:moveTo>
                    <a:pt x="130" y="10"/>
                  </a:moveTo>
                  <a:cubicBezTo>
                    <a:pt x="130" y="10"/>
                    <a:pt x="130" y="10"/>
                    <a:pt x="130" y="10"/>
                  </a:cubicBezTo>
                  <a:cubicBezTo>
                    <a:pt x="130" y="10"/>
                    <a:pt x="130" y="10"/>
                    <a:pt x="130" y="10"/>
                  </a:cubicBezTo>
                  <a:close/>
                  <a:moveTo>
                    <a:pt x="129" y="10"/>
                  </a:moveTo>
                  <a:cubicBezTo>
                    <a:pt x="128" y="10"/>
                    <a:pt x="130" y="9"/>
                    <a:pt x="129" y="10"/>
                  </a:cubicBezTo>
                  <a:close/>
                  <a:moveTo>
                    <a:pt x="130" y="9"/>
                  </a:moveTo>
                  <a:cubicBezTo>
                    <a:pt x="131" y="9"/>
                    <a:pt x="129" y="11"/>
                    <a:pt x="130" y="9"/>
                  </a:cubicBezTo>
                  <a:cubicBezTo>
                    <a:pt x="130" y="9"/>
                    <a:pt x="130" y="9"/>
                    <a:pt x="130" y="9"/>
                  </a:cubicBezTo>
                  <a:close/>
                  <a:moveTo>
                    <a:pt x="128" y="9"/>
                  </a:moveTo>
                  <a:cubicBezTo>
                    <a:pt x="128" y="9"/>
                    <a:pt x="128" y="9"/>
                    <a:pt x="128" y="9"/>
                  </a:cubicBezTo>
                  <a:cubicBezTo>
                    <a:pt x="128" y="9"/>
                    <a:pt x="128" y="9"/>
                    <a:pt x="128" y="9"/>
                  </a:cubicBezTo>
                  <a:close/>
                  <a:moveTo>
                    <a:pt x="130" y="9"/>
                  </a:moveTo>
                  <a:cubicBezTo>
                    <a:pt x="129" y="8"/>
                    <a:pt x="130" y="9"/>
                    <a:pt x="130" y="9"/>
                  </a:cubicBezTo>
                  <a:close/>
                  <a:moveTo>
                    <a:pt x="131" y="9"/>
                  </a:moveTo>
                  <a:cubicBezTo>
                    <a:pt x="130" y="9"/>
                    <a:pt x="131" y="9"/>
                    <a:pt x="131" y="9"/>
                  </a:cubicBezTo>
                  <a:cubicBezTo>
                    <a:pt x="132" y="9"/>
                    <a:pt x="131" y="9"/>
                    <a:pt x="131" y="9"/>
                  </a:cubicBezTo>
                  <a:close/>
                  <a:moveTo>
                    <a:pt x="132" y="10"/>
                  </a:moveTo>
                  <a:cubicBezTo>
                    <a:pt x="132" y="10"/>
                    <a:pt x="132" y="10"/>
                    <a:pt x="132" y="10"/>
                  </a:cubicBezTo>
                  <a:cubicBezTo>
                    <a:pt x="132" y="10"/>
                    <a:pt x="132" y="10"/>
                    <a:pt x="132" y="10"/>
                  </a:cubicBezTo>
                  <a:close/>
                  <a:moveTo>
                    <a:pt x="132" y="10"/>
                  </a:moveTo>
                  <a:cubicBezTo>
                    <a:pt x="132" y="10"/>
                    <a:pt x="132" y="10"/>
                    <a:pt x="132" y="10"/>
                  </a:cubicBezTo>
                  <a:cubicBezTo>
                    <a:pt x="132" y="10"/>
                    <a:pt x="132" y="10"/>
                    <a:pt x="132" y="10"/>
                  </a:cubicBezTo>
                  <a:close/>
                  <a:moveTo>
                    <a:pt x="133" y="10"/>
                  </a:moveTo>
                  <a:cubicBezTo>
                    <a:pt x="133" y="10"/>
                    <a:pt x="133" y="9"/>
                    <a:pt x="133" y="9"/>
                  </a:cubicBezTo>
                  <a:cubicBezTo>
                    <a:pt x="133" y="10"/>
                    <a:pt x="133" y="10"/>
                    <a:pt x="133" y="10"/>
                  </a:cubicBezTo>
                  <a:close/>
                  <a:moveTo>
                    <a:pt x="133" y="10"/>
                  </a:moveTo>
                  <a:cubicBezTo>
                    <a:pt x="133" y="10"/>
                    <a:pt x="132" y="9"/>
                    <a:pt x="133" y="9"/>
                  </a:cubicBezTo>
                  <a:cubicBezTo>
                    <a:pt x="133" y="9"/>
                    <a:pt x="133" y="10"/>
                    <a:pt x="133" y="10"/>
                  </a:cubicBezTo>
                  <a:close/>
                  <a:moveTo>
                    <a:pt x="131" y="10"/>
                  </a:moveTo>
                  <a:cubicBezTo>
                    <a:pt x="131" y="10"/>
                    <a:pt x="131" y="10"/>
                    <a:pt x="131" y="10"/>
                  </a:cubicBezTo>
                  <a:cubicBezTo>
                    <a:pt x="131" y="10"/>
                    <a:pt x="131" y="10"/>
                    <a:pt x="131" y="10"/>
                  </a:cubicBezTo>
                  <a:close/>
                  <a:moveTo>
                    <a:pt x="132" y="10"/>
                  </a:moveTo>
                  <a:cubicBezTo>
                    <a:pt x="132" y="11"/>
                    <a:pt x="132" y="10"/>
                    <a:pt x="132" y="10"/>
                  </a:cubicBezTo>
                  <a:close/>
                  <a:moveTo>
                    <a:pt x="133" y="10"/>
                  </a:moveTo>
                  <a:cubicBezTo>
                    <a:pt x="132" y="10"/>
                    <a:pt x="132" y="10"/>
                    <a:pt x="133" y="10"/>
                  </a:cubicBezTo>
                  <a:cubicBezTo>
                    <a:pt x="132" y="10"/>
                    <a:pt x="133" y="10"/>
                    <a:pt x="133" y="10"/>
                  </a:cubicBezTo>
                  <a:close/>
                  <a:moveTo>
                    <a:pt x="129" y="11"/>
                  </a:moveTo>
                  <a:cubicBezTo>
                    <a:pt x="129" y="10"/>
                    <a:pt x="129" y="10"/>
                    <a:pt x="129" y="10"/>
                  </a:cubicBezTo>
                  <a:cubicBezTo>
                    <a:pt x="129" y="10"/>
                    <a:pt x="129" y="11"/>
                    <a:pt x="129" y="11"/>
                  </a:cubicBezTo>
                  <a:close/>
                  <a:moveTo>
                    <a:pt x="126" y="11"/>
                  </a:moveTo>
                  <a:cubicBezTo>
                    <a:pt x="126" y="11"/>
                    <a:pt x="126" y="11"/>
                    <a:pt x="126" y="11"/>
                  </a:cubicBezTo>
                  <a:cubicBezTo>
                    <a:pt x="126" y="11"/>
                    <a:pt x="126" y="11"/>
                    <a:pt x="126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0" y="11"/>
                    <a:pt x="130" y="11"/>
                  </a:cubicBezTo>
                  <a:cubicBezTo>
                    <a:pt x="130" y="11"/>
                    <a:pt x="130" y="11"/>
                    <a:pt x="130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1" y="11"/>
                    <a:pt x="131" y="11"/>
                  </a:cubicBezTo>
                  <a:cubicBezTo>
                    <a:pt x="131" y="11"/>
                    <a:pt x="131" y="11"/>
                    <a:pt x="130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0" y="11"/>
                    <a:pt x="130" y="11"/>
                  </a:cubicBezTo>
                  <a:cubicBezTo>
                    <a:pt x="130" y="11"/>
                    <a:pt x="130" y="11"/>
                    <a:pt x="130" y="11"/>
                  </a:cubicBezTo>
                  <a:close/>
                  <a:moveTo>
                    <a:pt x="129" y="12"/>
                  </a:moveTo>
                  <a:cubicBezTo>
                    <a:pt x="128" y="11"/>
                    <a:pt x="130" y="11"/>
                    <a:pt x="129" y="12"/>
                  </a:cubicBezTo>
                  <a:cubicBezTo>
                    <a:pt x="129" y="11"/>
                    <a:pt x="129" y="11"/>
                    <a:pt x="129" y="12"/>
                  </a:cubicBezTo>
                  <a:close/>
                  <a:moveTo>
                    <a:pt x="128" y="11"/>
                  </a:moveTo>
                  <a:cubicBezTo>
                    <a:pt x="128" y="11"/>
                    <a:pt x="128" y="11"/>
                    <a:pt x="128" y="11"/>
                  </a:cubicBezTo>
                  <a:cubicBezTo>
                    <a:pt x="128" y="11"/>
                    <a:pt x="128" y="11"/>
                    <a:pt x="128" y="11"/>
                  </a:cubicBezTo>
                  <a:close/>
                  <a:moveTo>
                    <a:pt x="128" y="12"/>
                  </a:moveTo>
                  <a:cubicBezTo>
                    <a:pt x="128" y="11"/>
                    <a:pt x="128" y="11"/>
                    <a:pt x="128" y="11"/>
                  </a:cubicBezTo>
                  <a:cubicBezTo>
                    <a:pt x="128" y="11"/>
                    <a:pt x="128" y="12"/>
                    <a:pt x="128" y="12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1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lose/>
                  <a:moveTo>
                    <a:pt x="129" y="12"/>
                  </a:move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lose/>
                  <a:moveTo>
                    <a:pt x="129" y="12"/>
                  </a:moveTo>
                  <a:cubicBezTo>
                    <a:pt x="130" y="12"/>
                    <a:pt x="131" y="12"/>
                    <a:pt x="129" y="12"/>
                  </a:cubicBezTo>
                  <a:cubicBezTo>
                    <a:pt x="130" y="12"/>
                    <a:pt x="130" y="12"/>
                    <a:pt x="129" y="12"/>
                  </a:cubicBezTo>
                  <a:close/>
                  <a:moveTo>
                    <a:pt x="120" y="12"/>
                  </a:moveTo>
                  <a:cubicBezTo>
                    <a:pt x="119" y="12"/>
                    <a:pt x="120" y="11"/>
                    <a:pt x="120" y="12"/>
                  </a:cubicBezTo>
                  <a:cubicBezTo>
                    <a:pt x="120" y="12"/>
                    <a:pt x="120" y="12"/>
                    <a:pt x="120" y="12"/>
                  </a:cubicBezTo>
                  <a:cubicBezTo>
                    <a:pt x="119" y="12"/>
                    <a:pt x="120" y="12"/>
                    <a:pt x="120" y="12"/>
                  </a:cubicBezTo>
                  <a:close/>
                  <a:moveTo>
                    <a:pt x="117" y="17"/>
                  </a:moveTo>
                  <a:cubicBezTo>
                    <a:pt x="117" y="17"/>
                    <a:pt x="117" y="17"/>
                    <a:pt x="117" y="17"/>
                  </a:cubicBezTo>
                  <a:cubicBezTo>
                    <a:pt x="117" y="17"/>
                    <a:pt x="117" y="17"/>
                    <a:pt x="117" y="17"/>
                  </a:cubicBezTo>
                  <a:close/>
                  <a:moveTo>
                    <a:pt x="118" y="15"/>
                  </a:moveTo>
                  <a:cubicBezTo>
                    <a:pt x="117" y="15"/>
                    <a:pt x="118" y="15"/>
                    <a:pt x="117" y="15"/>
                  </a:cubicBezTo>
                  <a:cubicBezTo>
                    <a:pt x="117" y="15"/>
                    <a:pt x="118" y="15"/>
                    <a:pt x="118" y="15"/>
                  </a:cubicBezTo>
                  <a:close/>
                  <a:moveTo>
                    <a:pt x="107" y="17"/>
                  </a:moveTo>
                  <a:cubicBezTo>
                    <a:pt x="107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7" y="17"/>
                  </a:cubicBezTo>
                  <a:close/>
                  <a:moveTo>
                    <a:pt x="102" y="15"/>
                  </a:moveTo>
                  <a:cubicBezTo>
                    <a:pt x="102" y="16"/>
                    <a:pt x="101" y="15"/>
                    <a:pt x="102" y="15"/>
                  </a:cubicBezTo>
                  <a:cubicBezTo>
                    <a:pt x="102" y="15"/>
                    <a:pt x="102" y="15"/>
                    <a:pt x="102" y="15"/>
                  </a:cubicBezTo>
                  <a:close/>
                  <a:moveTo>
                    <a:pt x="102" y="12"/>
                  </a:moveTo>
                  <a:cubicBezTo>
                    <a:pt x="102" y="12"/>
                    <a:pt x="102" y="12"/>
                    <a:pt x="102" y="12"/>
                  </a:cubicBezTo>
                  <a:cubicBezTo>
                    <a:pt x="102" y="12"/>
                    <a:pt x="102" y="12"/>
                    <a:pt x="102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3"/>
                    <a:pt x="99" y="13"/>
                  </a:cubicBezTo>
                  <a:cubicBezTo>
                    <a:pt x="99" y="13"/>
                    <a:pt x="99" y="12"/>
                    <a:pt x="100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94" y="17"/>
                  </a:move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lose/>
                  <a:moveTo>
                    <a:pt x="95" y="17"/>
                  </a:moveTo>
                  <a:cubicBezTo>
                    <a:pt x="95" y="17"/>
                    <a:pt x="95" y="17"/>
                    <a:pt x="95" y="17"/>
                  </a:cubicBezTo>
                  <a:cubicBezTo>
                    <a:pt x="95" y="17"/>
                    <a:pt x="95" y="17"/>
                    <a:pt x="95" y="17"/>
                  </a:cubicBezTo>
                  <a:close/>
                  <a:moveTo>
                    <a:pt x="96" y="16"/>
                  </a:moveTo>
                  <a:cubicBezTo>
                    <a:pt x="96" y="16"/>
                    <a:pt x="96" y="17"/>
                    <a:pt x="96" y="17"/>
                  </a:cubicBezTo>
                  <a:cubicBezTo>
                    <a:pt x="96" y="17"/>
                    <a:pt x="96" y="16"/>
                    <a:pt x="96" y="16"/>
                  </a:cubicBezTo>
                  <a:close/>
                  <a:moveTo>
                    <a:pt x="93" y="16"/>
                  </a:moveTo>
                  <a:cubicBezTo>
                    <a:pt x="93" y="17"/>
                    <a:pt x="93" y="17"/>
                    <a:pt x="93" y="17"/>
                  </a:cubicBezTo>
                  <a:cubicBezTo>
                    <a:pt x="93" y="17"/>
                    <a:pt x="93" y="16"/>
                    <a:pt x="93" y="16"/>
                  </a:cubicBezTo>
                  <a:close/>
                  <a:moveTo>
                    <a:pt x="89" y="16"/>
                  </a:moveTo>
                  <a:cubicBezTo>
                    <a:pt x="89" y="16"/>
                    <a:pt x="89" y="16"/>
                    <a:pt x="89" y="16"/>
                  </a:cubicBezTo>
                  <a:cubicBezTo>
                    <a:pt x="89" y="16"/>
                    <a:pt x="89" y="16"/>
                    <a:pt x="89" y="16"/>
                  </a:cubicBezTo>
                  <a:close/>
                  <a:moveTo>
                    <a:pt x="82" y="17"/>
                  </a:moveTo>
                  <a:cubicBezTo>
                    <a:pt x="82" y="17"/>
                    <a:pt x="82" y="18"/>
                    <a:pt x="82" y="17"/>
                  </a:cubicBezTo>
                  <a:cubicBezTo>
                    <a:pt x="82" y="17"/>
                    <a:pt x="82" y="17"/>
                    <a:pt x="82" y="17"/>
                  </a:cubicBezTo>
                  <a:close/>
                  <a:moveTo>
                    <a:pt x="82" y="17"/>
                  </a:moveTo>
                  <a:cubicBezTo>
                    <a:pt x="82" y="17"/>
                    <a:pt x="83" y="18"/>
                    <a:pt x="82" y="17"/>
                  </a:cubicBezTo>
                  <a:cubicBezTo>
                    <a:pt x="82" y="17"/>
                    <a:pt x="82" y="17"/>
                    <a:pt x="82" y="17"/>
                  </a:cubicBezTo>
                  <a:close/>
                  <a:moveTo>
                    <a:pt x="56" y="17"/>
                  </a:moveTo>
                  <a:cubicBezTo>
                    <a:pt x="56" y="17"/>
                    <a:pt x="55" y="17"/>
                    <a:pt x="55" y="17"/>
                  </a:cubicBezTo>
                  <a:cubicBezTo>
                    <a:pt x="55" y="17"/>
                    <a:pt x="55" y="17"/>
                    <a:pt x="56" y="17"/>
                  </a:cubicBezTo>
                  <a:close/>
                  <a:moveTo>
                    <a:pt x="49" y="14"/>
                  </a:moveTo>
                  <a:cubicBezTo>
                    <a:pt x="49" y="15"/>
                    <a:pt x="49" y="15"/>
                    <a:pt x="48" y="15"/>
                  </a:cubicBezTo>
                  <a:cubicBezTo>
                    <a:pt x="48" y="15"/>
                    <a:pt x="48" y="14"/>
                    <a:pt x="49" y="14"/>
                  </a:cubicBezTo>
                  <a:close/>
                  <a:moveTo>
                    <a:pt x="42" y="16"/>
                  </a:move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2" y="16"/>
                    <a:pt x="42" y="16"/>
                  </a:cubicBezTo>
                  <a:close/>
                  <a:moveTo>
                    <a:pt x="42" y="16"/>
                  </a:move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lose/>
                  <a:moveTo>
                    <a:pt x="42" y="16"/>
                  </a:move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lose/>
                  <a:moveTo>
                    <a:pt x="39" y="16"/>
                  </a:moveTo>
                  <a:cubicBezTo>
                    <a:pt x="39" y="16"/>
                    <a:pt x="39" y="16"/>
                    <a:pt x="39" y="16"/>
                  </a:cubicBezTo>
                  <a:cubicBezTo>
                    <a:pt x="39" y="16"/>
                    <a:pt x="39" y="16"/>
                    <a:pt x="39" y="16"/>
                  </a:cubicBezTo>
                  <a:close/>
                  <a:moveTo>
                    <a:pt x="30" y="18"/>
                  </a:move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8"/>
                    <a:pt x="30" y="18"/>
                  </a:cubicBezTo>
                  <a:close/>
                  <a:moveTo>
                    <a:pt x="24" y="18"/>
                  </a:moveTo>
                  <a:cubicBezTo>
                    <a:pt x="24" y="18"/>
                    <a:pt x="24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lose/>
                  <a:moveTo>
                    <a:pt x="24" y="18"/>
                  </a:moveTo>
                  <a:cubicBezTo>
                    <a:pt x="24" y="18"/>
                    <a:pt x="24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lose/>
                  <a:moveTo>
                    <a:pt x="25" y="18"/>
                  </a:move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4" y="18"/>
                    <a:pt x="25" y="18"/>
                  </a:cubicBezTo>
                  <a:close/>
                  <a:moveTo>
                    <a:pt x="23" y="17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lose/>
                  <a:moveTo>
                    <a:pt x="22" y="16"/>
                  </a:moveTo>
                  <a:cubicBezTo>
                    <a:pt x="22" y="17"/>
                    <a:pt x="23" y="17"/>
                    <a:pt x="22" y="17"/>
                  </a:cubicBezTo>
                  <a:cubicBezTo>
                    <a:pt x="23" y="17"/>
                    <a:pt x="22" y="17"/>
                    <a:pt x="22" y="16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lose/>
                  <a:moveTo>
                    <a:pt x="23" y="16"/>
                  </a:moveTo>
                  <a:cubicBezTo>
                    <a:pt x="22" y="16"/>
                    <a:pt x="22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lose/>
                  <a:moveTo>
                    <a:pt x="23" y="15"/>
                  </a:moveTo>
                  <a:cubicBezTo>
                    <a:pt x="23" y="16"/>
                    <a:pt x="22" y="15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lose/>
                  <a:moveTo>
                    <a:pt x="23" y="15"/>
                  </a:moveTo>
                  <a:cubicBezTo>
                    <a:pt x="23" y="15"/>
                    <a:pt x="23" y="15"/>
                    <a:pt x="23" y="15"/>
                  </a:cubicBezTo>
                  <a:cubicBezTo>
                    <a:pt x="23" y="15"/>
                    <a:pt x="22" y="15"/>
                    <a:pt x="23" y="15"/>
                  </a:cubicBezTo>
                  <a:close/>
                  <a:moveTo>
                    <a:pt x="16" y="17"/>
                  </a:moveTo>
                  <a:cubicBezTo>
                    <a:pt x="16" y="17"/>
                    <a:pt x="16" y="17"/>
                    <a:pt x="16" y="17"/>
                  </a:cubicBezTo>
                  <a:cubicBezTo>
                    <a:pt x="15" y="17"/>
                    <a:pt x="16" y="17"/>
                    <a:pt x="16" y="17"/>
                  </a:cubicBezTo>
                  <a:close/>
                  <a:moveTo>
                    <a:pt x="15" y="17"/>
                  </a:move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lose/>
                  <a:moveTo>
                    <a:pt x="15" y="16"/>
                  </a:move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5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4" y="16"/>
                  </a:moveTo>
                  <a:cubicBezTo>
                    <a:pt x="4" y="16"/>
                    <a:pt x="4" y="16"/>
                    <a:pt x="4" y="16"/>
                  </a:cubicBezTo>
                  <a:cubicBezTo>
                    <a:pt x="5" y="16"/>
                    <a:pt x="4" y="16"/>
                    <a:pt x="4" y="16"/>
                  </a:cubicBezTo>
                  <a:close/>
                  <a:moveTo>
                    <a:pt x="9" y="10"/>
                  </a:moveTo>
                  <a:cubicBezTo>
                    <a:pt x="9" y="10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8" y="10"/>
                    <a:pt x="9" y="10"/>
                  </a:cubicBezTo>
                  <a:close/>
                  <a:moveTo>
                    <a:pt x="8" y="10"/>
                  </a:moveTo>
                  <a:cubicBezTo>
                    <a:pt x="7" y="10"/>
                    <a:pt x="8" y="11"/>
                    <a:pt x="8" y="11"/>
                  </a:cubicBezTo>
                  <a:cubicBezTo>
                    <a:pt x="8" y="11"/>
                    <a:pt x="8" y="10"/>
                    <a:pt x="8" y="10"/>
                  </a:cubicBezTo>
                  <a:close/>
                  <a:moveTo>
                    <a:pt x="10" y="11"/>
                  </a:moveTo>
                  <a:cubicBezTo>
                    <a:pt x="10" y="11"/>
                    <a:pt x="9" y="11"/>
                    <a:pt x="10" y="11"/>
                  </a:cubicBezTo>
                  <a:cubicBezTo>
                    <a:pt x="10" y="11"/>
                    <a:pt x="9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2"/>
                    <a:pt x="10" y="12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9" y="11"/>
                  </a:moveTo>
                  <a:cubicBezTo>
                    <a:pt x="8" y="11"/>
                    <a:pt x="8" y="11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lose/>
                  <a:moveTo>
                    <a:pt x="11" y="11"/>
                  </a:moveTo>
                  <a:cubicBezTo>
                    <a:pt x="15" y="10"/>
                    <a:pt x="10" y="13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lose/>
                  <a:moveTo>
                    <a:pt x="9" y="13"/>
                  </a:move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lose/>
                  <a:moveTo>
                    <a:pt x="9" y="13"/>
                  </a:moveTo>
                  <a:cubicBezTo>
                    <a:pt x="9" y="13"/>
                    <a:pt x="8" y="13"/>
                    <a:pt x="9" y="13"/>
                  </a:cubicBezTo>
                  <a:close/>
                  <a:moveTo>
                    <a:pt x="14" y="13"/>
                  </a:move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5" y="13"/>
                    <a:pt x="14" y="13"/>
                  </a:cubicBezTo>
                  <a:close/>
                  <a:moveTo>
                    <a:pt x="16" y="13"/>
                  </a:move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lose/>
                  <a:moveTo>
                    <a:pt x="10" y="13"/>
                  </a:moveTo>
                  <a:cubicBezTo>
                    <a:pt x="10" y="13"/>
                    <a:pt x="10" y="13"/>
                    <a:pt x="10" y="13"/>
                  </a:cubicBezTo>
                  <a:close/>
                  <a:moveTo>
                    <a:pt x="11" y="13"/>
                  </a:move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lose/>
                  <a:moveTo>
                    <a:pt x="13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lose/>
                  <a:moveTo>
                    <a:pt x="12" y="13"/>
                  </a:moveTo>
                  <a:cubicBezTo>
                    <a:pt x="12" y="13"/>
                    <a:pt x="12" y="13"/>
                    <a:pt x="12" y="13"/>
                  </a:cubicBezTo>
                  <a:cubicBezTo>
                    <a:pt x="12" y="13"/>
                    <a:pt x="12" y="13"/>
                    <a:pt x="12" y="13"/>
                  </a:cubicBezTo>
                  <a:close/>
                  <a:moveTo>
                    <a:pt x="17" y="13"/>
                  </a:moveTo>
                  <a:cubicBezTo>
                    <a:pt x="17" y="13"/>
                    <a:pt x="16" y="12"/>
                    <a:pt x="17" y="12"/>
                  </a:cubicBezTo>
                  <a:cubicBezTo>
                    <a:pt x="17" y="12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17" y="13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19" y="12"/>
                  </a:move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lose/>
                  <a:moveTo>
                    <a:pt x="17" y="12"/>
                  </a:moveTo>
                  <a:cubicBezTo>
                    <a:pt x="17" y="12"/>
                    <a:pt x="16" y="12"/>
                    <a:pt x="17" y="12"/>
                  </a:cubicBezTo>
                  <a:cubicBezTo>
                    <a:pt x="17" y="12"/>
                    <a:pt x="17" y="12"/>
                    <a:pt x="17" y="12"/>
                  </a:cubicBezTo>
                  <a:close/>
                  <a:moveTo>
                    <a:pt x="16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lose/>
                  <a:moveTo>
                    <a:pt x="15" y="12"/>
                  </a:move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lose/>
                  <a:moveTo>
                    <a:pt x="15" y="13"/>
                  </a:moveTo>
                  <a:cubicBezTo>
                    <a:pt x="15" y="12"/>
                    <a:pt x="14" y="12"/>
                    <a:pt x="15" y="12"/>
                  </a:cubicBezTo>
                  <a:cubicBezTo>
                    <a:pt x="15" y="12"/>
                    <a:pt x="15" y="13"/>
                    <a:pt x="15" y="13"/>
                  </a:cubicBezTo>
                  <a:close/>
                  <a:moveTo>
                    <a:pt x="16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lose/>
                  <a:moveTo>
                    <a:pt x="10" y="13"/>
                  </a:moveTo>
                  <a:cubicBezTo>
                    <a:pt x="9" y="12"/>
                    <a:pt x="11" y="13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lose/>
                  <a:moveTo>
                    <a:pt x="13" y="12"/>
                  </a:moveTo>
                  <a:cubicBezTo>
                    <a:pt x="16" y="12"/>
                    <a:pt x="13" y="13"/>
                    <a:pt x="13" y="12"/>
                  </a:cubicBezTo>
                  <a:cubicBezTo>
                    <a:pt x="14" y="12"/>
                    <a:pt x="13" y="12"/>
                    <a:pt x="13" y="12"/>
                  </a:cubicBezTo>
                  <a:close/>
                  <a:moveTo>
                    <a:pt x="20" y="11"/>
                  </a:moveTo>
                  <a:cubicBezTo>
                    <a:pt x="21" y="10"/>
                    <a:pt x="21" y="11"/>
                    <a:pt x="20" y="11"/>
                  </a:cubicBezTo>
                  <a:cubicBezTo>
                    <a:pt x="21" y="11"/>
                    <a:pt x="21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18" y="11"/>
                  </a:moveTo>
                  <a:cubicBezTo>
                    <a:pt x="18" y="9"/>
                    <a:pt x="16" y="11"/>
                    <a:pt x="18" y="11"/>
                  </a:cubicBezTo>
                  <a:cubicBezTo>
                    <a:pt x="17" y="12"/>
                    <a:pt x="18" y="11"/>
                    <a:pt x="18" y="11"/>
                  </a:cubicBezTo>
                  <a:close/>
                  <a:moveTo>
                    <a:pt x="19" y="10"/>
                  </a:move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lose/>
                  <a:moveTo>
                    <a:pt x="21" y="9"/>
                  </a:moveTo>
                  <a:cubicBezTo>
                    <a:pt x="21" y="11"/>
                    <a:pt x="21" y="8"/>
                    <a:pt x="22" y="9"/>
                  </a:cubicBezTo>
                  <a:cubicBezTo>
                    <a:pt x="22" y="9"/>
                    <a:pt x="22" y="9"/>
                    <a:pt x="21" y="9"/>
                  </a:cubicBezTo>
                  <a:cubicBezTo>
                    <a:pt x="21" y="11"/>
                    <a:pt x="22" y="9"/>
                    <a:pt x="21" y="9"/>
                  </a:cubicBezTo>
                  <a:close/>
                  <a:moveTo>
                    <a:pt x="23" y="9"/>
                  </a:moveTo>
                  <a:cubicBezTo>
                    <a:pt x="23" y="9"/>
                    <a:pt x="23" y="9"/>
                    <a:pt x="24" y="9"/>
                  </a:cubicBezTo>
                  <a:cubicBezTo>
                    <a:pt x="24" y="9"/>
                    <a:pt x="23" y="9"/>
                    <a:pt x="23" y="9"/>
                  </a:cubicBezTo>
                  <a:close/>
                  <a:moveTo>
                    <a:pt x="26" y="9"/>
                  </a:move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lose/>
                  <a:moveTo>
                    <a:pt x="20" y="8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19" y="9"/>
                    <a:pt x="20" y="8"/>
                    <a:pt x="20" y="8"/>
                  </a:cubicBezTo>
                  <a:close/>
                  <a:moveTo>
                    <a:pt x="19" y="9"/>
                  </a:move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lose/>
                  <a:moveTo>
                    <a:pt x="21" y="8"/>
                  </a:moveTo>
                  <a:cubicBezTo>
                    <a:pt x="21" y="9"/>
                    <a:pt x="21" y="9"/>
                    <a:pt x="20" y="9"/>
                  </a:cubicBezTo>
                  <a:cubicBezTo>
                    <a:pt x="20" y="9"/>
                    <a:pt x="21" y="8"/>
                    <a:pt x="21" y="8"/>
                  </a:cubicBezTo>
                  <a:close/>
                  <a:moveTo>
                    <a:pt x="21" y="8"/>
                  </a:moveTo>
                  <a:cubicBezTo>
                    <a:pt x="21" y="8"/>
                    <a:pt x="21" y="9"/>
                    <a:pt x="21" y="9"/>
                  </a:cubicBezTo>
                  <a:cubicBezTo>
                    <a:pt x="21" y="9"/>
                    <a:pt x="21" y="8"/>
                    <a:pt x="21" y="8"/>
                  </a:cubicBezTo>
                  <a:close/>
                  <a:moveTo>
                    <a:pt x="23" y="8"/>
                  </a:move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8"/>
                    <a:pt x="23" y="8"/>
                  </a:cubicBezTo>
                  <a:close/>
                  <a:moveTo>
                    <a:pt x="22" y="8"/>
                  </a:moveTo>
                  <a:cubicBezTo>
                    <a:pt x="22" y="8"/>
                    <a:pt x="23" y="9"/>
                    <a:pt x="22" y="8"/>
                  </a:cubicBezTo>
                  <a:close/>
                  <a:moveTo>
                    <a:pt x="24" y="9"/>
                  </a:move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lose/>
                  <a:moveTo>
                    <a:pt x="18" y="9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lose/>
                  <a:moveTo>
                    <a:pt x="18" y="9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lose/>
                  <a:moveTo>
                    <a:pt x="20" y="9"/>
                  </a:moveTo>
                  <a:cubicBezTo>
                    <a:pt x="20" y="9"/>
                    <a:pt x="21" y="9"/>
                    <a:pt x="20" y="10"/>
                  </a:cubicBezTo>
                  <a:cubicBezTo>
                    <a:pt x="20" y="9"/>
                    <a:pt x="20" y="9"/>
                    <a:pt x="20" y="9"/>
                  </a:cubicBezTo>
                  <a:close/>
                  <a:moveTo>
                    <a:pt x="8" y="9"/>
                  </a:moveTo>
                  <a:cubicBezTo>
                    <a:pt x="6" y="10"/>
                    <a:pt x="8" y="8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lose/>
                  <a:moveTo>
                    <a:pt x="7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7" y="9"/>
                    <a:pt x="7" y="9"/>
                    <a:pt x="7" y="9"/>
                  </a:cubicBezTo>
                  <a:close/>
                  <a:moveTo>
                    <a:pt x="11" y="9"/>
                  </a:moveTo>
                  <a:cubicBezTo>
                    <a:pt x="11" y="9"/>
                    <a:pt x="11" y="9"/>
                    <a:pt x="11" y="10"/>
                  </a:cubicBezTo>
                  <a:cubicBezTo>
                    <a:pt x="11" y="10"/>
                    <a:pt x="11" y="9"/>
                    <a:pt x="11" y="9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9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11" y="10"/>
                  </a:moveTo>
                  <a:cubicBezTo>
                    <a:pt x="10" y="10"/>
                    <a:pt x="11" y="9"/>
                    <a:pt x="11" y="10"/>
                  </a:cubicBezTo>
                  <a:close/>
                  <a:moveTo>
                    <a:pt x="15" y="10"/>
                  </a:moveTo>
                  <a:cubicBezTo>
                    <a:pt x="15" y="11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lose/>
                  <a:moveTo>
                    <a:pt x="15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5" y="11"/>
                    <a:pt x="15" y="11"/>
                  </a:cubicBezTo>
                  <a:close/>
                  <a:moveTo>
                    <a:pt x="15" y="11"/>
                  </a:moveTo>
                  <a:cubicBezTo>
                    <a:pt x="14" y="12"/>
                    <a:pt x="14" y="12"/>
                    <a:pt x="14" y="11"/>
                  </a:cubicBezTo>
                  <a:cubicBezTo>
                    <a:pt x="14" y="11"/>
                    <a:pt x="15" y="11"/>
                    <a:pt x="15" y="11"/>
                  </a:cubicBezTo>
                  <a:close/>
                  <a:moveTo>
                    <a:pt x="19" y="11"/>
                  </a:moveTo>
                  <a:cubicBezTo>
                    <a:pt x="18" y="12"/>
                    <a:pt x="18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lose/>
                  <a:moveTo>
                    <a:pt x="13" y="11"/>
                  </a:move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11" y="12"/>
                  </a:moveTo>
                  <a:cubicBezTo>
                    <a:pt x="10" y="13"/>
                    <a:pt x="11" y="12"/>
                    <a:pt x="11" y="12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8" y="12"/>
                  </a:moveTo>
                  <a:cubicBezTo>
                    <a:pt x="8" y="12"/>
                    <a:pt x="8" y="12"/>
                    <a:pt x="9" y="12"/>
                  </a:cubicBezTo>
                  <a:cubicBezTo>
                    <a:pt x="9" y="12"/>
                    <a:pt x="9" y="12"/>
                    <a:pt x="8" y="12"/>
                  </a:cubicBezTo>
                  <a:close/>
                  <a:moveTo>
                    <a:pt x="12" y="12"/>
                  </a:moveTo>
                  <a:cubicBezTo>
                    <a:pt x="11" y="12"/>
                    <a:pt x="12" y="12"/>
                    <a:pt x="12" y="12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9" y="11"/>
                    <a:pt x="10" y="10"/>
                    <a:pt x="10" y="10"/>
                  </a:cubicBez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6" y="10"/>
                  </a:move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lose/>
                  <a:moveTo>
                    <a:pt x="2" y="10"/>
                  </a:moveTo>
                  <a:cubicBezTo>
                    <a:pt x="2" y="10"/>
                    <a:pt x="3" y="10"/>
                    <a:pt x="2" y="10"/>
                  </a:cubicBezTo>
                  <a:close/>
                  <a:moveTo>
                    <a:pt x="4" y="10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5" y="10"/>
                    <a:pt x="5" y="10"/>
                    <a:pt x="4" y="10"/>
                  </a:cubicBezTo>
                  <a:cubicBezTo>
                    <a:pt x="5" y="9"/>
                    <a:pt x="5" y="10"/>
                    <a:pt x="4" y="10"/>
                  </a:cubicBezTo>
                  <a:close/>
                  <a:moveTo>
                    <a:pt x="4" y="9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lose/>
                  <a:moveTo>
                    <a:pt x="4" y="9"/>
                  </a:moveTo>
                  <a:cubicBezTo>
                    <a:pt x="4" y="9"/>
                    <a:pt x="4" y="10"/>
                    <a:pt x="4" y="10"/>
                  </a:cubicBezTo>
                  <a:cubicBezTo>
                    <a:pt x="4" y="10"/>
                    <a:pt x="4" y="9"/>
                    <a:pt x="4" y="9"/>
                  </a:cubicBezTo>
                  <a:close/>
                  <a:moveTo>
                    <a:pt x="4" y="9"/>
                  </a:moveTo>
                  <a:cubicBezTo>
                    <a:pt x="4" y="9"/>
                    <a:pt x="4" y="10"/>
                    <a:pt x="3" y="9"/>
                  </a:cubicBezTo>
                  <a:cubicBezTo>
                    <a:pt x="3" y="9"/>
                    <a:pt x="4" y="9"/>
                    <a:pt x="4" y="9"/>
                  </a:cubicBezTo>
                  <a:close/>
                  <a:moveTo>
                    <a:pt x="4" y="9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lose/>
                  <a:moveTo>
                    <a:pt x="6" y="9"/>
                  </a:moveTo>
                  <a:cubicBezTo>
                    <a:pt x="5" y="9"/>
                    <a:pt x="10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lose/>
                  <a:moveTo>
                    <a:pt x="3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lose/>
                  <a:moveTo>
                    <a:pt x="4" y="8"/>
                  </a:move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lose/>
                  <a:moveTo>
                    <a:pt x="6" y="8"/>
                  </a:moveTo>
                  <a:cubicBezTo>
                    <a:pt x="6" y="8"/>
                    <a:pt x="6" y="8"/>
                    <a:pt x="7" y="8"/>
                  </a:cubicBezTo>
                  <a:cubicBezTo>
                    <a:pt x="7" y="8"/>
                    <a:pt x="6" y="9"/>
                    <a:pt x="6" y="8"/>
                  </a:cubicBezTo>
                  <a:close/>
                  <a:moveTo>
                    <a:pt x="3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lose/>
                  <a:moveTo>
                    <a:pt x="4" y="8"/>
                  </a:moveTo>
                  <a:cubicBezTo>
                    <a:pt x="4" y="8"/>
                    <a:pt x="4" y="8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lose/>
                  <a:moveTo>
                    <a:pt x="6" y="8"/>
                  </a:moveTo>
                  <a:cubicBezTo>
                    <a:pt x="5" y="8"/>
                    <a:pt x="6" y="9"/>
                    <a:pt x="6" y="8"/>
                  </a:cubicBezTo>
                  <a:close/>
                  <a:moveTo>
                    <a:pt x="6" y="8"/>
                  </a:moveTo>
                  <a:cubicBezTo>
                    <a:pt x="7" y="8"/>
                    <a:pt x="6" y="8"/>
                    <a:pt x="6" y="8"/>
                  </a:cubicBezTo>
                  <a:close/>
                  <a:moveTo>
                    <a:pt x="3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3" y="8"/>
                  </a:cubicBezTo>
                  <a:close/>
                  <a:moveTo>
                    <a:pt x="4" y="7"/>
                  </a:moveTo>
                  <a:cubicBezTo>
                    <a:pt x="4" y="8"/>
                    <a:pt x="3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lose/>
                  <a:moveTo>
                    <a:pt x="4" y="8"/>
                  </a:moveTo>
                  <a:cubicBezTo>
                    <a:pt x="4" y="8"/>
                    <a:pt x="4" y="7"/>
                    <a:pt x="4" y="7"/>
                  </a:cubicBezTo>
                  <a:cubicBezTo>
                    <a:pt x="4" y="8"/>
                    <a:pt x="4" y="8"/>
                    <a:pt x="4" y="8"/>
                  </a:cubicBezTo>
                  <a:close/>
                  <a:moveTo>
                    <a:pt x="7" y="7"/>
                  </a:moveTo>
                  <a:cubicBezTo>
                    <a:pt x="7" y="7"/>
                    <a:pt x="7" y="8"/>
                    <a:pt x="7" y="8"/>
                  </a:cubicBezTo>
                  <a:cubicBezTo>
                    <a:pt x="7" y="8"/>
                    <a:pt x="7" y="7"/>
                    <a:pt x="7" y="7"/>
                  </a:cubicBezTo>
                  <a:close/>
                  <a:moveTo>
                    <a:pt x="8" y="8"/>
                  </a:moveTo>
                  <a:cubicBezTo>
                    <a:pt x="3" y="8"/>
                    <a:pt x="11" y="7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lose/>
                  <a:moveTo>
                    <a:pt x="10" y="8"/>
                  </a:move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9" y="8"/>
                    <a:pt x="10" y="8"/>
                  </a:cubicBezTo>
                  <a:close/>
                  <a:moveTo>
                    <a:pt x="10" y="8"/>
                  </a:move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lose/>
                  <a:moveTo>
                    <a:pt x="12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lose/>
                  <a:moveTo>
                    <a:pt x="11" y="8"/>
                  </a:moveTo>
                  <a:cubicBezTo>
                    <a:pt x="12" y="9"/>
                    <a:pt x="11" y="8"/>
                    <a:pt x="11" y="8"/>
                  </a:cubicBezTo>
                  <a:cubicBezTo>
                    <a:pt x="11" y="9"/>
                    <a:pt x="11" y="8"/>
                    <a:pt x="11" y="8"/>
                  </a:cubicBezTo>
                  <a:close/>
                  <a:moveTo>
                    <a:pt x="14" y="9"/>
                  </a:moveTo>
                  <a:cubicBezTo>
                    <a:pt x="14" y="9"/>
                    <a:pt x="11" y="11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lose/>
                  <a:moveTo>
                    <a:pt x="17" y="9"/>
                  </a:move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lose/>
                  <a:moveTo>
                    <a:pt x="18" y="8"/>
                  </a:moveTo>
                  <a:cubicBezTo>
                    <a:pt x="18" y="8"/>
                    <a:pt x="19" y="10"/>
                    <a:pt x="18" y="8"/>
                  </a:cubicBezTo>
                  <a:cubicBezTo>
                    <a:pt x="19" y="8"/>
                    <a:pt x="18" y="9"/>
                    <a:pt x="18" y="8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8"/>
                    <a:pt x="18" y="8"/>
                    <a:pt x="18" y="8"/>
                  </a:cubicBezTo>
                  <a:close/>
                  <a:moveTo>
                    <a:pt x="17" y="9"/>
                  </a:move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9"/>
                    <a:pt x="17" y="9"/>
                  </a:cubicBezTo>
                  <a:close/>
                  <a:moveTo>
                    <a:pt x="15" y="8"/>
                  </a:move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lose/>
                  <a:moveTo>
                    <a:pt x="16" y="7"/>
                  </a:move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lose/>
                  <a:moveTo>
                    <a:pt x="16" y="7"/>
                  </a:moveTo>
                  <a:cubicBezTo>
                    <a:pt x="16" y="7"/>
                    <a:pt x="15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lose/>
                  <a:moveTo>
                    <a:pt x="20" y="7"/>
                  </a:move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22" y="7"/>
                  </a:move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lose/>
                  <a:moveTo>
                    <a:pt x="21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lose/>
                  <a:moveTo>
                    <a:pt x="22" y="7"/>
                  </a:move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8"/>
                    <a:pt x="22" y="7"/>
                  </a:cubicBezTo>
                  <a:close/>
                  <a:moveTo>
                    <a:pt x="17" y="8"/>
                  </a:moveTo>
                  <a:cubicBezTo>
                    <a:pt x="17" y="8"/>
                    <a:pt x="17" y="8"/>
                    <a:pt x="17" y="8"/>
                  </a:cubicBezTo>
                  <a:cubicBezTo>
                    <a:pt x="18" y="8"/>
                    <a:pt x="17" y="8"/>
                    <a:pt x="17" y="8"/>
                  </a:cubicBezTo>
                  <a:close/>
                  <a:moveTo>
                    <a:pt x="17" y="8"/>
                  </a:moveTo>
                  <a:cubicBezTo>
                    <a:pt x="15" y="9"/>
                    <a:pt x="15" y="7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lose/>
                  <a:moveTo>
                    <a:pt x="16" y="8"/>
                  </a:move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8"/>
                    <a:pt x="16" y="8"/>
                  </a:cubicBezTo>
                  <a:close/>
                  <a:moveTo>
                    <a:pt x="21" y="8"/>
                  </a:moveTo>
                  <a:cubicBezTo>
                    <a:pt x="20" y="8"/>
                    <a:pt x="21" y="8"/>
                    <a:pt x="21" y="8"/>
                  </a:cubicBezTo>
                  <a:close/>
                  <a:moveTo>
                    <a:pt x="24" y="8"/>
                  </a:move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lose/>
                  <a:moveTo>
                    <a:pt x="21" y="8"/>
                  </a:moveTo>
                  <a:cubicBezTo>
                    <a:pt x="21" y="8"/>
                    <a:pt x="22" y="8"/>
                    <a:pt x="22" y="8"/>
                  </a:cubicBezTo>
                  <a:cubicBezTo>
                    <a:pt x="22" y="8"/>
                    <a:pt x="22" y="8"/>
                    <a:pt x="21" y="8"/>
                  </a:cubicBezTo>
                  <a:close/>
                  <a:moveTo>
                    <a:pt x="26" y="8"/>
                  </a:move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8"/>
                    <a:pt x="26" y="8"/>
                  </a:cubicBezTo>
                  <a:close/>
                  <a:moveTo>
                    <a:pt x="29" y="10"/>
                  </a:moveTo>
                  <a:cubicBezTo>
                    <a:pt x="28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lose/>
                  <a:moveTo>
                    <a:pt x="28" y="10"/>
                  </a:move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lose/>
                  <a:moveTo>
                    <a:pt x="28" y="10"/>
                  </a:move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lose/>
                  <a:moveTo>
                    <a:pt x="27" y="10"/>
                  </a:moveTo>
                  <a:cubicBezTo>
                    <a:pt x="29" y="11"/>
                    <a:pt x="24" y="11"/>
                    <a:pt x="22" y="12"/>
                  </a:cubicBezTo>
                  <a:cubicBezTo>
                    <a:pt x="22" y="11"/>
                    <a:pt x="22" y="10"/>
                    <a:pt x="21" y="11"/>
                  </a:cubicBezTo>
                  <a:cubicBezTo>
                    <a:pt x="22" y="8"/>
                    <a:pt x="28" y="11"/>
                    <a:pt x="27" y="10"/>
                  </a:cubicBezTo>
                  <a:cubicBezTo>
                    <a:pt x="27" y="11"/>
                    <a:pt x="27" y="11"/>
                    <a:pt x="27" y="10"/>
                  </a:cubicBezTo>
                  <a:close/>
                  <a:moveTo>
                    <a:pt x="24" y="12"/>
                  </a:moveTo>
                  <a:cubicBezTo>
                    <a:pt x="24" y="12"/>
                    <a:pt x="25" y="13"/>
                    <a:pt x="25" y="13"/>
                  </a:cubicBezTo>
                  <a:cubicBezTo>
                    <a:pt x="25" y="13"/>
                    <a:pt x="24" y="13"/>
                    <a:pt x="24" y="12"/>
                  </a:cubicBezTo>
                  <a:cubicBezTo>
                    <a:pt x="24" y="12"/>
                    <a:pt x="24" y="13"/>
                    <a:pt x="24" y="12"/>
                  </a:cubicBezTo>
                  <a:close/>
                  <a:moveTo>
                    <a:pt x="24" y="13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lose/>
                  <a:moveTo>
                    <a:pt x="35" y="15"/>
                  </a:moveTo>
                  <a:cubicBezTo>
                    <a:pt x="35" y="15"/>
                    <a:pt x="35" y="14"/>
                    <a:pt x="35" y="14"/>
                  </a:cubicBezTo>
                  <a:cubicBezTo>
                    <a:pt x="36" y="15"/>
                    <a:pt x="35" y="15"/>
                    <a:pt x="35" y="15"/>
                  </a:cubicBezTo>
                  <a:close/>
                  <a:moveTo>
                    <a:pt x="36" y="15"/>
                  </a:move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lose/>
                  <a:moveTo>
                    <a:pt x="36" y="14"/>
                  </a:moveTo>
                  <a:cubicBezTo>
                    <a:pt x="39" y="12"/>
                    <a:pt x="37" y="16"/>
                    <a:pt x="36" y="14"/>
                  </a:cubicBezTo>
                  <a:cubicBezTo>
                    <a:pt x="37" y="13"/>
                    <a:pt x="36" y="13"/>
                    <a:pt x="36" y="14"/>
                  </a:cubicBezTo>
                  <a:close/>
                  <a:moveTo>
                    <a:pt x="37" y="15"/>
                  </a:moveTo>
                  <a:cubicBezTo>
                    <a:pt x="37" y="15"/>
                    <a:pt x="37" y="15"/>
                    <a:pt x="38" y="15"/>
                  </a:cubicBezTo>
                  <a:cubicBezTo>
                    <a:pt x="38" y="15"/>
                    <a:pt x="37" y="15"/>
                    <a:pt x="37" y="15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5"/>
                    <a:pt x="40" y="14"/>
                  </a:cubicBezTo>
                  <a:cubicBezTo>
                    <a:pt x="40" y="14"/>
                    <a:pt x="41" y="14"/>
                    <a:pt x="41" y="14"/>
                  </a:cubicBezTo>
                  <a:close/>
                  <a:moveTo>
                    <a:pt x="40" y="15"/>
                  </a:moveTo>
                  <a:cubicBezTo>
                    <a:pt x="39" y="15"/>
                    <a:pt x="40" y="14"/>
                    <a:pt x="40" y="15"/>
                  </a:cubicBezTo>
                  <a:close/>
                  <a:moveTo>
                    <a:pt x="38" y="14"/>
                  </a:moveTo>
                  <a:cubicBezTo>
                    <a:pt x="37" y="15"/>
                    <a:pt x="39" y="14"/>
                    <a:pt x="38" y="14"/>
                  </a:cubicBezTo>
                  <a:cubicBezTo>
                    <a:pt x="38" y="14"/>
                    <a:pt x="38" y="14"/>
                    <a:pt x="38" y="14"/>
                  </a:cubicBezTo>
                  <a:close/>
                  <a:moveTo>
                    <a:pt x="39" y="14"/>
                  </a:moveTo>
                  <a:cubicBezTo>
                    <a:pt x="39" y="14"/>
                    <a:pt x="39" y="14"/>
                    <a:pt x="39" y="14"/>
                  </a:cubicBezTo>
                  <a:cubicBezTo>
                    <a:pt x="39" y="14"/>
                    <a:pt x="39" y="14"/>
                    <a:pt x="39" y="14"/>
                  </a:cubicBezTo>
                  <a:close/>
                  <a:moveTo>
                    <a:pt x="42" y="14"/>
                  </a:moveTo>
                  <a:cubicBezTo>
                    <a:pt x="42" y="14"/>
                    <a:pt x="42" y="14"/>
                    <a:pt x="42" y="14"/>
                  </a:cubicBezTo>
                  <a:cubicBezTo>
                    <a:pt x="42" y="14"/>
                    <a:pt x="42" y="14"/>
                    <a:pt x="42" y="14"/>
                  </a:cubicBezTo>
                  <a:close/>
                  <a:moveTo>
                    <a:pt x="40" y="14"/>
                  </a:moveTo>
                  <a:cubicBezTo>
                    <a:pt x="40" y="14"/>
                    <a:pt x="40" y="14"/>
                    <a:pt x="40" y="14"/>
                  </a:cubicBezTo>
                  <a:cubicBezTo>
                    <a:pt x="40" y="14"/>
                    <a:pt x="40" y="14"/>
                    <a:pt x="40" y="14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4"/>
                    <a:pt x="41" y="14"/>
                  </a:cubicBezTo>
                  <a:cubicBezTo>
                    <a:pt x="41" y="14"/>
                    <a:pt x="41" y="14"/>
                    <a:pt x="41" y="14"/>
                  </a:cubicBezTo>
                  <a:close/>
                  <a:moveTo>
                    <a:pt x="39" y="14"/>
                  </a:moveTo>
                  <a:cubicBezTo>
                    <a:pt x="38" y="13"/>
                    <a:pt x="38" y="13"/>
                    <a:pt x="39" y="14"/>
                  </a:cubicBezTo>
                  <a:cubicBezTo>
                    <a:pt x="39" y="13"/>
                    <a:pt x="39" y="14"/>
                    <a:pt x="39" y="14"/>
                  </a:cubicBezTo>
                  <a:close/>
                  <a:moveTo>
                    <a:pt x="39" y="13"/>
                  </a:move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lose/>
                  <a:moveTo>
                    <a:pt x="44" y="13"/>
                  </a:move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3" y="13"/>
                    <a:pt x="44" y="13"/>
                  </a:cubicBezTo>
                  <a:close/>
                  <a:moveTo>
                    <a:pt x="43" y="13"/>
                  </a:move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lose/>
                  <a:moveTo>
                    <a:pt x="58" y="14"/>
                  </a:moveTo>
                  <a:cubicBezTo>
                    <a:pt x="58" y="13"/>
                    <a:pt x="59" y="14"/>
                    <a:pt x="58" y="14"/>
                  </a:cubicBezTo>
                  <a:cubicBezTo>
                    <a:pt x="58" y="14"/>
                    <a:pt x="59" y="14"/>
                    <a:pt x="58" y="14"/>
                  </a:cubicBezTo>
                  <a:close/>
                  <a:moveTo>
                    <a:pt x="59" y="14"/>
                  </a:moveTo>
                  <a:cubicBezTo>
                    <a:pt x="59" y="14"/>
                    <a:pt x="59" y="14"/>
                    <a:pt x="59" y="14"/>
                  </a:cubicBezTo>
                  <a:cubicBezTo>
                    <a:pt x="59" y="14"/>
                    <a:pt x="59" y="14"/>
                    <a:pt x="59" y="14"/>
                  </a:cubicBezTo>
                  <a:close/>
                  <a:moveTo>
                    <a:pt x="61" y="14"/>
                  </a:moveTo>
                  <a:cubicBezTo>
                    <a:pt x="61" y="14"/>
                    <a:pt x="62" y="14"/>
                    <a:pt x="61" y="14"/>
                  </a:cubicBezTo>
                  <a:cubicBezTo>
                    <a:pt x="61" y="14"/>
                    <a:pt x="61" y="14"/>
                    <a:pt x="61" y="14"/>
                  </a:cubicBezTo>
                  <a:cubicBezTo>
                    <a:pt x="61" y="14"/>
                    <a:pt x="61" y="13"/>
                    <a:pt x="61" y="14"/>
                  </a:cubicBezTo>
                  <a:close/>
                  <a:moveTo>
                    <a:pt x="57" y="14"/>
                  </a:moveTo>
                  <a:cubicBezTo>
                    <a:pt x="57" y="14"/>
                    <a:pt x="57" y="14"/>
                    <a:pt x="57" y="14"/>
                  </a:cubicBezTo>
                  <a:cubicBezTo>
                    <a:pt x="57" y="14"/>
                    <a:pt x="57" y="14"/>
                    <a:pt x="57" y="14"/>
                  </a:cubicBezTo>
                  <a:close/>
                  <a:moveTo>
                    <a:pt x="59" y="14"/>
                  </a:moveTo>
                  <a:cubicBezTo>
                    <a:pt x="59" y="14"/>
                    <a:pt x="59" y="14"/>
                    <a:pt x="59" y="14"/>
                  </a:cubicBezTo>
                  <a:cubicBezTo>
                    <a:pt x="59" y="14"/>
                    <a:pt x="59" y="14"/>
                    <a:pt x="59" y="14"/>
                  </a:cubicBezTo>
                  <a:close/>
                  <a:moveTo>
                    <a:pt x="62" y="14"/>
                  </a:moveTo>
                  <a:cubicBezTo>
                    <a:pt x="62" y="14"/>
                    <a:pt x="62" y="15"/>
                    <a:pt x="62" y="15"/>
                  </a:cubicBezTo>
                  <a:cubicBezTo>
                    <a:pt x="62" y="15"/>
                    <a:pt x="62" y="14"/>
                    <a:pt x="62" y="14"/>
                  </a:cubicBezTo>
                  <a:cubicBezTo>
                    <a:pt x="62" y="14"/>
                    <a:pt x="62" y="14"/>
                    <a:pt x="62" y="14"/>
                  </a:cubicBezTo>
                  <a:close/>
                  <a:moveTo>
                    <a:pt x="60" y="15"/>
                  </a:moveTo>
                  <a:cubicBezTo>
                    <a:pt x="60" y="15"/>
                    <a:pt x="60" y="15"/>
                    <a:pt x="60" y="15"/>
                  </a:cubicBezTo>
                  <a:cubicBezTo>
                    <a:pt x="60" y="15"/>
                    <a:pt x="60" y="15"/>
                    <a:pt x="60" y="15"/>
                  </a:cubicBezTo>
                  <a:close/>
                  <a:moveTo>
                    <a:pt x="59" y="15"/>
                  </a:moveTo>
                  <a:cubicBezTo>
                    <a:pt x="59" y="15"/>
                    <a:pt x="59" y="15"/>
                    <a:pt x="59" y="15"/>
                  </a:cubicBezTo>
                  <a:cubicBezTo>
                    <a:pt x="59" y="15"/>
                    <a:pt x="59" y="15"/>
                    <a:pt x="59" y="15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5"/>
                    <a:pt x="58" y="15"/>
                  </a:cubicBezTo>
                  <a:cubicBezTo>
                    <a:pt x="58" y="15"/>
                    <a:pt x="58" y="15"/>
                    <a:pt x="58" y="15"/>
                  </a:cubicBezTo>
                  <a:close/>
                  <a:moveTo>
                    <a:pt x="65" y="16"/>
                  </a:moveTo>
                  <a:cubicBezTo>
                    <a:pt x="65" y="16"/>
                    <a:pt x="65" y="15"/>
                    <a:pt x="65" y="16"/>
                  </a:cubicBezTo>
                  <a:cubicBezTo>
                    <a:pt x="65" y="16"/>
                    <a:pt x="65" y="16"/>
                    <a:pt x="65" y="16"/>
                  </a:cubicBezTo>
                  <a:close/>
                  <a:moveTo>
                    <a:pt x="66" y="16"/>
                  </a:moveTo>
                  <a:cubicBezTo>
                    <a:pt x="66" y="15"/>
                    <a:pt x="67" y="15"/>
                    <a:pt x="67" y="15"/>
                  </a:cubicBezTo>
                  <a:cubicBezTo>
                    <a:pt x="67" y="15"/>
                    <a:pt x="67" y="16"/>
                    <a:pt x="66" y="16"/>
                  </a:cubicBezTo>
                  <a:close/>
                  <a:moveTo>
                    <a:pt x="65" y="16"/>
                  </a:moveTo>
                  <a:cubicBezTo>
                    <a:pt x="64" y="16"/>
                    <a:pt x="64" y="15"/>
                    <a:pt x="65" y="15"/>
                  </a:cubicBezTo>
                  <a:cubicBezTo>
                    <a:pt x="65" y="15"/>
                    <a:pt x="65" y="16"/>
                    <a:pt x="65" y="16"/>
                  </a:cubicBezTo>
                  <a:close/>
                  <a:moveTo>
                    <a:pt x="63" y="16"/>
                  </a:moveTo>
                  <a:cubicBezTo>
                    <a:pt x="63" y="16"/>
                    <a:pt x="63" y="16"/>
                    <a:pt x="63" y="16"/>
                  </a:cubicBezTo>
                  <a:cubicBezTo>
                    <a:pt x="63" y="16"/>
                    <a:pt x="63" y="16"/>
                    <a:pt x="63" y="16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6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5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3" y="16"/>
                  </a:moveTo>
                  <a:cubicBezTo>
                    <a:pt x="63" y="16"/>
                    <a:pt x="63" y="16"/>
                    <a:pt x="62" y="16"/>
                  </a:cubicBezTo>
                  <a:cubicBezTo>
                    <a:pt x="62" y="16"/>
                    <a:pt x="63" y="15"/>
                    <a:pt x="63" y="16"/>
                  </a:cubicBezTo>
                  <a:close/>
                  <a:moveTo>
                    <a:pt x="64" y="15"/>
                  </a:moveTo>
                  <a:cubicBezTo>
                    <a:pt x="64" y="15"/>
                    <a:pt x="64" y="16"/>
                    <a:pt x="64" y="16"/>
                  </a:cubicBezTo>
                  <a:cubicBezTo>
                    <a:pt x="64" y="15"/>
                    <a:pt x="64" y="15"/>
                    <a:pt x="64" y="15"/>
                  </a:cubicBezTo>
                  <a:close/>
                  <a:moveTo>
                    <a:pt x="61" y="15"/>
                  </a:moveTo>
                  <a:cubicBezTo>
                    <a:pt x="61" y="15"/>
                    <a:pt x="61" y="15"/>
                    <a:pt x="61" y="15"/>
                  </a:cubicBezTo>
                  <a:cubicBezTo>
                    <a:pt x="61" y="15"/>
                    <a:pt x="61" y="15"/>
                    <a:pt x="61" y="15"/>
                  </a:cubicBezTo>
                  <a:close/>
                  <a:moveTo>
                    <a:pt x="67" y="15"/>
                  </a:moveTo>
                  <a:cubicBezTo>
                    <a:pt x="71" y="18"/>
                    <a:pt x="67" y="15"/>
                    <a:pt x="67" y="15"/>
                  </a:cubicBezTo>
                  <a:cubicBezTo>
                    <a:pt x="67" y="15"/>
                    <a:pt x="67" y="15"/>
                    <a:pt x="67" y="15"/>
                  </a:cubicBezTo>
                  <a:close/>
                  <a:moveTo>
                    <a:pt x="67" y="16"/>
                  </a:moveTo>
                  <a:cubicBezTo>
                    <a:pt x="67" y="16"/>
                    <a:pt x="67" y="16"/>
                    <a:pt x="68" y="16"/>
                  </a:cubicBezTo>
                  <a:cubicBezTo>
                    <a:pt x="68" y="16"/>
                    <a:pt x="67" y="16"/>
                    <a:pt x="67" y="16"/>
                  </a:cubicBezTo>
                  <a:close/>
                  <a:moveTo>
                    <a:pt x="67" y="17"/>
                  </a:moveTo>
                  <a:cubicBezTo>
                    <a:pt x="67" y="16"/>
                    <a:pt x="67" y="17"/>
                    <a:pt x="67" y="17"/>
                  </a:cubicBezTo>
                  <a:cubicBezTo>
                    <a:pt x="67" y="17"/>
                    <a:pt x="67" y="17"/>
                    <a:pt x="67" y="17"/>
                  </a:cubicBezTo>
                  <a:close/>
                  <a:moveTo>
                    <a:pt x="72" y="15"/>
                  </a:moveTo>
                  <a:cubicBezTo>
                    <a:pt x="72" y="16"/>
                    <a:pt x="72" y="16"/>
                    <a:pt x="71" y="16"/>
                  </a:cubicBezTo>
                  <a:cubicBezTo>
                    <a:pt x="71" y="16"/>
                    <a:pt x="71" y="15"/>
                    <a:pt x="72" y="15"/>
                  </a:cubicBezTo>
                  <a:close/>
                  <a:moveTo>
                    <a:pt x="71" y="15"/>
                  </a:moveTo>
                  <a:cubicBezTo>
                    <a:pt x="71" y="15"/>
                    <a:pt x="71" y="16"/>
                    <a:pt x="71" y="16"/>
                  </a:cubicBezTo>
                  <a:cubicBezTo>
                    <a:pt x="71" y="15"/>
                    <a:pt x="71" y="15"/>
                    <a:pt x="71" y="15"/>
                  </a:cubicBezTo>
                  <a:close/>
                  <a:moveTo>
                    <a:pt x="72" y="16"/>
                  </a:moveTo>
                  <a:cubicBezTo>
                    <a:pt x="72" y="16"/>
                    <a:pt x="71" y="16"/>
                    <a:pt x="72" y="16"/>
                  </a:cubicBezTo>
                  <a:close/>
                  <a:moveTo>
                    <a:pt x="70" y="16"/>
                  </a:moveTo>
                  <a:cubicBezTo>
                    <a:pt x="71" y="15"/>
                    <a:pt x="70" y="16"/>
                    <a:pt x="71" y="15"/>
                  </a:cubicBezTo>
                  <a:cubicBezTo>
                    <a:pt x="71" y="15"/>
                    <a:pt x="71" y="16"/>
                    <a:pt x="70" y="16"/>
                  </a:cubicBezTo>
                  <a:cubicBezTo>
                    <a:pt x="71" y="15"/>
                    <a:pt x="71" y="16"/>
                    <a:pt x="70" y="16"/>
                  </a:cubicBezTo>
                  <a:close/>
                  <a:moveTo>
                    <a:pt x="71" y="14"/>
                  </a:moveTo>
                  <a:cubicBezTo>
                    <a:pt x="70" y="14"/>
                    <a:pt x="70" y="15"/>
                    <a:pt x="70" y="14"/>
                  </a:cubicBezTo>
                  <a:cubicBezTo>
                    <a:pt x="70" y="14"/>
                    <a:pt x="70" y="14"/>
                    <a:pt x="71" y="14"/>
                  </a:cubicBezTo>
                  <a:cubicBezTo>
                    <a:pt x="70" y="14"/>
                    <a:pt x="70" y="14"/>
                    <a:pt x="71" y="14"/>
                  </a:cubicBezTo>
                  <a:close/>
                  <a:moveTo>
                    <a:pt x="70" y="14"/>
                  </a:moveTo>
                  <a:cubicBezTo>
                    <a:pt x="70" y="14"/>
                    <a:pt x="66" y="14"/>
                    <a:pt x="70" y="13"/>
                  </a:cubicBezTo>
                  <a:cubicBezTo>
                    <a:pt x="70" y="13"/>
                    <a:pt x="70" y="13"/>
                    <a:pt x="70" y="14"/>
                  </a:cubicBezTo>
                  <a:cubicBezTo>
                    <a:pt x="70" y="14"/>
                    <a:pt x="69" y="13"/>
                    <a:pt x="70" y="14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2"/>
                    <a:pt x="66" y="12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67" y="12"/>
                  </a:moveTo>
                  <a:cubicBezTo>
                    <a:pt x="67" y="13"/>
                    <a:pt x="67" y="13"/>
                    <a:pt x="67" y="13"/>
                  </a:cubicBezTo>
                  <a:cubicBezTo>
                    <a:pt x="67" y="13"/>
                    <a:pt x="67" y="12"/>
                    <a:pt x="67" y="12"/>
                  </a:cubicBezTo>
                  <a:close/>
                  <a:moveTo>
                    <a:pt x="58" y="13"/>
                  </a:moveTo>
                  <a:cubicBezTo>
                    <a:pt x="58" y="13"/>
                    <a:pt x="57" y="13"/>
                    <a:pt x="57" y="12"/>
                  </a:cubicBezTo>
                  <a:cubicBezTo>
                    <a:pt x="57" y="12"/>
                    <a:pt x="58" y="12"/>
                    <a:pt x="58" y="13"/>
                  </a:cubicBezTo>
                  <a:cubicBezTo>
                    <a:pt x="58" y="13"/>
                    <a:pt x="58" y="12"/>
                    <a:pt x="58" y="13"/>
                  </a:cubicBezTo>
                  <a:close/>
                  <a:moveTo>
                    <a:pt x="63" y="12"/>
                  </a:moveTo>
                  <a:cubicBezTo>
                    <a:pt x="63" y="12"/>
                    <a:pt x="63" y="13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lose/>
                  <a:moveTo>
                    <a:pt x="59" y="12"/>
                  </a:moveTo>
                  <a:cubicBezTo>
                    <a:pt x="59" y="12"/>
                    <a:pt x="59" y="12"/>
                    <a:pt x="60" y="12"/>
                  </a:cubicBezTo>
                  <a:cubicBezTo>
                    <a:pt x="60" y="12"/>
                    <a:pt x="59" y="12"/>
                    <a:pt x="59" y="12"/>
                  </a:cubicBezTo>
                  <a:close/>
                  <a:moveTo>
                    <a:pt x="63" y="11"/>
                  </a:moveTo>
                  <a:cubicBezTo>
                    <a:pt x="63" y="11"/>
                    <a:pt x="64" y="11"/>
                    <a:pt x="64" y="12"/>
                  </a:cubicBezTo>
                  <a:cubicBezTo>
                    <a:pt x="63" y="12"/>
                    <a:pt x="63" y="11"/>
                    <a:pt x="63" y="11"/>
                  </a:cubicBezTo>
                  <a:close/>
                  <a:moveTo>
                    <a:pt x="58" y="11"/>
                  </a:moveTo>
                  <a:cubicBezTo>
                    <a:pt x="59" y="11"/>
                    <a:pt x="58" y="12"/>
                    <a:pt x="58" y="12"/>
                  </a:cubicBezTo>
                  <a:cubicBezTo>
                    <a:pt x="58" y="12"/>
                    <a:pt x="58" y="11"/>
                    <a:pt x="58" y="11"/>
                  </a:cubicBezTo>
                  <a:close/>
                  <a:moveTo>
                    <a:pt x="57" y="12"/>
                  </a:moveTo>
                  <a:cubicBezTo>
                    <a:pt x="57" y="11"/>
                    <a:pt x="58" y="12"/>
                    <a:pt x="57" y="12"/>
                  </a:cubicBezTo>
                  <a:close/>
                  <a:moveTo>
                    <a:pt x="63" y="12"/>
                  </a:move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lose/>
                  <a:moveTo>
                    <a:pt x="61" y="12"/>
                  </a:move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lose/>
                  <a:moveTo>
                    <a:pt x="54" y="12"/>
                  </a:moveTo>
                  <a:cubicBezTo>
                    <a:pt x="55" y="12"/>
                    <a:pt x="54" y="13"/>
                    <a:pt x="54" y="12"/>
                  </a:cubicBezTo>
                  <a:cubicBezTo>
                    <a:pt x="55" y="12"/>
                    <a:pt x="54" y="12"/>
                    <a:pt x="54" y="12"/>
                  </a:cubicBezTo>
                  <a:close/>
                  <a:moveTo>
                    <a:pt x="55" y="12"/>
                  </a:moveTo>
                  <a:cubicBezTo>
                    <a:pt x="55" y="12"/>
                    <a:pt x="55" y="12"/>
                    <a:pt x="55" y="12"/>
                  </a:cubicBezTo>
                  <a:cubicBezTo>
                    <a:pt x="55" y="12"/>
                    <a:pt x="55" y="12"/>
                    <a:pt x="55" y="12"/>
                  </a:cubicBezTo>
                  <a:close/>
                  <a:moveTo>
                    <a:pt x="54" y="12"/>
                  </a:moveTo>
                  <a:cubicBezTo>
                    <a:pt x="53" y="12"/>
                    <a:pt x="54" y="11"/>
                    <a:pt x="54" y="10"/>
                  </a:cubicBezTo>
                  <a:cubicBezTo>
                    <a:pt x="54" y="11"/>
                    <a:pt x="54" y="12"/>
                    <a:pt x="54" y="12"/>
                  </a:cubicBezTo>
                  <a:cubicBezTo>
                    <a:pt x="53" y="12"/>
                    <a:pt x="54" y="12"/>
                    <a:pt x="54" y="12"/>
                  </a:cubicBezTo>
                  <a:close/>
                  <a:moveTo>
                    <a:pt x="55" y="12"/>
                  </a:moveTo>
                  <a:cubicBezTo>
                    <a:pt x="55" y="12"/>
                    <a:pt x="55" y="11"/>
                    <a:pt x="55" y="12"/>
                  </a:cubicBezTo>
                  <a:close/>
                  <a:moveTo>
                    <a:pt x="55" y="11"/>
                  </a:moveTo>
                  <a:cubicBezTo>
                    <a:pt x="55" y="11"/>
                    <a:pt x="55" y="11"/>
                    <a:pt x="55" y="11"/>
                  </a:cubicBezTo>
                  <a:cubicBezTo>
                    <a:pt x="55" y="11"/>
                    <a:pt x="54" y="11"/>
                    <a:pt x="55" y="11"/>
                  </a:cubicBezTo>
                  <a:close/>
                  <a:moveTo>
                    <a:pt x="56" y="11"/>
                  </a:moveTo>
                  <a:cubicBezTo>
                    <a:pt x="55" y="11"/>
                    <a:pt x="56" y="10"/>
                    <a:pt x="56" y="11"/>
                  </a:cubicBezTo>
                  <a:close/>
                  <a:moveTo>
                    <a:pt x="56" y="10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5" y="10"/>
                    <a:pt x="55" y="10"/>
                    <a:pt x="56" y="10"/>
                  </a:cubicBezTo>
                  <a:cubicBezTo>
                    <a:pt x="55" y="10"/>
                    <a:pt x="56" y="10"/>
                    <a:pt x="56" y="10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56" y="10"/>
                    <a:pt x="56" y="10"/>
                    <a:pt x="57" y="10"/>
                  </a:cubicBezTo>
                  <a:close/>
                  <a:moveTo>
                    <a:pt x="54" y="9"/>
                  </a:moveTo>
                  <a:cubicBezTo>
                    <a:pt x="54" y="9"/>
                    <a:pt x="55" y="10"/>
                    <a:pt x="54" y="10"/>
                  </a:cubicBezTo>
                  <a:cubicBezTo>
                    <a:pt x="54" y="10"/>
                    <a:pt x="54" y="9"/>
                    <a:pt x="54" y="9"/>
                  </a:cubicBezTo>
                  <a:close/>
                  <a:moveTo>
                    <a:pt x="51" y="9"/>
                  </a:move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lose/>
                  <a:moveTo>
                    <a:pt x="55" y="10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5" y="10"/>
                    <a:pt x="55" y="10"/>
                    <a:pt x="55" y="10"/>
                  </a:cubicBezTo>
                  <a:close/>
                  <a:moveTo>
                    <a:pt x="51" y="10"/>
                  </a:moveTo>
                  <a:cubicBezTo>
                    <a:pt x="51" y="10"/>
                    <a:pt x="50" y="10"/>
                    <a:pt x="50" y="10"/>
                  </a:cubicBezTo>
                  <a:cubicBezTo>
                    <a:pt x="50" y="10"/>
                    <a:pt x="51" y="10"/>
                    <a:pt x="51" y="10"/>
                  </a:cubicBezTo>
                  <a:cubicBezTo>
                    <a:pt x="51" y="10"/>
                    <a:pt x="51" y="9"/>
                    <a:pt x="51" y="10"/>
                  </a:cubicBezTo>
                  <a:close/>
                  <a:moveTo>
                    <a:pt x="49" y="10"/>
                  </a:moveTo>
                  <a:cubicBezTo>
                    <a:pt x="50" y="10"/>
                    <a:pt x="50" y="10"/>
                    <a:pt x="49" y="10"/>
                  </a:cubicBezTo>
                  <a:close/>
                  <a:moveTo>
                    <a:pt x="53" y="10"/>
                  </a:moveTo>
                  <a:cubicBezTo>
                    <a:pt x="53" y="10"/>
                    <a:pt x="53" y="10"/>
                    <a:pt x="53" y="10"/>
                  </a:cubicBezTo>
                  <a:cubicBezTo>
                    <a:pt x="53" y="10"/>
                    <a:pt x="53" y="10"/>
                    <a:pt x="53" y="10"/>
                  </a:cubicBezTo>
                  <a:close/>
                  <a:moveTo>
                    <a:pt x="55" y="10"/>
                  </a:moveTo>
                  <a:cubicBezTo>
                    <a:pt x="55" y="10"/>
                    <a:pt x="54" y="10"/>
                    <a:pt x="54" y="10"/>
                  </a:cubicBezTo>
                  <a:cubicBezTo>
                    <a:pt x="54" y="10"/>
                    <a:pt x="55" y="10"/>
                    <a:pt x="55" y="10"/>
                  </a:cubicBezTo>
                  <a:close/>
                  <a:moveTo>
                    <a:pt x="51" y="10"/>
                  </a:move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lose/>
                  <a:moveTo>
                    <a:pt x="50" y="10"/>
                  </a:moveTo>
                  <a:cubicBezTo>
                    <a:pt x="50" y="10"/>
                    <a:pt x="50" y="10"/>
                    <a:pt x="50" y="10"/>
                  </a:cubicBezTo>
                  <a:cubicBezTo>
                    <a:pt x="50" y="10"/>
                    <a:pt x="50" y="10"/>
                    <a:pt x="50" y="10"/>
                  </a:cubicBezTo>
                  <a:close/>
                  <a:moveTo>
                    <a:pt x="46" y="10"/>
                  </a:moveTo>
                  <a:cubicBezTo>
                    <a:pt x="46" y="10"/>
                    <a:pt x="46" y="10"/>
                    <a:pt x="47" y="10"/>
                  </a:cubicBezTo>
                  <a:cubicBezTo>
                    <a:pt x="47" y="10"/>
                    <a:pt x="46" y="10"/>
                    <a:pt x="46" y="10"/>
                  </a:cubicBezTo>
                  <a:close/>
                  <a:moveTo>
                    <a:pt x="39" y="10"/>
                  </a:move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1"/>
                    <a:pt x="39" y="10"/>
                  </a:cubicBezTo>
                  <a:close/>
                  <a:moveTo>
                    <a:pt x="40" y="10"/>
                  </a:move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lose/>
                  <a:moveTo>
                    <a:pt x="54" y="11"/>
                  </a:moveTo>
                  <a:cubicBezTo>
                    <a:pt x="54" y="11"/>
                    <a:pt x="54" y="11"/>
                    <a:pt x="53" y="11"/>
                  </a:cubicBezTo>
                  <a:cubicBezTo>
                    <a:pt x="53" y="11"/>
                    <a:pt x="54" y="11"/>
                    <a:pt x="54" y="11"/>
                  </a:cubicBezTo>
                  <a:close/>
                  <a:moveTo>
                    <a:pt x="49" y="11"/>
                  </a:move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lose/>
                  <a:moveTo>
                    <a:pt x="25" y="12"/>
                  </a:moveTo>
                  <a:cubicBezTo>
                    <a:pt x="25" y="11"/>
                    <a:pt x="27" y="12"/>
                    <a:pt x="25" y="12"/>
                  </a:cubicBezTo>
                  <a:cubicBezTo>
                    <a:pt x="25" y="11"/>
                    <a:pt x="25" y="12"/>
                    <a:pt x="25" y="12"/>
                  </a:cubicBezTo>
                  <a:close/>
                  <a:moveTo>
                    <a:pt x="26" y="12"/>
                  </a:move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lose/>
                  <a:moveTo>
                    <a:pt x="24" y="11"/>
                  </a:moveTo>
                  <a:cubicBezTo>
                    <a:pt x="24" y="12"/>
                    <a:pt x="24" y="12"/>
                    <a:pt x="24" y="11"/>
                  </a:cubicBezTo>
                  <a:cubicBezTo>
                    <a:pt x="25" y="11"/>
                    <a:pt x="24" y="11"/>
                    <a:pt x="24" y="11"/>
                  </a:cubicBezTo>
                  <a:close/>
                  <a:moveTo>
                    <a:pt x="24" y="11"/>
                  </a:moveTo>
                  <a:cubicBezTo>
                    <a:pt x="24" y="11"/>
                    <a:pt x="23" y="11"/>
                    <a:pt x="23" y="11"/>
                  </a:cubicBezTo>
                  <a:cubicBezTo>
                    <a:pt x="23" y="11"/>
                    <a:pt x="23" y="11"/>
                    <a:pt x="24" y="11"/>
                  </a:cubicBezTo>
                  <a:close/>
                  <a:moveTo>
                    <a:pt x="26" y="12"/>
                  </a:moveTo>
                  <a:cubicBezTo>
                    <a:pt x="26" y="13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lose/>
                  <a:moveTo>
                    <a:pt x="61" y="13"/>
                  </a:moveTo>
                  <a:cubicBezTo>
                    <a:pt x="61" y="13"/>
                    <a:pt x="61" y="13"/>
                    <a:pt x="61" y="13"/>
                  </a:cubicBezTo>
                  <a:cubicBezTo>
                    <a:pt x="60" y="13"/>
                    <a:pt x="61" y="13"/>
                    <a:pt x="61" y="13"/>
                  </a:cubicBezTo>
                  <a:close/>
                  <a:moveTo>
                    <a:pt x="59" y="13"/>
                  </a:moveTo>
                  <a:cubicBezTo>
                    <a:pt x="59" y="13"/>
                    <a:pt x="59" y="13"/>
                    <a:pt x="59" y="13"/>
                  </a:cubicBezTo>
                  <a:cubicBezTo>
                    <a:pt x="59" y="13"/>
                    <a:pt x="59" y="13"/>
                    <a:pt x="59" y="13"/>
                  </a:cubicBezTo>
                  <a:close/>
                  <a:moveTo>
                    <a:pt x="63" y="13"/>
                  </a:move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3" y="13"/>
                    <a:pt x="63" y="13"/>
                  </a:cubicBezTo>
                  <a:close/>
                  <a:moveTo>
                    <a:pt x="64" y="13"/>
                  </a:moveTo>
                  <a:cubicBezTo>
                    <a:pt x="64" y="13"/>
                    <a:pt x="64" y="13"/>
                    <a:pt x="64" y="13"/>
                  </a:cubicBezTo>
                  <a:cubicBezTo>
                    <a:pt x="64" y="13"/>
                    <a:pt x="64" y="13"/>
                    <a:pt x="64" y="13"/>
                  </a:cubicBezTo>
                  <a:close/>
                  <a:moveTo>
                    <a:pt x="65" y="13"/>
                  </a:moveTo>
                  <a:cubicBezTo>
                    <a:pt x="65" y="13"/>
                    <a:pt x="65" y="13"/>
                    <a:pt x="65" y="13"/>
                  </a:cubicBezTo>
                  <a:cubicBezTo>
                    <a:pt x="65" y="13"/>
                    <a:pt x="65" y="13"/>
                    <a:pt x="65" y="13"/>
                  </a:cubicBezTo>
                  <a:close/>
                  <a:moveTo>
                    <a:pt x="67" y="13"/>
                  </a:moveTo>
                  <a:cubicBezTo>
                    <a:pt x="67" y="13"/>
                    <a:pt x="67" y="13"/>
                    <a:pt x="67" y="13"/>
                  </a:cubicBezTo>
                  <a:cubicBezTo>
                    <a:pt x="67" y="13"/>
                    <a:pt x="67" y="13"/>
                    <a:pt x="67" y="13"/>
                  </a:cubicBezTo>
                  <a:close/>
                  <a:moveTo>
                    <a:pt x="64" y="13"/>
                  </a:moveTo>
                  <a:cubicBezTo>
                    <a:pt x="64" y="13"/>
                    <a:pt x="64" y="13"/>
                    <a:pt x="64" y="13"/>
                  </a:cubicBezTo>
                  <a:cubicBezTo>
                    <a:pt x="64" y="13"/>
                    <a:pt x="64" y="13"/>
                    <a:pt x="64" y="13"/>
                  </a:cubicBezTo>
                  <a:close/>
                  <a:moveTo>
                    <a:pt x="58" y="13"/>
                  </a:moveTo>
                  <a:cubicBezTo>
                    <a:pt x="58" y="13"/>
                    <a:pt x="58" y="13"/>
                    <a:pt x="58" y="13"/>
                  </a:cubicBezTo>
                  <a:cubicBezTo>
                    <a:pt x="58" y="13"/>
                    <a:pt x="58" y="13"/>
                    <a:pt x="58" y="13"/>
                  </a:cubicBezTo>
                  <a:close/>
                  <a:moveTo>
                    <a:pt x="60" y="13"/>
                  </a:moveTo>
                  <a:cubicBezTo>
                    <a:pt x="60" y="13"/>
                    <a:pt x="60" y="13"/>
                    <a:pt x="60" y="13"/>
                  </a:cubicBezTo>
                  <a:cubicBezTo>
                    <a:pt x="59" y="13"/>
                    <a:pt x="59" y="13"/>
                    <a:pt x="60" y="13"/>
                  </a:cubicBezTo>
                  <a:close/>
                  <a:moveTo>
                    <a:pt x="57" y="13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3"/>
                    <a:pt x="57" y="13"/>
                  </a:cubicBezTo>
                  <a:close/>
                  <a:moveTo>
                    <a:pt x="55" y="13"/>
                  </a:moveTo>
                  <a:cubicBezTo>
                    <a:pt x="55" y="13"/>
                    <a:pt x="55" y="13"/>
                    <a:pt x="55" y="13"/>
                  </a:cubicBezTo>
                  <a:close/>
                  <a:moveTo>
                    <a:pt x="54" y="13"/>
                  </a:move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lose/>
                  <a:moveTo>
                    <a:pt x="51" y="13"/>
                  </a:move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lose/>
                  <a:moveTo>
                    <a:pt x="48" y="13"/>
                  </a:moveTo>
                  <a:cubicBezTo>
                    <a:pt x="48" y="12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lose/>
                  <a:moveTo>
                    <a:pt x="52" y="12"/>
                  </a:moveTo>
                  <a:cubicBezTo>
                    <a:pt x="51" y="13"/>
                    <a:pt x="52" y="12"/>
                    <a:pt x="52" y="12"/>
                  </a:cubicBezTo>
                  <a:close/>
                  <a:moveTo>
                    <a:pt x="52" y="12"/>
                  </a:moveTo>
                  <a:cubicBezTo>
                    <a:pt x="52" y="12"/>
                    <a:pt x="53" y="12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lose/>
                  <a:moveTo>
                    <a:pt x="39" y="12"/>
                  </a:moveTo>
                  <a:cubicBezTo>
                    <a:pt x="40" y="12"/>
                    <a:pt x="39" y="13"/>
                    <a:pt x="38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40" y="12"/>
                    <a:pt x="39" y="12"/>
                    <a:pt x="39" y="12"/>
                  </a:cubicBezTo>
                  <a:close/>
                  <a:moveTo>
                    <a:pt x="40" y="12"/>
                  </a:moveTo>
                  <a:cubicBezTo>
                    <a:pt x="39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lose/>
                  <a:moveTo>
                    <a:pt x="40" y="12"/>
                  </a:moveTo>
                  <a:cubicBezTo>
                    <a:pt x="41" y="12"/>
                    <a:pt x="41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lose/>
                  <a:moveTo>
                    <a:pt x="43" y="12"/>
                  </a:move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lose/>
                  <a:moveTo>
                    <a:pt x="51" y="12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lose/>
                  <a:moveTo>
                    <a:pt x="48" y="12"/>
                  </a:move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3"/>
                    <a:pt x="48" y="12"/>
                  </a:cubicBezTo>
                  <a:close/>
                  <a:moveTo>
                    <a:pt x="46" y="12"/>
                  </a:moveTo>
                  <a:cubicBezTo>
                    <a:pt x="46" y="12"/>
                    <a:pt x="46" y="12"/>
                    <a:pt x="46" y="12"/>
                  </a:cubicBezTo>
                  <a:cubicBezTo>
                    <a:pt x="46" y="12"/>
                    <a:pt x="46" y="13"/>
                    <a:pt x="46" y="12"/>
                  </a:cubicBezTo>
                  <a:close/>
                  <a:moveTo>
                    <a:pt x="41" y="13"/>
                  </a:moveTo>
                  <a:cubicBezTo>
                    <a:pt x="41" y="13"/>
                    <a:pt x="41" y="13"/>
                    <a:pt x="41" y="12"/>
                  </a:cubicBezTo>
                  <a:cubicBezTo>
                    <a:pt x="41" y="12"/>
                    <a:pt x="41" y="13"/>
                    <a:pt x="41" y="13"/>
                  </a:cubicBezTo>
                  <a:close/>
                  <a:moveTo>
                    <a:pt x="40" y="13"/>
                  </a:moveTo>
                  <a:cubicBezTo>
                    <a:pt x="39" y="13"/>
                    <a:pt x="40" y="12"/>
                    <a:pt x="40" y="13"/>
                  </a:cubicBezTo>
                  <a:close/>
                  <a:moveTo>
                    <a:pt x="41" y="13"/>
                  </a:move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lose/>
                  <a:moveTo>
                    <a:pt x="52" y="13"/>
                  </a:moveTo>
                  <a:cubicBezTo>
                    <a:pt x="51" y="13"/>
                    <a:pt x="52" y="12"/>
                    <a:pt x="52" y="13"/>
                  </a:cubicBezTo>
                  <a:close/>
                  <a:moveTo>
                    <a:pt x="53" y="13"/>
                  </a:moveTo>
                  <a:cubicBezTo>
                    <a:pt x="53" y="13"/>
                    <a:pt x="52" y="13"/>
                    <a:pt x="52" y="13"/>
                  </a:cubicBezTo>
                  <a:cubicBezTo>
                    <a:pt x="52" y="13"/>
                    <a:pt x="52" y="13"/>
                    <a:pt x="53" y="13"/>
                  </a:cubicBezTo>
                  <a:close/>
                  <a:moveTo>
                    <a:pt x="50" y="13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lose/>
                  <a:moveTo>
                    <a:pt x="39" y="13"/>
                  </a:moveTo>
                  <a:cubicBezTo>
                    <a:pt x="39" y="13"/>
                    <a:pt x="39" y="13"/>
                    <a:pt x="39" y="13"/>
                  </a:cubicBezTo>
                  <a:cubicBezTo>
                    <a:pt x="39" y="12"/>
                    <a:pt x="39" y="13"/>
                    <a:pt x="39" y="13"/>
                  </a:cubicBezTo>
                  <a:close/>
                  <a:moveTo>
                    <a:pt x="38" y="13"/>
                  </a:moveTo>
                  <a:cubicBezTo>
                    <a:pt x="38" y="13"/>
                    <a:pt x="38" y="13"/>
                    <a:pt x="38" y="12"/>
                  </a:cubicBezTo>
                  <a:cubicBezTo>
                    <a:pt x="38" y="12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lose/>
                  <a:moveTo>
                    <a:pt x="35" y="13"/>
                  </a:moveTo>
                  <a:cubicBezTo>
                    <a:pt x="35" y="11"/>
                    <a:pt x="35" y="13"/>
                    <a:pt x="35" y="13"/>
                  </a:cubicBezTo>
                  <a:cubicBezTo>
                    <a:pt x="35" y="13"/>
                    <a:pt x="35" y="13"/>
                    <a:pt x="35" y="13"/>
                  </a:cubicBezTo>
                  <a:close/>
                  <a:moveTo>
                    <a:pt x="34" y="12"/>
                  </a:moveTo>
                  <a:cubicBezTo>
                    <a:pt x="35" y="12"/>
                    <a:pt x="33" y="12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34" y="13"/>
                  </a:moveTo>
                  <a:cubicBezTo>
                    <a:pt x="34" y="12"/>
                    <a:pt x="35" y="13"/>
                    <a:pt x="34" y="13"/>
                  </a:cubicBezTo>
                  <a:cubicBezTo>
                    <a:pt x="34" y="13"/>
                    <a:pt x="34" y="13"/>
                    <a:pt x="34" y="13"/>
                  </a:cubicBezTo>
                  <a:close/>
                  <a:moveTo>
                    <a:pt x="34" y="13"/>
                  </a:moveTo>
                  <a:cubicBezTo>
                    <a:pt x="33" y="13"/>
                    <a:pt x="33" y="12"/>
                    <a:pt x="34" y="13"/>
                  </a:cubicBezTo>
                  <a:close/>
                  <a:moveTo>
                    <a:pt x="33" y="13"/>
                  </a:moveTo>
                  <a:cubicBezTo>
                    <a:pt x="32" y="13"/>
                    <a:pt x="33" y="13"/>
                    <a:pt x="33" y="13"/>
                  </a:cubicBezTo>
                  <a:cubicBezTo>
                    <a:pt x="33" y="13"/>
                    <a:pt x="33" y="13"/>
                    <a:pt x="33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2"/>
                    <a:pt x="31" y="12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27" y="12"/>
                  </a:move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30" y="12"/>
                  </a:moveTo>
                  <a:cubicBezTo>
                    <a:pt x="30" y="12"/>
                    <a:pt x="30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lose/>
                  <a:moveTo>
                    <a:pt x="36" y="12"/>
                  </a:move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lose/>
                  <a:moveTo>
                    <a:pt x="34" y="12"/>
                  </a:moveTo>
                  <a:cubicBezTo>
                    <a:pt x="34" y="12"/>
                    <a:pt x="35" y="11"/>
                    <a:pt x="34" y="12"/>
                  </a:cubicBezTo>
                  <a:close/>
                  <a:moveTo>
                    <a:pt x="36" y="12"/>
                  </a:move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1"/>
                    <a:pt x="36" y="12"/>
                  </a:cubicBezTo>
                  <a:close/>
                  <a:moveTo>
                    <a:pt x="53" y="11"/>
                  </a:moveTo>
                  <a:cubicBezTo>
                    <a:pt x="53" y="11"/>
                    <a:pt x="54" y="11"/>
                    <a:pt x="53" y="12"/>
                  </a:cubicBezTo>
                  <a:cubicBezTo>
                    <a:pt x="53" y="12"/>
                    <a:pt x="53" y="11"/>
                    <a:pt x="53" y="11"/>
                  </a:cubicBezTo>
                  <a:close/>
                  <a:moveTo>
                    <a:pt x="52" y="12"/>
                  </a:moveTo>
                  <a:cubicBezTo>
                    <a:pt x="52" y="12"/>
                    <a:pt x="52" y="12"/>
                    <a:pt x="52" y="12"/>
                  </a:cubicBezTo>
                  <a:cubicBezTo>
                    <a:pt x="52" y="12"/>
                    <a:pt x="52" y="11"/>
                    <a:pt x="52" y="12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68" y="13"/>
                  </a:moveTo>
                  <a:cubicBezTo>
                    <a:pt x="68" y="14"/>
                    <a:pt x="68" y="13"/>
                    <a:pt x="68" y="13"/>
                  </a:cubicBezTo>
                  <a:cubicBezTo>
                    <a:pt x="68" y="13"/>
                    <a:pt x="68" y="13"/>
                    <a:pt x="68" y="13"/>
                  </a:cubicBezTo>
                  <a:close/>
                  <a:moveTo>
                    <a:pt x="65" y="14"/>
                  </a:moveTo>
                  <a:cubicBezTo>
                    <a:pt x="65" y="14"/>
                    <a:pt x="66" y="14"/>
                    <a:pt x="66" y="14"/>
                  </a:cubicBezTo>
                  <a:cubicBezTo>
                    <a:pt x="66" y="14"/>
                    <a:pt x="65" y="14"/>
                    <a:pt x="65" y="14"/>
                  </a:cubicBezTo>
                  <a:cubicBezTo>
                    <a:pt x="65" y="14"/>
                    <a:pt x="65" y="14"/>
                    <a:pt x="65" y="14"/>
                  </a:cubicBezTo>
                  <a:close/>
                  <a:moveTo>
                    <a:pt x="62" y="14"/>
                  </a:moveTo>
                  <a:cubicBezTo>
                    <a:pt x="62" y="14"/>
                    <a:pt x="62" y="14"/>
                    <a:pt x="62" y="14"/>
                  </a:cubicBezTo>
                  <a:cubicBezTo>
                    <a:pt x="63" y="14"/>
                    <a:pt x="63" y="14"/>
                    <a:pt x="62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3" y="14"/>
                    <a:pt x="63" y="14"/>
                  </a:cubicBezTo>
                  <a:cubicBezTo>
                    <a:pt x="63" y="14"/>
                    <a:pt x="63" y="14"/>
                    <a:pt x="63" y="14"/>
                  </a:cubicBezTo>
                  <a:close/>
                  <a:moveTo>
                    <a:pt x="69" y="15"/>
                  </a:moveTo>
                  <a:cubicBezTo>
                    <a:pt x="69" y="15"/>
                    <a:pt x="68" y="15"/>
                    <a:pt x="69" y="14"/>
                  </a:cubicBezTo>
                  <a:cubicBezTo>
                    <a:pt x="69" y="14"/>
                    <a:pt x="69" y="15"/>
                    <a:pt x="69" y="15"/>
                  </a:cubicBezTo>
                  <a:close/>
                  <a:moveTo>
                    <a:pt x="70" y="15"/>
                  </a:move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0" y="15"/>
                  </a:cubicBezTo>
                  <a:close/>
                  <a:moveTo>
                    <a:pt x="68" y="14"/>
                  </a:moveTo>
                  <a:cubicBezTo>
                    <a:pt x="68" y="15"/>
                    <a:pt x="69" y="14"/>
                    <a:pt x="68" y="14"/>
                  </a:cubicBezTo>
                  <a:close/>
                  <a:moveTo>
                    <a:pt x="68" y="14"/>
                  </a:moveTo>
                  <a:cubicBezTo>
                    <a:pt x="67" y="15"/>
                    <a:pt x="68" y="14"/>
                    <a:pt x="68" y="14"/>
                  </a:cubicBezTo>
                  <a:close/>
                  <a:moveTo>
                    <a:pt x="67" y="15"/>
                  </a:moveTo>
                  <a:cubicBezTo>
                    <a:pt x="67" y="15"/>
                    <a:pt x="67" y="15"/>
                    <a:pt x="67" y="15"/>
                  </a:cubicBezTo>
                  <a:cubicBezTo>
                    <a:pt x="67" y="15"/>
                    <a:pt x="67" y="15"/>
                    <a:pt x="67" y="15"/>
                  </a:cubicBezTo>
                  <a:close/>
                  <a:moveTo>
                    <a:pt x="65" y="15"/>
                  </a:moveTo>
                  <a:cubicBezTo>
                    <a:pt x="65" y="14"/>
                    <a:pt x="65" y="15"/>
                    <a:pt x="65" y="15"/>
                  </a:cubicBezTo>
                  <a:cubicBezTo>
                    <a:pt x="65" y="15"/>
                    <a:pt x="65" y="15"/>
                    <a:pt x="65" y="15"/>
                  </a:cubicBezTo>
                  <a:close/>
                  <a:moveTo>
                    <a:pt x="63" y="14"/>
                  </a:moveTo>
                  <a:cubicBezTo>
                    <a:pt x="63" y="15"/>
                    <a:pt x="63" y="15"/>
                    <a:pt x="63" y="15"/>
                  </a:cubicBezTo>
                  <a:cubicBezTo>
                    <a:pt x="63" y="15"/>
                    <a:pt x="63" y="14"/>
                    <a:pt x="63" y="14"/>
                  </a:cubicBezTo>
                  <a:close/>
                  <a:moveTo>
                    <a:pt x="62" y="14"/>
                  </a:moveTo>
                  <a:cubicBezTo>
                    <a:pt x="62" y="15"/>
                    <a:pt x="62" y="15"/>
                    <a:pt x="62" y="15"/>
                  </a:cubicBezTo>
                  <a:cubicBezTo>
                    <a:pt x="62" y="15"/>
                    <a:pt x="62" y="14"/>
                    <a:pt x="62" y="14"/>
                  </a:cubicBezTo>
                  <a:close/>
                  <a:moveTo>
                    <a:pt x="68" y="14"/>
                  </a:moveTo>
                  <a:cubicBezTo>
                    <a:pt x="67" y="13"/>
                    <a:pt x="69" y="14"/>
                    <a:pt x="68" y="14"/>
                  </a:cubicBezTo>
                  <a:cubicBezTo>
                    <a:pt x="68" y="14"/>
                    <a:pt x="68" y="14"/>
                    <a:pt x="68" y="14"/>
                  </a:cubicBezTo>
                  <a:close/>
                  <a:moveTo>
                    <a:pt x="69" y="14"/>
                  </a:moveTo>
                  <a:cubicBezTo>
                    <a:pt x="69" y="14"/>
                    <a:pt x="69" y="14"/>
                    <a:pt x="69" y="14"/>
                  </a:cubicBezTo>
                  <a:cubicBezTo>
                    <a:pt x="69" y="14"/>
                    <a:pt x="68" y="14"/>
                    <a:pt x="69" y="14"/>
                  </a:cubicBezTo>
                  <a:close/>
                  <a:moveTo>
                    <a:pt x="66" y="14"/>
                  </a:moveTo>
                  <a:cubicBezTo>
                    <a:pt x="66" y="14"/>
                    <a:pt x="65" y="14"/>
                    <a:pt x="66" y="14"/>
                  </a:cubicBezTo>
                  <a:cubicBezTo>
                    <a:pt x="66" y="14"/>
                    <a:pt x="67" y="14"/>
                    <a:pt x="66" y="14"/>
                  </a:cubicBezTo>
                  <a:close/>
                  <a:moveTo>
                    <a:pt x="66" y="14"/>
                  </a:moveTo>
                  <a:cubicBezTo>
                    <a:pt x="66" y="14"/>
                    <a:pt x="65" y="14"/>
                    <a:pt x="65" y="14"/>
                  </a:cubicBezTo>
                  <a:cubicBezTo>
                    <a:pt x="65" y="14"/>
                    <a:pt x="65" y="14"/>
                    <a:pt x="66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3" y="14"/>
                    <a:pt x="63" y="14"/>
                  </a:cubicBezTo>
                  <a:cubicBezTo>
                    <a:pt x="63" y="14"/>
                    <a:pt x="63" y="14"/>
                    <a:pt x="63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4" y="14"/>
                    <a:pt x="64" y="14"/>
                  </a:cubicBezTo>
                  <a:cubicBezTo>
                    <a:pt x="64" y="14"/>
                    <a:pt x="64" y="14"/>
                    <a:pt x="63" y="14"/>
                  </a:cubicBezTo>
                  <a:close/>
                  <a:moveTo>
                    <a:pt x="64" y="14"/>
                  </a:move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4" y="14"/>
                  </a:cubicBezTo>
                  <a:close/>
                  <a:moveTo>
                    <a:pt x="68" y="14"/>
                  </a:moveTo>
                  <a:cubicBezTo>
                    <a:pt x="67" y="14"/>
                    <a:pt x="68" y="14"/>
                    <a:pt x="68" y="14"/>
                  </a:cubicBezTo>
                  <a:cubicBezTo>
                    <a:pt x="68" y="14"/>
                    <a:pt x="68" y="13"/>
                    <a:pt x="68" y="14"/>
                  </a:cubicBezTo>
                  <a:close/>
                  <a:moveTo>
                    <a:pt x="71" y="15"/>
                  </a:moveTo>
                  <a:cubicBezTo>
                    <a:pt x="71" y="15"/>
                    <a:pt x="71" y="14"/>
                    <a:pt x="71" y="15"/>
                  </a:cubicBezTo>
                  <a:close/>
                  <a:moveTo>
                    <a:pt x="57" y="14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4"/>
                    <a:pt x="57" y="14"/>
                  </a:cubicBezTo>
                  <a:close/>
                  <a:moveTo>
                    <a:pt x="59" y="13"/>
                  </a:moveTo>
                  <a:cubicBezTo>
                    <a:pt x="59" y="13"/>
                    <a:pt x="59" y="13"/>
                    <a:pt x="58" y="13"/>
                  </a:cubicBezTo>
                  <a:cubicBezTo>
                    <a:pt x="58" y="13"/>
                    <a:pt x="59" y="13"/>
                    <a:pt x="59" y="13"/>
                  </a:cubicBezTo>
                  <a:close/>
                  <a:moveTo>
                    <a:pt x="57" y="13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3"/>
                    <a:pt x="57" y="13"/>
                  </a:cubicBezTo>
                  <a:close/>
                  <a:moveTo>
                    <a:pt x="52" y="13"/>
                  </a:moveTo>
                  <a:cubicBezTo>
                    <a:pt x="51" y="13"/>
                    <a:pt x="52" y="13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lose/>
                  <a:moveTo>
                    <a:pt x="47" y="13"/>
                  </a:move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lose/>
                  <a:moveTo>
                    <a:pt x="42" y="13"/>
                  </a:moveTo>
                  <a:cubicBezTo>
                    <a:pt x="42" y="13"/>
                    <a:pt x="42" y="13"/>
                    <a:pt x="42" y="13"/>
                  </a:cubicBezTo>
                  <a:cubicBezTo>
                    <a:pt x="42" y="13"/>
                    <a:pt x="42" y="13"/>
                    <a:pt x="42" y="13"/>
                  </a:cubicBezTo>
                  <a:close/>
                  <a:moveTo>
                    <a:pt x="38" y="14"/>
                  </a:moveTo>
                  <a:cubicBezTo>
                    <a:pt x="38" y="14"/>
                    <a:pt x="38" y="13"/>
                    <a:pt x="38" y="13"/>
                  </a:cubicBezTo>
                  <a:cubicBezTo>
                    <a:pt x="38" y="14"/>
                    <a:pt x="38" y="14"/>
                    <a:pt x="38" y="14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4"/>
                    <a:pt x="41" y="14"/>
                  </a:cubicBezTo>
                  <a:cubicBezTo>
                    <a:pt x="41" y="14"/>
                    <a:pt x="41" y="13"/>
                    <a:pt x="41" y="14"/>
                  </a:cubicBezTo>
                  <a:close/>
                  <a:moveTo>
                    <a:pt x="37" y="13"/>
                  </a:move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lose/>
                  <a:moveTo>
                    <a:pt x="36" y="14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6" y="13"/>
                    <a:pt x="36" y="14"/>
                    <a:pt x="36" y="14"/>
                  </a:cubicBezTo>
                  <a:close/>
                  <a:moveTo>
                    <a:pt x="35" y="14"/>
                  </a:moveTo>
                  <a:cubicBezTo>
                    <a:pt x="35" y="14"/>
                    <a:pt x="35" y="14"/>
                    <a:pt x="35" y="14"/>
                  </a:cubicBezTo>
                  <a:cubicBezTo>
                    <a:pt x="35" y="14"/>
                    <a:pt x="35" y="14"/>
                    <a:pt x="35" y="14"/>
                  </a:cubicBezTo>
                  <a:close/>
                  <a:moveTo>
                    <a:pt x="33" y="14"/>
                  </a:moveTo>
                  <a:cubicBezTo>
                    <a:pt x="33" y="13"/>
                    <a:pt x="36" y="11"/>
                    <a:pt x="33" y="14"/>
                  </a:cubicBezTo>
                  <a:cubicBezTo>
                    <a:pt x="34" y="15"/>
                    <a:pt x="34" y="14"/>
                    <a:pt x="33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3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lose/>
                  <a:moveTo>
                    <a:pt x="31" y="14"/>
                  </a:moveTo>
                  <a:cubicBezTo>
                    <a:pt x="31" y="14"/>
                    <a:pt x="31" y="13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lose/>
                  <a:moveTo>
                    <a:pt x="30" y="14"/>
                  </a:moveTo>
                  <a:cubicBezTo>
                    <a:pt x="30" y="13"/>
                    <a:pt x="30" y="13"/>
                    <a:pt x="30" y="13"/>
                  </a:cubicBezTo>
                  <a:cubicBezTo>
                    <a:pt x="30" y="13"/>
                    <a:pt x="30" y="13"/>
                    <a:pt x="30" y="14"/>
                  </a:cubicBezTo>
                  <a:close/>
                  <a:moveTo>
                    <a:pt x="30" y="13"/>
                  </a:moveTo>
                  <a:cubicBezTo>
                    <a:pt x="30" y="13"/>
                    <a:pt x="30" y="13"/>
                    <a:pt x="31" y="13"/>
                  </a:cubicBezTo>
                  <a:cubicBezTo>
                    <a:pt x="31" y="13"/>
                    <a:pt x="31" y="13"/>
                    <a:pt x="30" y="13"/>
                  </a:cubicBezTo>
                  <a:close/>
                  <a:moveTo>
                    <a:pt x="27" y="13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32" y="14"/>
                  </a:moveTo>
                  <a:cubicBezTo>
                    <a:pt x="32" y="14"/>
                    <a:pt x="32" y="14"/>
                    <a:pt x="32" y="14"/>
                  </a:cubicBezTo>
                  <a:cubicBezTo>
                    <a:pt x="33" y="14"/>
                    <a:pt x="31" y="14"/>
                    <a:pt x="32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  <a:cubicBezTo>
                    <a:pt x="29" y="14"/>
                    <a:pt x="29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3"/>
                    <a:pt x="29" y="13"/>
                    <a:pt x="30" y="13"/>
                  </a:cubicBezTo>
                  <a:cubicBezTo>
                    <a:pt x="29" y="13"/>
                    <a:pt x="29" y="14"/>
                    <a:pt x="29" y="14"/>
                  </a:cubicBezTo>
                  <a:cubicBezTo>
                    <a:pt x="29" y="13"/>
                    <a:pt x="29" y="14"/>
                    <a:pt x="29" y="14"/>
                  </a:cubicBezTo>
                  <a:close/>
                  <a:moveTo>
                    <a:pt x="27" y="14"/>
                  </a:moveTo>
                  <a:cubicBezTo>
                    <a:pt x="27" y="13"/>
                    <a:pt x="28" y="14"/>
                    <a:pt x="28" y="14"/>
                  </a:cubicBezTo>
                  <a:cubicBezTo>
                    <a:pt x="28" y="14"/>
                    <a:pt x="27" y="14"/>
                    <a:pt x="27" y="14"/>
                  </a:cubicBezTo>
                  <a:close/>
                  <a:moveTo>
                    <a:pt x="27" y="14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4"/>
                    <a:pt x="27" y="14"/>
                  </a:cubicBezTo>
                  <a:close/>
                  <a:moveTo>
                    <a:pt x="26" y="13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7" y="13"/>
                    <a:pt x="26" y="14"/>
                    <a:pt x="26" y="13"/>
                  </a:cubicBezTo>
                  <a:close/>
                  <a:moveTo>
                    <a:pt x="23" y="12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lose/>
                  <a:moveTo>
                    <a:pt x="27" y="11"/>
                  </a:moveTo>
                  <a:cubicBezTo>
                    <a:pt x="27" y="11"/>
                    <a:pt x="27" y="11"/>
                    <a:pt x="27" y="11"/>
                  </a:cubicBezTo>
                  <a:cubicBezTo>
                    <a:pt x="28" y="11"/>
                    <a:pt x="28" y="11"/>
                    <a:pt x="27" y="11"/>
                  </a:cubicBezTo>
                  <a:close/>
                  <a:moveTo>
                    <a:pt x="29" y="11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lose/>
                  <a:moveTo>
                    <a:pt x="28" y="11"/>
                  </a:moveTo>
                  <a:cubicBezTo>
                    <a:pt x="28" y="10"/>
                    <a:pt x="29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lose/>
                  <a:moveTo>
                    <a:pt x="29" y="12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2"/>
                    <a:pt x="29" y="12"/>
                  </a:cubicBezTo>
                  <a:close/>
                  <a:moveTo>
                    <a:pt x="31" y="12"/>
                  </a:moveTo>
                  <a:cubicBezTo>
                    <a:pt x="31" y="12"/>
                    <a:pt x="31" y="11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1"/>
                    <a:pt x="32" y="12"/>
                  </a:cubicBezTo>
                  <a:close/>
                  <a:moveTo>
                    <a:pt x="37" y="11"/>
                  </a:move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1"/>
                    <a:pt x="37" y="11"/>
                  </a:cubicBezTo>
                  <a:close/>
                  <a:moveTo>
                    <a:pt x="46" y="11"/>
                  </a:moveTo>
                  <a:cubicBezTo>
                    <a:pt x="47" y="11"/>
                    <a:pt x="46" y="11"/>
                    <a:pt x="46" y="11"/>
                  </a:cubicBezTo>
                  <a:cubicBezTo>
                    <a:pt x="46" y="11"/>
                    <a:pt x="47" y="11"/>
                    <a:pt x="46" y="11"/>
                  </a:cubicBezTo>
                  <a:close/>
                  <a:moveTo>
                    <a:pt x="45" y="11"/>
                  </a:moveTo>
                  <a:cubicBezTo>
                    <a:pt x="48" y="11"/>
                    <a:pt x="45" y="11"/>
                    <a:pt x="45" y="11"/>
                  </a:cubicBezTo>
                  <a:cubicBezTo>
                    <a:pt x="45" y="11"/>
                    <a:pt x="45" y="11"/>
                    <a:pt x="45" y="11"/>
                  </a:cubicBezTo>
                  <a:close/>
                  <a:moveTo>
                    <a:pt x="40" y="11"/>
                  </a:moveTo>
                  <a:cubicBezTo>
                    <a:pt x="40" y="11"/>
                    <a:pt x="40" y="11"/>
                    <a:pt x="40" y="11"/>
                  </a:cubicBezTo>
                  <a:cubicBezTo>
                    <a:pt x="40" y="11"/>
                    <a:pt x="40" y="11"/>
                    <a:pt x="40" y="11"/>
                  </a:cubicBezTo>
                  <a:close/>
                  <a:moveTo>
                    <a:pt x="36" y="11"/>
                  </a:move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lose/>
                  <a:moveTo>
                    <a:pt x="36" y="10"/>
                  </a:moveTo>
                  <a:cubicBezTo>
                    <a:pt x="36" y="10"/>
                    <a:pt x="37" y="11"/>
                    <a:pt x="37" y="11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lose/>
                  <a:moveTo>
                    <a:pt x="40" y="10"/>
                  </a:moveTo>
                  <a:cubicBezTo>
                    <a:pt x="40" y="10"/>
                    <a:pt x="40" y="9"/>
                    <a:pt x="40" y="9"/>
                  </a:cubicBezTo>
                  <a:cubicBezTo>
                    <a:pt x="40" y="9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lose/>
                  <a:moveTo>
                    <a:pt x="41" y="10"/>
                  </a:move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lose/>
                  <a:moveTo>
                    <a:pt x="42" y="9"/>
                  </a:moveTo>
                  <a:cubicBezTo>
                    <a:pt x="42" y="9"/>
                    <a:pt x="42" y="10"/>
                    <a:pt x="41" y="10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lose/>
                  <a:moveTo>
                    <a:pt x="41" y="10"/>
                  </a:move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lose/>
                  <a:moveTo>
                    <a:pt x="39" y="9"/>
                  </a:moveTo>
                  <a:cubicBezTo>
                    <a:pt x="39" y="9"/>
                    <a:pt x="39" y="9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39" y="9"/>
                  </a:moveTo>
                  <a:cubicBezTo>
                    <a:pt x="39" y="9"/>
                    <a:pt x="39" y="10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39" y="10"/>
                  </a:move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lose/>
                  <a:moveTo>
                    <a:pt x="38" y="10"/>
                  </a:move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lose/>
                  <a:moveTo>
                    <a:pt x="38" y="10"/>
                  </a:moveTo>
                  <a:cubicBezTo>
                    <a:pt x="38" y="10"/>
                    <a:pt x="38" y="10"/>
                    <a:pt x="37" y="10"/>
                  </a:cubicBezTo>
                  <a:cubicBezTo>
                    <a:pt x="37" y="10"/>
                    <a:pt x="37" y="10"/>
                    <a:pt x="38" y="10"/>
                  </a:cubicBezTo>
                  <a:close/>
                  <a:moveTo>
                    <a:pt x="34" y="10"/>
                  </a:moveTo>
                  <a:cubicBezTo>
                    <a:pt x="34" y="10"/>
                    <a:pt x="34" y="10"/>
                    <a:pt x="34" y="10"/>
                  </a:cubicBezTo>
                  <a:cubicBezTo>
                    <a:pt x="34" y="10"/>
                    <a:pt x="34" y="10"/>
                    <a:pt x="34" y="10"/>
                  </a:cubicBezTo>
                  <a:close/>
                  <a:moveTo>
                    <a:pt x="37" y="9"/>
                  </a:move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lose/>
                  <a:moveTo>
                    <a:pt x="31" y="8"/>
                  </a:moveTo>
                  <a:cubicBezTo>
                    <a:pt x="31" y="9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lose/>
                  <a:moveTo>
                    <a:pt x="32" y="8"/>
                  </a:moveTo>
                  <a:cubicBezTo>
                    <a:pt x="32" y="8"/>
                    <a:pt x="32" y="9"/>
                    <a:pt x="32" y="9"/>
                  </a:cubicBezTo>
                  <a:cubicBezTo>
                    <a:pt x="32" y="8"/>
                    <a:pt x="32" y="8"/>
                    <a:pt x="32" y="8"/>
                  </a:cubicBezTo>
                  <a:close/>
                  <a:moveTo>
                    <a:pt x="32" y="8"/>
                  </a:moveTo>
                  <a:cubicBezTo>
                    <a:pt x="32" y="8"/>
                    <a:pt x="32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lose/>
                  <a:moveTo>
                    <a:pt x="33" y="9"/>
                  </a:move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4" y="9"/>
                    <a:pt x="33" y="9"/>
                  </a:cubicBezTo>
                  <a:close/>
                  <a:moveTo>
                    <a:pt x="38" y="8"/>
                  </a:moveTo>
                  <a:cubicBezTo>
                    <a:pt x="38" y="8"/>
                    <a:pt x="39" y="9"/>
                    <a:pt x="38" y="10"/>
                  </a:cubicBezTo>
                  <a:cubicBezTo>
                    <a:pt x="38" y="9"/>
                    <a:pt x="38" y="9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lose/>
                  <a:moveTo>
                    <a:pt x="39" y="8"/>
                  </a:move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9"/>
                    <a:pt x="39" y="8"/>
                  </a:cubicBezTo>
                  <a:close/>
                  <a:moveTo>
                    <a:pt x="39" y="9"/>
                  </a:moveTo>
                  <a:cubicBezTo>
                    <a:pt x="38" y="9"/>
                    <a:pt x="39" y="8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9"/>
                    <a:pt x="41" y="9"/>
                  </a:cubicBezTo>
                  <a:close/>
                  <a:moveTo>
                    <a:pt x="41" y="8"/>
                  </a:moveTo>
                  <a:cubicBezTo>
                    <a:pt x="41" y="8"/>
                    <a:pt x="40" y="9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lose/>
                  <a:moveTo>
                    <a:pt x="42" y="9"/>
                  </a:moveTo>
                  <a:cubicBezTo>
                    <a:pt x="41" y="9"/>
                    <a:pt x="41" y="8"/>
                    <a:pt x="42" y="8"/>
                  </a:cubicBezTo>
                  <a:cubicBezTo>
                    <a:pt x="42" y="8"/>
                    <a:pt x="42" y="8"/>
                    <a:pt x="42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8"/>
                    <a:pt x="41" y="8"/>
                  </a:cubicBezTo>
                  <a:cubicBezTo>
                    <a:pt x="41" y="8"/>
                    <a:pt x="41" y="9"/>
                    <a:pt x="41" y="9"/>
                  </a:cubicBezTo>
                  <a:close/>
                  <a:moveTo>
                    <a:pt x="43" y="9"/>
                  </a:move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lose/>
                  <a:moveTo>
                    <a:pt x="46" y="10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46" y="10"/>
                    <a:pt x="46" y="10"/>
                    <a:pt x="46" y="10"/>
                  </a:cubicBezTo>
                  <a:close/>
                  <a:moveTo>
                    <a:pt x="43" y="10"/>
                  </a:moveTo>
                  <a:cubicBezTo>
                    <a:pt x="43" y="8"/>
                    <a:pt x="43" y="11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lose/>
                  <a:moveTo>
                    <a:pt x="49" y="10"/>
                  </a:move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lose/>
                  <a:moveTo>
                    <a:pt x="48" y="9"/>
                  </a:moveTo>
                  <a:cubicBezTo>
                    <a:pt x="48" y="9"/>
                    <a:pt x="49" y="9"/>
                    <a:pt x="49" y="10"/>
                  </a:cubicBezTo>
                  <a:cubicBezTo>
                    <a:pt x="49" y="10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lose/>
                  <a:moveTo>
                    <a:pt x="47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lose/>
                  <a:moveTo>
                    <a:pt x="51" y="9"/>
                  </a:moveTo>
                  <a:cubicBezTo>
                    <a:pt x="50" y="9"/>
                    <a:pt x="50" y="8"/>
                    <a:pt x="51" y="8"/>
                  </a:cubicBezTo>
                  <a:cubicBezTo>
                    <a:pt x="51" y="8"/>
                    <a:pt x="51" y="8"/>
                    <a:pt x="51" y="9"/>
                  </a:cubicBezTo>
                  <a:close/>
                  <a:moveTo>
                    <a:pt x="52" y="8"/>
                  </a:moveTo>
                  <a:cubicBezTo>
                    <a:pt x="52" y="8"/>
                    <a:pt x="53" y="9"/>
                    <a:pt x="52" y="8"/>
                  </a:cubicBezTo>
                  <a:close/>
                  <a:moveTo>
                    <a:pt x="52" y="9"/>
                  </a:moveTo>
                  <a:cubicBezTo>
                    <a:pt x="52" y="9"/>
                    <a:pt x="52" y="8"/>
                    <a:pt x="52" y="8"/>
                  </a:cubicBezTo>
                  <a:cubicBezTo>
                    <a:pt x="52" y="9"/>
                    <a:pt x="52" y="9"/>
                    <a:pt x="52" y="9"/>
                  </a:cubicBezTo>
                  <a:close/>
                  <a:moveTo>
                    <a:pt x="53" y="9"/>
                  </a:moveTo>
                  <a:cubicBezTo>
                    <a:pt x="53" y="9"/>
                    <a:pt x="53" y="9"/>
                    <a:pt x="53" y="9"/>
                  </a:cubicBezTo>
                  <a:cubicBezTo>
                    <a:pt x="53" y="9"/>
                    <a:pt x="53" y="9"/>
                    <a:pt x="53" y="9"/>
                  </a:cubicBezTo>
                  <a:close/>
                  <a:moveTo>
                    <a:pt x="52" y="9"/>
                  </a:move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lose/>
                  <a:moveTo>
                    <a:pt x="50" y="9"/>
                  </a:move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lose/>
                  <a:moveTo>
                    <a:pt x="54" y="9"/>
                  </a:moveTo>
                  <a:cubicBezTo>
                    <a:pt x="54" y="9"/>
                    <a:pt x="54" y="9"/>
                    <a:pt x="54" y="9"/>
                  </a:cubicBezTo>
                  <a:cubicBezTo>
                    <a:pt x="54" y="9"/>
                    <a:pt x="54" y="9"/>
                    <a:pt x="54" y="9"/>
                  </a:cubicBezTo>
                  <a:close/>
                  <a:moveTo>
                    <a:pt x="55" y="10"/>
                  </a:moveTo>
                  <a:cubicBezTo>
                    <a:pt x="56" y="9"/>
                    <a:pt x="54" y="9"/>
                    <a:pt x="55" y="9"/>
                  </a:cubicBezTo>
                  <a:cubicBezTo>
                    <a:pt x="55" y="9"/>
                    <a:pt x="56" y="9"/>
                    <a:pt x="55" y="10"/>
                  </a:cubicBezTo>
                  <a:close/>
                  <a:moveTo>
                    <a:pt x="56" y="10"/>
                  </a:move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lose/>
                  <a:moveTo>
                    <a:pt x="57" y="9"/>
                  </a:moveTo>
                  <a:cubicBezTo>
                    <a:pt x="53" y="14"/>
                    <a:pt x="59" y="11"/>
                    <a:pt x="57" y="9"/>
                  </a:cubicBezTo>
                  <a:cubicBezTo>
                    <a:pt x="58" y="9"/>
                    <a:pt x="57" y="9"/>
                    <a:pt x="57" y="9"/>
                  </a:cubicBezTo>
                  <a:close/>
                  <a:moveTo>
                    <a:pt x="60" y="10"/>
                  </a:moveTo>
                  <a:cubicBezTo>
                    <a:pt x="60" y="12"/>
                    <a:pt x="60" y="10"/>
                    <a:pt x="60" y="10"/>
                  </a:cubicBezTo>
                  <a:cubicBezTo>
                    <a:pt x="60" y="11"/>
                    <a:pt x="60" y="10"/>
                    <a:pt x="60" y="10"/>
                  </a:cubicBezTo>
                  <a:close/>
                  <a:moveTo>
                    <a:pt x="59" y="10"/>
                  </a:move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0"/>
                    <a:pt x="59" y="10"/>
                  </a:cubicBezTo>
                  <a:close/>
                  <a:moveTo>
                    <a:pt x="59" y="11"/>
                  </a:move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lose/>
                  <a:moveTo>
                    <a:pt x="60" y="10"/>
                  </a:moveTo>
                  <a:cubicBezTo>
                    <a:pt x="61" y="10"/>
                    <a:pt x="60" y="10"/>
                    <a:pt x="60" y="10"/>
                  </a:cubicBezTo>
                  <a:cubicBezTo>
                    <a:pt x="60" y="10"/>
                    <a:pt x="60" y="11"/>
                    <a:pt x="60" y="10"/>
                  </a:cubicBezTo>
                  <a:close/>
                  <a:moveTo>
                    <a:pt x="58" y="9"/>
                  </a:moveTo>
                  <a:cubicBezTo>
                    <a:pt x="58" y="9"/>
                    <a:pt x="58" y="9"/>
                    <a:pt x="58" y="9"/>
                  </a:cubicBezTo>
                  <a:cubicBezTo>
                    <a:pt x="58" y="9"/>
                    <a:pt x="58" y="9"/>
                    <a:pt x="58" y="9"/>
                  </a:cubicBezTo>
                  <a:close/>
                  <a:moveTo>
                    <a:pt x="61" y="9"/>
                  </a:moveTo>
                  <a:cubicBezTo>
                    <a:pt x="61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lose/>
                  <a:moveTo>
                    <a:pt x="60" y="10"/>
                  </a:moveTo>
                  <a:cubicBezTo>
                    <a:pt x="61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lose/>
                  <a:moveTo>
                    <a:pt x="60" y="9"/>
                  </a:moveTo>
                  <a:cubicBezTo>
                    <a:pt x="60" y="9"/>
                    <a:pt x="60" y="10"/>
                    <a:pt x="60" y="10"/>
                  </a:cubicBezTo>
                  <a:cubicBezTo>
                    <a:pt x="59" y="10"/>
                    <a:pt x="60" y="9"/>
                    <a:pt x="60" y="9"/>
                  </a:cubicBezTo>
                  <a:close/>
                  <a:moveTo>
                    <a:pt x="60" y="10"/>
                  </a:move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lose/>
                  <a:moveTo>
                    <a:pt x="62" y="10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58" y="10"/>
                  </a:moveTo>
                  <a:cubicBezTo>
                    <a:pt x="58" y="10"/>
                    <a:pt x="58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lose/>
                  <a:moveTo>
                    <a:pt x="57" y="9"/>
                  </a:moveTo>
                  <a:cubicBezTo>
                    <a:pt x="58" y="9"/>
                    <a:pt x="56" y="8"/>
                    <a:pt x="58" y="8"/>
                  </a:cubicBezTo>
                  <a:cubicBezTo>
                    <a:pt x="57" y="8"/>
                    <a:pt x="57" y="8"/>
                    <a:pt x="57" y="9"/>
                  </a:cubicBezTo>
                  <a:cubicBezTo>
                    <a:pt x="58" y="9"/>
                    <a:pt x="58" y="8"/>
                    <a:pt x="57" y="9"/>
                  </a:cubicBezTo>
                  <a:close/>
                  <a:moveTo>
                    <a:pt x="61" y="9"/>
                  </a:moveTo>
                  <a:cubicBezTo>
                    <a:pt x="61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lose/>
                  <a:moveTo>
                    <a:pt x="60" y="9"/>
                  </a:move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lose/>
                  <a:moveTo>
                    <a:pt x="60" y="9"/>
                  </a:moveTo>
                  <a:cubicBezTo>
                    <a:pt x="60" y="9"/>
                    <a:pt x="60" y="9"/>
                    <a:pt x="60" y="9"/>
                  </a:cubicBezTo>
                  <a:close/>
                  <a:moveTo>
                    <a:pt x="58" y="9"/>
                  </a:moveTo>
                  <a:cubicBezTo>
                    <a:pt x="58" y="9"/>
                    <a:pt x="59" y="9"/>
                    <a:pt x="58" y="9"/>
                  </a:cubicBezTo>
                  <a:close/>
                  <a:moveTo>
                    <a:pt x="60" y="9"/>
                  </a:moveTo>
                  <a:cubicBezTo>
                    <a:pt x="60" y="9"/>
                    <a:pt x="59" y="9"/>
                    <a:pt x="59" y="9"/>
                  </a:cubicBezTo>
                  <a:cubicBezTo>
                    <a:pt x="59" y="9"/>
                    <a:pt x="59" y="9"/>
                    <a:pt x="60" y="9"/>
                  </a:cubicBezTo>
                  <a:close/>
                  <a:moveTo>
                    <a:pt x="60" y="8"/>
                  </a:moveTo>
                  <a:cubicBezTo>
                    <a:pt x="60" y="8"/>
                    <a:pt x="60" y="9"/>
                    <a:pt x="60" y="9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0" y="8"/>
                  </a:move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1" y="8"/>
                  </a:move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lose/>
                  <a:moveTo>
                    <a:pt x="61" y="8"/>
                  </a:moveTo>
                  <a:cubicBezTo>
                    <a:pt x="62" y="9"/>
                    <a:pt x="61" y="8"/>
                    <a:pt x="61" y="8"/>
                  </a:cubicBezTo>
                  <a:close/>
                  <a:moveTo>
                    <a:pt x="63" y="10"/>
                  </a:moveTo>
                  <a:cubicBezTo>
                    <a:pt x="61" y="11"/>
                    <a:pt x="62" y="9"/>
                    <a:pt x="62" y="8"/>
                  </a:cubicBezTo>
                  <a:cubicBezTo>
                    <a:pt x="62" y="9"/>
                    <a:pt x="63" y="9"/>
                    <a:pt x="63" y="10"/>
                  </a:cubicBezTo>
                  <a:cubicBezTo>
                    <a:pt x="61" y="11"/>
                    <a:pt x="62" y="10"/>
                    <a:pt x="63" y="10"/>
                  </a:cubicBezTo>
                  <a:close/>
                  <a:moveTo>
                    <a:pt x="63" y="10"/>
                  </a:move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lose/>
                  <a:moveTo>
                    <a:pt x="62" y="10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62" y="11"/>
                  </a:moveTo>
                  <a:cubicBezTo>
                    <a:pt x="62" y="11"/>
                    <a:pt x="62" y="10"/>
                    <a:pt x="62" y="10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5" y="11"/>
                  </a:move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lose/>
                  <a:moveTo>
                    <a:pt x="62" y="11"/>
                  </a:moveTo>
                  <a:cubicBezTo>
                    <a:pt x="61" y="11"/>
                    <a:pt x="61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1" y="11"/>
                  </a:moveTo>
                  <a:cubicBezTo>
                    <a:pt x="61" y="11"/>
                    <a:pt x="61" y="11"/>
                    <a:pt x="61" y="10"/>
                  </a:cubicBezTo>
                  <a:cubicBezTo>
                    <a:pt x="61" y="10"/>
                    <a:pt x="61" y="11"/>
                    <a:pt x="61" y="11"/>
                  </a:cubicBezTo>
                  <a:close/>
                  <a:moveTo>
                    <a:pt x="62" y="11"/>
                  </a:move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5" y="11"/>
                  </a:moveTo>
                  <a:cubicBezTo>
                    <a:pt x="65" y="11"/>
                    <a:pt x="64" y="11"/>
                    <a:pt x="65" y="11"/>
                  </a:cubicBezTo>
                  <a:cubicBezTo>
                    <a:pt x="64" y="11"/>
                    <a:pt x="65" y="11"/>
                    <a:pt x="65" y="11"/>
                  </a:cubicBezTo>
                  <a:close/>
                  <a:moveTo>
                    <a:pt x="64" y="12"/>
                  </a:moveTo>
                  <a:cubicBezTo>
                    <a:pt x="65" y="12"/>
                    <a:pt x="65" y="12"/>
                    <a:pt x="64" y="11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5" y="12"/>
                    <a:pt x="65" y="12"/>
                    <a:pt x="64" y="12"/>
                  </a:cubicBezTo>
                  <a:close/>
                  <a:moveTo>
                    <a:pt x="67" y="11"/>
                  </a:moveTo>
                  <a:cubicBezTo>
                    <a:pt x="67" y="11"/>
                    <a:pt x="67" y="11"/>
                    <a:pt x="67" y="11"/>
                  </a:cubicBezTo>
                  <a:cubicBezTo>
                    <a:pt x="67" y="11"/>
                    <a:pt x="67" y="11"/>
                    <a:pt x="67" y="11"/>
                  </a:cubicBezTo>
                  <a:close/>
                  <a:moveTo>
                    <a:pt x="67" y="12"/>
                  </a:moveTo>
                  <a:cubicBezTo>
                    <a:pt x="67" y="11"/>
                    <a:pt x="67" y="11"/>
                    <a:pt x="67" y="11"/>
                  </a:cubicBezTo>
                  <a:cubicBezTo>
                    <a:pt x="67" y="11"/>
                    <a:pt x="67" y="12"/>
                    <a:pt x="67" y="12"/>
                  </a:cubicBezTo>
                  <a:close/>
                  <a:moveTo>
                    <a:pt x="65" y="12"/>
                  </a:moveTo>
                  <a:cubicBezTo>
                    <a:pt x="65" y="12"/>
                    <a:pt x="65" y="11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lose/>
                  <a:moveTo>
                    <a:pt x="66" y="12"/>
                  </a:moveTo>
                  <a:cubicBezTo>
                    <a:pt x="66" y="13"/>
                    <a:pt x="65" y="12"/>
                    <a:pt x="66" y="12"/>
                  </a:cubicBezTo>
                  <a:cubicBezTo>
                    <a:pt x="66" y="12"/>
                    <a:pt x="66" y="12"/>
                    <a:pt x="66" y="12"/>
                  </a:cubicBezTo>
                  <a:close/>
                  <a:moveTo>
                    <a:pt x="68" y="13"/>
                  </a:moveTo>
                  <a:cubicBezTo>
                    <a:pt x="68" y="12"/>
                    <a:pt x="68" y="12"/>
                    <a:pt x="68" y="12"/>
                  </a:cubicBezTo>
                  <a:cubicBezTo>
                    <a:pt x="68" y="12"/>
                    <a:pt x="68" y="13"/>
                    <a:pt x="68" y="13"/>
                  </a:cubicBezTo>
                  <a:close/>
                  <a:moveTo>
                    <a:pt x="69" y="13"/>
                  </a:move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lose/>
                  <a:moveTo>
                    <a:pt x="68" y="13"/>
                  </a:moveTo>
                  <a:cubicBezTo>
                    <a:pt x="68" y="13"/>
                    <a:pt x="68" y="13"/>
                    <a:pt x="68" y="13"/>
                  </a:cubicBezTo>
                  <a:cubicBezTo>
                    <a:pt x="68" y="13"/>
                    <a:pt x="68" y="13"/>
                    <a:pt x="68" y="13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72" y="11"/>
                  </a:moveTo>
                  <a:cubicBezTo>
                    <a:pt x="72" y="11"/>
                    <a:pt x="72" y="11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lose/>
                  <a:moveTo>
                    <a:pt x="74" y="11"/>
                  </a:moveTo>
                  <a:cubicBezTo>
                    <a:pt x="74" y="12"/>
                    <a:pt x="76" y="13"/>
                    <a:pt x="76" y="14"/>
                  </a:cubicBezTo>
                  <a:cubicBezTo>
                    <a:pt x="73" y="13"/>
                    <a:pt x="72" y="11"/>
                    <a:pt x="74" y="11"/>
                  </a:cubicBezTo>
                  <a:cubicBezTo>
                    <a:pt x="74" y="11"/>
                    <a:pt x="73" y="11"/>
                    <a:pt x="74" y="11"/>
                  </a:cubicBezTo>
                  <a:close/>
                  <a:moveTo>
                    <a:pt x="72" y="13"/>
                  </a:moveTo>
                  <a:cubicBezTo>
                    <a:pt x="72" y="13"/>
                    <a:pt x="72" y="13"/>
                    <a:pt x="72" y="13"/>
                  </a:cubicBezTo>
                  <a:cubicBezTo>
                    <a:pt x="72" y="13"/>
                    <a:pt x="72" y="13"/>
                    <a:pt x="72" y="13"/>
                  </a:cubicBezTo>
                  <a:close/>
                  <a:moveTo>
                    <a:pt x="79" y="14"/>
                  </a:move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lose/>
                  <a:moveTo>
                    <a:pt x="76" y="14"/>
                  </a:moveTo>
                  <a:cubicBezTo>
                    <a:pt x="76" y="14"/>
                    <a:pt x="76" y="14"/>
                    <a:pt x="76" y="14"/>
                  </a:cubicBezTo>
                  <a:cubicBezTo>
                    <a:pt x="76" y="14"/>
                    <a:pt x="76" y="14"/>
                    <a:pt x="76" y="14"/>
                  </a:cubicBezTo>
                  <a:close/>
                  <a:moveTo>
                    <a:pt x="79" y="14"/>
                  </a:move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lose/>
                  <a:moveTo>
                    <a:pt x="78" y="12"/>
                  </a:moveTo>
                  <a:cubicBezTo>
                    <a:pt x="78" y="12"/>
                    <a:pt x="78" y="13"/>
                    <a:pt x="78" y="12"/>
                  </a:cubicBezTo>
                  <a:cubicBezTo>
                    <a:pt x="78" y="12"/>
                    <a:pt x="78" y="12"/>
                    <a:pt x="78" y="12"/>
                  </a:cubicBezTo>
                  <a:close/>
                  <a:moveTo>
                    <a:pt x="77" y="12"/>
                  </a:moveTo>
                  <a:cubicBezTo>
                    <a:pt x="76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lose/>
                  <a:moveTo>
                    <a:pt x="76" y="13"/>
                  </a:move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6" y="12"/>
                    <a:pt x="76" y="13"/>
                  </a:cubicBezTo>
                  <a:cubicBezTo>
                    <a:pt x="75" y="12"/>
                    <a:pt x="76" y="13"/>
                    <a:pt x="76" y="13"/>
                  </a:cubicBezTo>
                  <a:close/>
                  <a:moveTo>
                    <a:pt x="81" y="11"/>
                  </a:moveTo>
                  <a:cubicBezTo>
                    <a:pt x="81" y="11"/>
                    <a:pt x="79" y="12"/>
                    <a:pt x="81" y="11"/>
                  </a:cubicBezTo>
                  <a:cubicBezTo>
                    <a:pt x="81" y="11"/>
                    <a:pt x="80" y="11"/>
                    <a:pt x="81" y="11"/>
                  </a:cubicBezTo>
                  <a:close/>
                  <a:moveTo>
                    <a:pt x="79" y="11"/>
                  </a:moveTo>
                  <a:cubicBezTo>
                    <a:pt x="79" y="10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10"/>
                    <a:pt x="82" y="10"/>
                    <a:pt x="82" y="10"/>
                  </a:cubicBezTo>
                  <a:close/>
                  <a:moveTo>
                    <a:pt x="81" y="10"/>
                  </a:moveTo>
                  <a:cubicBezTo>
                    <a:pt x="82" y="11"/>
                    <a:pt x="81" y="11"/>
                    <a:pt x="81" y="11"/>
                  </a:cubicBezTo>
                  <a:cubicBezTo>
                    <a:pt x="81" y="11"/>
                    <a:pt x="81" y="10"/>
                    <a:pt x="81" y="10"/>
                  </a:cubicBezTo>
                  <a:close/>
                  <a:moveTo>
                    <a:pt x="83" y="10"/>
                  </a:moveTo>
                  <a:cubicBezTo>
                    <a:pt x="83" y="12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lose/>
                  <a:moveTo>
                    <a:pt x="83" y="11"/>
                  </a:move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lose/>
                  <a:moveTo>
                    <a:pt x="83" y="11"/>
                  </a:move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3" y="11"/>
                  </a:cubicBezTo>
                  <a:close/>
                  <a:moveTo>
                    <a:pt x="81" y="11"/>
                  </a:moveTo>
                  <a:cubicBezTo>
                    <a:pt x="80" y="11"/>
                    <a:pt x="81" y="10"/>
                    <a:pt x="81" y="11"/>
                  </a:cubicBezTo>
                  <a:close/>
                  <a:moveTo>
                    <a:pt x="77" y="11"/>
                  </a:moveTo>
                  <a:cubicBezTo>
                    <a:pt x="77" y="11"/>
                    <a:pt x="77" y="11"/>
                    <a:pt x="77" y="10"/>
                  </a:cubicBezTo>
                  <a:cubicBezTo>
                    <a:pt x="77" y="11"/>
                    <a:pt x="77" y="11"/>
                    <a:pt x="77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4" y="11"/>
                  </a:moveTo>
                  <a:cubicBezTo>
                    <a:pt x="74" y="11"/>
                    <a:pt x="74" y="11"/>
                    <a:pt x="74" y="11"/>
                  </a:cubicBezTo>
                  <a:cubicBezTo>
                    <a:pt x="74" y="11"/>
                    <a:pt x="74" y="11"/>
                    <a:pt x="74" y="11"/>
                  </a:cubicBezTo>
                  <a:close/>
                  <a:moveTo>
                    <a:pt x="77" y="11"/>
                  </a:moveTo>
                  <a:cubicBezTo>
                    <a:pt x="76" y="10"/>
                    <a:pt x="77" y="11"/>
                    <a:pt x="77" y="11"/>
                  </a:cubicBezTo>
                  <a:cubicBezTo>
                    <a:pt x="76" y="11"/>
                    <a:pt x="77" y="11"/>
                    <a:pt x="77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6" y="11"/>
                  </a:moveTo>
                  <a:cubicBezTo>
                    <a:pt x="75" y="12"/>
                    <a:pt x="76" y="11"/>
                    <a:pt x="76" y="11"/>
                  </a:cubicBezTo>
                  <a:close/>
                  <a:moveTo>
                    <a:pt x="76" y="11"/>
                  </a:moveTo>
                  <a:cubicBezTo>
                    <a:pt x="77" y="12"/>
                    <a:pt x="75" y="12"/>
                    <a:pt x="76" y="11"/>
                  </a:cubicBezTo>
                  <a:cubicBezTo>
                    <a:pt x="77" y="12"/>
                    <a:pt x="76" y="11"/>
                    <a:pt x="76" y="11"/>
                  </a:cubicBezTo>
                  <a:close/>
                  <a:moveTo>
                    <a:pt x="78" y="12"/>
                  </a:moveTo>
                  <a:cubicBezTo>
                    <a:pt x="78" y="12"/>
                    <a:pt x="77" y="12"/>
                    <a:pt x="78" y="12"/>
                  </a:cubicBezTo>
                  <a:cubicBezTo>
                    <a:pt x="78" y="12"/>
                    <a:pt x="78" y="12"/>
                    <a:pt x="78" y="12"/>
                  </a:cubicBezTo>
                  <a:close/>
                  <a:moveTo>
                    <a:pt x="75" y="12"/>
                  </a:moveTo>
                  <a:cubicBezTo>
                    <a:pt x="75" y="12"/>
                    <a:pt x="74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lose/>
                  <a:moveTo>
                    <a:pt x="76" y="13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6" y="13"/>
                    <a:pt x="76" y="13"/>
                    <a:pt x="76" y="13"/>
                  </a:cubicBezTo>
                  <a:close/>
                  <a:moveTo>
                    <a:pt x="77" y="13"/>
                  </a:moveTo>
                  <a:cubicBezTo>
                    <a:pt x="77" y="13"/>
                    <a:pt x="77" y="13"/>
                    <a:pt x="77" y="13"/>
                  </a:cubicBezTo>
                  <a:cubicBezTo>
                    <a:pt x="77" y="13"/>
                    <a:pt x="77" y="13"/>
                    <a:pt x="77" y="13"/>
                  </a:cubicBezTo>
                  <a:close/>
                  <a:moveTo>
                    <a:pt x="78" y="13"/>
                  </a:moveTo>
                  <a:cubicBezTo>
                    <a:pt x="77" y="16"/>
                    <a:pt x="76" y="13"/>
                    <a:pt x="78" y="13"/>
                  </a:cubicBezTo>
                  <a:cubicBezTo>
                    <a:pt x="78" y="13"/>
                    <a:pt x="77" y="13"/>
                    <a:pt x="78" y="13"/>
                  </a:cubicBezTo>
                  <a:close/>
                  <a:moveTo>
                    <a:pt x="76" y="13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6" y="13"/>
                    <a:pt x="76" y="13"/>
                    <a:pt x="76" y="13"/>
                  </a:cubicBezTo>
                  <a:close/>
                  <a:moveTo>
                    <a:pt x="78" y="13"/>
                  </a:moveTo>
                  <a:cubicBezTo>
                    <a:pt x="78" y="13"/>
                    <a:pt x="78" y="13"/>
                    <a:pt x="78" y="13"/>
                  </a:cubicBezTo>
                  <a:cubicBezTo>
                    <a:pt x="78" y="13"/>
                    <a:pt x="78" y="13"/>
                    <a:pt x="78" y="13"/>
                  </a:cubicBezTo>
                  <a:close/>
                  <a:moveTo>
                    <a:pt x="79" y="14"/>
                  </a:moveTo>
                  <a:cubicBezTo>
                    <a:pt x="78" y="13"/>
                    <a:pt x="78" y="14"/>
                    <a:pt x="78" y="14"/>
                  </a:cubicBezTo>
                  <a:cubicBezTo>
                    <a:pt x="78" y="14"/>
                    <a:pt x="78" y="13"/>
                    <a:pt x="79" y="14"/>
                  </a:cubicBezTo>
                  <a:close/>
                  <a:moveTo>
                    <a:pt x="73" y="14"/>
                  </a:moveTo>
                  <a:cubicBezTo>
                    <a:pt x="73" y="14"/>
                    <a:pt x="73" y="14"/>
                    <a:pt x="73" y="14"/>
                  </a:cubicBezTo>
                  <a:cubicBezTo>
                    <a:pt x="73" y="14"/>
                    <a:pt x="73" y="14"/>
                    <a:pt x="73" y="14"/>
                  </a:cubicBezTo>
                  <a:close/>
                  <a:moveTo>
                    <a:pt x="74" y="14"/>
                  </a:moveTo>
                  <a:cubicBezTo>
                    <a:pt x="74" y="14"/>
                    <a:pt x="74" y="14"/>
                    <a:pt x="74" y="14"/>
                  </a:cubicBezTo>
                  <a:cubicBezTo>
                    <a:pt x="74" y="14"/>
                    <a:pt x="74" y="14"/>
                    <a:pt x="74" y="14"/>
                  </a:cubicBezTo>
                  <a:close/>
                  <a:moveTo>
                    <a:pt x="73" y="14"/>
                  </a:moveTo>
                  <a:cubicBezTo>
                    <a:pt x="73" y="14"/>
                    <a:pt x="73" y="14"/>
                    <a:pt x="73" y="14"/>
                  </a:cubicBezTo>
                  <a:cubicBezTo>
                    <a:pt x="73" y="14"/>
                    <a:pt x="73" y="14"/>
                    <a:pt x="73" y="14"/>
                  </a:cubicBezTo>
                  <a:close/>
                  <a:moveTo>
                    <a:pt x="74" y="14"/>
                  </a:moveTo>
                  <a:cubicBezTo>
                    <a:pt x="74" y="14"/>
                    <a:pt x="74" y="14"/>
                    <a:pt x="74" y="14"/>
                  </a:cubicBezTo>
                  <a:cubicBezTo>
                    <a:pt x="74" y="14"/>
                    <a:pt x="74" y="13"/>
                    <a:pt x="74" y="14"/>
                  </a:cubicBezTo>
                  <a:close/>
                  <a:moveTo>
                    <a:pt x="77" y="10"/>
                  </a:moveTo>
                  <a:cubicBezTo>
                    <a:pt x="77" y="11"/>
                    <a:pt x="77" y="11"/>
                    <a:pt x="76" y="11"/>
                  </a:cubicBezTo>
                  <a:cubicBezTo>
                    <a:pt x="76" y="11"/>
                    <a:pt x="77" y="10"/>
                    <a:pt x="77" y="10"/>
                  </a:cubicBezTo>
                  <a:close/>
                  <a:moveTo>
                    <a:pt x="80" y="10"/>
                  </a:moveTo>
                  <a:cubicBezTo>
                    <a:pt x="80" y="10"/>
                    <a:pt x="81" y="10"/>
                    <a:pt x="81" y="10"/>
                  </a:cubicBezTo>
                  <a:cubicBezTo>
                    <a:pt x="81" y="10"/>
                    <a:pt x="80" y="10"/>
                    <a:pt x="80" y="10"/>
                  </a:cubicBezTo>
                  <a:cubicBezTo>
                    <a:pt x="80" y="10"/>
                    <a:pt x="80" y="10"/>
                    <a:pt x="80" y="10"/>
                  </a:cubicBezTo>
                  <a:close/>
                  <a:moveTo>
                    <a:pt x="84" y="9"/>
                  </a:moveTo>
                  <a:cubicBezTo>
                    <a:pt x="84" y="9"/>
                    <a:pt x="84" y="10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lose/>
                  <a:moveTo>
                    <a:pt x="83" y="9"/>
                  </a:move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lose/>
                  <a:moveTo>
                    <a:pt x="85" y="9"/>
                  </a:moveTo>
                  <a:cubicBezTo>
                    <a:pt x="85" y="9"/>
                    <a:pt x="85" y="9"/>
                    <a:pt x="85" y="9"/>
                  </a:cubicBezTo>
                  <a:cubicBezTo>
                    <a:pt x="85" y="9"/>
                    <a:pt x="85" y="9"/>
                    <a:pt x="85" y="9"/>
                  </a:cubicBezTo>
                  <a:close/>
                  <a:moveTo>
                    <a:pt x="82" y="9"/>
                  </a:moveTo>
                  <a:cubicBezTo>
                    <a:pt x="82" y="9"/>
                    <a:pt x="82" y="9"/>
                    <a:pt x="82" y="9"/>
                  </a:cubicBezTo>
                  <a:cubicBezTo>
                    <a:pt x="82" y="9"/>
                    <a:pt x="82" y="9"/>
                    <a:pt x="82" y="9"/>
                  </a:cubicBezTo>
                  <a:close/>
                  <a:moveTo>
                    <a:pt x="82" y="9"/>
                  </a:moveTo>
                  <a:cubicBezTo>
                    <a:pt x="82" y="9"/>
                    <a:pt x="82" y="9"/>
                    <a:pt x="82" y="9"/>
                  </a:cubicBezTo>
                  <a:cubicBezTo>
                    <a:pt x="82" y="9"/>
                    <a:pt x="82" y="9"/>
                    <a:pt x="82" y="9"/>
                  </a:cubicBezTo>
                  <a:close/>
                  <a:moveTo>
                    <a:pt x="84" y="9"/>
                  </a:move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lose/>
                  <a:moveTo>
                    <a:pt x="86" y="9"/>
                  </a:moveTo>
                  <a:cubicBezTo>
                    <a:pt x="86" y="9"/>
                    <a:pt x="86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lose/>
                  <a:moveTo>
                    <a:pt x="82" y="10"/>
                  </a:moveTo>
                  <a:cubicBezTo>
                    <a:pt x="82" y="10"/>
                    <a:pt x="83" y="9"/>
                    <a:pt x="82" y="10"/>
                  </a:cubicBezTo>
                  <a:close/>
                  <a:moveTo>
                    <a:pt x="81" y="10"/>
                  </a:moveTo>
                  <a:cubicBezTo>
                    <a:pt x="81" y="8"/>
                    <a:pt x="82" y="10"/>
                    <a:pt x="81" y="10"/>
                  </a:cubicBezTo>
                  <a:cubicBezTo>
                    <a:pt x="81" y="9"/>
                    <a:pt x="82" y="10"/>
                    <a:pt x="81" y="10"/>
                  </a:cubicBezTo>
                  <a:close/>
                  <a:moveTo>
                    <a:pt x="80" y="10"/>
                  </a:moveTo>
                  <a:cubicBezTo>
                    <a:pt x="80" y="10"/>
                    <a:pt x="80" y="10"/>
                    <a:pt x="80" y="10"/>
                  </a:cubicBezTo>
                  <a:cubicBezTo>
                    <a:pt x="80" y="10"/>
                    <a:pt x="80" y="10"/>
                    <a:pt x="80" y="10"/>
                  </a:cubicBezTo>
                  <a:close/>
                  <a:moveTo>
                    <a:pt x="79" y="10"/>
                  </a:moveTo>
                  <a:cubicBezTo>
                    <a:pt x="79" y="10"/>
                    <a:pt x="79" y="10"/>
                    <a:pt x="79" y="9"/>
                  </a:cubicBezTo>
                  <a:cubicBezTo>
                    <a:pt x="80" y="9"/>
                    <a:pt x="80" y="9"/>
                    <a:pt x="79" y="10"/>
                  </a:cubicBezTo>
                  <a:close/>
                  <a:moveTo>
                    <a:pt x="78" y="10"/>
                  </a:moveTo>
                  <a:cubicBezTo>
                    <a:pt x="78" y="10"/>
                    <a:pt x="78" y="10"/>
                    <a:pt x="78" y="10"/>
                  </a:cubicBezTo>
                  <a:cubicBezTo>
                    <a:pt x="78" y="10"/>
                    <a:pt x="78" y="10"/>
                    <a:pt x="78" y="10"/>
                  </a:cubicBezTo>
                  <a:close/>
                  <a:moveTo>
                    <a:pt x="77" y="10"/>
                  </a:moveTo>
                  <a:cubicBezTo>
                    <a:pt x="77" y="9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lose/>
                  <a:moveTo>
                    <a:pt x="78" y="9"/>
                  </a:moveTo>
                  <a:cubicBezTo>
                    <a:pt x="78" y="9"/>
                    <a:pt x="78" y="10"/>
                    <a:pt x="78" y="10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9"/>
                    <a:pt x="77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7" y="9"/>
                  </a:moveTo>
                  <a:cubicBezTo>
                    <a:pt x="77" y="9"/>
                    <a:pt x="78" y="9"/>
                    <a:pt x="78" y="9"/>
                  </a:cubicBezTo>
                  <a:cubicBezTo>
                    <a:pt x="78" y="9"/>
                    <a:pt x="78" y="9"/>
                    <a:pt x="77" y="9"/>
                  </a:cubicBezTo>
                  <a:close/>
                  <a:moveTo>
                    <a:pt x="78" y="9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9"/>
                    <a:pt x="77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8" y="9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lose/>
                  <a:moveTo>
                    <a:pt x="77" y="10"/>
                  </a:move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lose/>
                  <a:moveTo>
                    <a:pt x="75" y="10"/>
                  </a:moveTo>
                  <a:cubicBezTo>
                    <a:pt x="76" y="10"/>
                    <a:pt x="76" y="11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lose/>
                  <a:moveTo>
                    <a:pt x="75" y="9"/>
                  </a:moveTo>
                  <a:cubicBezTo>
                    <a:pt x="75" y="9"/>
                    <a:pt x="75" y="10"/>
                    <a:pt x="74" y="10"/>
                  </a:cubicBezTo>
                  <a:cubicBezTo>
                    <a:pt x="74" y="9"/>
                    <a:pt x="74" y="9"/>
                    <a:pt x="75" y="9"/>
                  </a:cubicBezTo>
                  <a:close/>
                  <a:moveTo>
                    <a:pt x="76" y="9"/>
                  </a:moveTo>
                  <a:cubicBezTo>
                    <a:pt x="76" y="9"/>
                    <a:pt x="76" y="9"/>
                    <a:pt x="76" y="9"/>
                  </a:cubicBezTo>
                  <a:cubicBezTo>
                    <a:pt x="76" y="9"/>
                    <a:pt x="76" y="9"/>
                    <a:pt x="76" y="9"/>
                  </a:cubicBezTo>
                  <a:close/>
                  <a:moveTo>
                    <a:pt x="73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lose/>
                  <a:moveTo>
                    <a:pt x="72" y="9"/>
                  </a:moveTo>
                  <a:cubicBezTo>
                    <a:pt x="72" y="9"/>
                    <a:pt x="72" y="8"/>
                    <a:pt x="72" y="8"/>
                  </a:cubicBezTo>
                  <a:cubicBezTo>
                    <a:pt x="72" y="9"/>
                    <a:pt x="72" y="9"/>
                    <a:pt x="72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8"/>
                    <a:pt x="77" y="8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7" y="9"/>
                  </a:moveTo>
                  <a:cubicBezTo>
                    <a:pt x="77" y="9"/>
                    <a:pt x="76" y="9"/>
                    <a:pt x="76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80" y="9"/>
                  </a:moveTo>
                  <a:cubicBezTo>
                    <a:pt x="81" y="9"/>
                    <a:pt x="81" y="8"/>
                    <a:pt x="81" y="8"/>
                  </a:cubicBezTo>
                  <a:cubicBezTo>
                    <a:pt x="81" y="9"/>
                    <a:pt x="80" y="9"/>
                    <a:pt x="80" y="9"/>
                  </a:cubicBezTo>
                  <a:close/>
                  <a:moveTo>
                    <a:pt x="83" y="8"/>
                  </a:moveTo>
                  <a:cubicBezTo>
                    <a:pt x="83" y="8"/>
                    <a:pt x="83" y="9"/>
                    <a:pt x="83" y="8"/>
                  </a:cubicBezTo>
                  <a:cubicBezTo>
                    <a:pt x="82" y="8"/>
                    <a:pt x="83" y="8"/>
                    <a:pt x="83" y="8"/>
                  </a:cubicBezTo>
                  <a:close/>
                  <a:moveTo>
                    <a:pt x="82" y="8"/>
                  </a:moveTo>
                  <a:cubicBezTo>
                    <a:pt x="82" y="9"/>
                    <a:pt x="81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3" y="8"/>
                  </a:move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lose/>
                  <a:moveTo>
                    <a:pt x="85" y="8"/>
                  </a:moveTo>
                  <a:cubicBezTo>
                    <a:pt x="85" y="7"/>
                    <a:pt x="85" y="7"/>
                    <a:pt x="86" y="7"/>
                  </a:cubicBezTo>
                  <a:cubicBezTo>
                    <a:pt x="86" y="8"/>
                    <a:pt x="85" y="8"/>
                    <a:pt x="85" y="8"/>
                  </a:cubicBezTo>
                  <a:close/>
                  <a:moveTo>
                    <a:pt x="85" y="8"/>
                  </a:move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lose/>
                  <a:moveTo>
                    <a:pt x="85" y="8"/>
                  </a:move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lose/>
                  <a:moveTo>
                    <a:pt x="85" y="9"/>
                  </a:moveTo>
                  <a:cubicBezTo>
                    <a:pt x="85" y="10"/>
                    <a:pt x="83" y="7"/>
                    <a:pt x="84" y="8"/>
                  </a:cubicBezTo>
                  <a:cubicBezTo>
                    <a:pt x="84" y="8"/>
                    <a:pt x="84" y="8"/>
                    <a:pt x="85" y="9"/>
                  </a:cubicBezTo>
                  <a:cubicBezTo>
                    <a:pt x="85" y="10"/>
                    <a:pt x="85" y="9"/>
                    <a:pt x="85" y="9"/>
                  </a:cubicBezTo>
                  <a:close/>
                  <a:moveTo>
                    <a:pt x="85" y="9"/>
                  </a:moveTo>
                  <a:cubicBezTo>
                    <a:pt x="85" y="9"/>
                    <a:pt x="85" y="9"/>
                    <a:pt x="85" y="9"/>
                  </a:cubicBezTo>
                  <a:cubicBezTo>
                    <a:pt x="85" y="9"/>
                    <a:pt x="85" y="9"/>
                    <a:pt x="85" y="9"/>
                  </a:cubicBez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lose/>
                  <a:moveTo>
                    <a:pt x="88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87" y="8"/>
                    <a:pt x="88" y="8"/>
                    <a:pt x="88" y="8"/>
                  </a:cubicBezTo>
                  <a:close/>
                  <a:moveTo>
                    <a:pt x="88" y="8"/>
                  </a:moveTo>
                  <a:cubicBezTo>
                    <a:pt x="87" y="8"/>
                    <a:pt x="88" y="8"/>
                    <a:pt x="88" y="8"/>
                  </a:cubicBez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8"/>
                    <a:pt x="90" y="8"/>
                    <a:pt x="90" y="8"/>
                  </a:cubicBezTo>
                  <a:close/>
                  <a:moveTo>
                    <a:pt x="90" y="8"/>
                  </a:moveTo>
                  <a:cubicBezTo>
                    <a:pt x="90" y="9"/>
                    <a:pt x="90" y="7"/>
                    <a:pt x="90" y="8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90" y="9"/>
                    <a:pt x="91" y="8"/>
                    <a:pt x="90" y="8"/>
                  </a:cubicBezTo>
                  <a:close/>
                  <a:moveTo>
                    <a:pt x="90" y="9"/>
                  </a:moveTo>
                  <a:cubicBezTo>
                    <a:pt x="90" y="9"/>
                    <a:pt x="90" y="8"/>
                    <a:pt x="90" y="9"/>
                  </a:cubicBezTo>
                  <a:close/>
                  <a:moveTo>
                    <a:pt x="90" y="9"/>
                  </a:moveTo>
                  <a:cubicBezTo>
                    <a:pt x="91" y="8"/>
                    <a:pt x="86" y="12"/>
                    <a:pt x="86" y="12"/>
                  </a:cubicBezTo>
                  <a:cubicBezTo>
                    <a:pt x="86" y="12"/>
                    <a:pt x="87" y="13"/>
                    <a:pt x="87" y="13"/>
                  </a:cubicBezTo>
                  <a:cubicBezTo>
                    <a:pt x="87" y="12"/>
                    <a:pt x="88" y="11"/>
                    <a:pt x="89" y="11"/>
                  </a:cubicBezTo>
                  <a:cubicBezTo>
                    <a:pt x="87" y="13"/>
                    <a:pt x="87" y="13"/>
                    <a:pt x="89" y="12"/>
                  </a:cubicBezTo>
                  <a:cubicBezTo>
                    <a:pt x="89" y="12"/>
                    <a:pt x="87" y="15"/>
                    <a:pt x="87" y="15"/>
                  </a:cubicBezTo>
                  <a:cubicBezTo>
                    <a:pt x="86" y="15"/>
                    <a:pt x="85" y="11"/>
                    <a:pt x="86" y="11"/>
                  </a:cubicBezTo>
                  <a:cubicBezTo>
                    <a:pt x="86" y="11"/>
                    <a:pt x="80" y="14"/>
                    <a:pt x="80" y="13"/>
                  </a:cubicBezTo>
                  <a:cubicBezTo>
                    <a:pt x="80" y="13"/>
                    <a:pt x="83" y="12"/>
                    <a:pt x="81" y="12"/>
                  </a:cubicBezTo>
                  <a:cubicBezTo>
                    <a:pt x="81" y="12"/>
                    <a:pt x="89" y="8"/>
                    <a:pt x="90" y="9"/>
                  </a:cubicBezTo>
                  <a:cubicBezTo>
                    <a:pt x="91" y="8"/>
                    <a:pt x="90" y="9"/>
                    <a:pt x="90" y="9"/>
                  </a:cubicBezTo>
                  <a:close/>
                  <a:moveTo>
                    <a:pt x="81" y="12"/>
                  </a:moveTo>
                  <a:cubicBezTo>
                    <a:pt x="81" y="12"/>
                    <a:pt x="81" y="12"/>
                    <a:pt x="81" y="12"/>
                  </a:cubicBezTo>
                  <a:cubicBezTo>
                    <a:pt x="81" y="12"/>
                    <a:pt x="81" y="12"/>
                    <a:pt x="81" y="12"/>
                  </a:cubicBezTo>
                  <a:close/>
                  <a:moveTo>
                    <a:pt x="80" y="12"/>
                  </a:moveTo>
                  <a:cubicBezTo>
                    <a:pt x="80" y="13"/>
                    <a:pt x="81" y="12"/>
                    <a:pt x="80" y="12"/>
                  </a:cubicBezTo>
                  <a:close/>
                  <a:moveTo>
                    <a:pt x="80" y="12"/>
                  </a:moveTo>
                  <a:cubicBezTo>
                    <a:pt x="80" y="12"/>
                    <a:pt x="80" y="12"/>
                    <a:pt x="80" y="12"/>
                  </a:cubicBezTo>
                  <a:cubicBezTo>
                    <a:pt x="80" y="12"/>
                    <a:pt x="80" y="12"/>
                    <a:pt x="80" y="12"/>
                  </a:cubicBezTo>
                  <a:close/>
                  <a:moveTo>
                    <a:pt x="82" y="15"/>
                  </a:moveTo>
                  <a:cubicBezTo>
                    <a:pt x="82" y="14"/>
                    <a:pt x="82" y="14"/>
                    <a:pt x="83" y="14"/>
                  </a:cubicBezTo>
                  <a:cubicBezTo>
                    <a:pt x="82" y="14"/>
                    <a:pt x="82" y="14"/>
                    <a:pt x="82" y="15"/>
                  </a:cubicBezTo>
                  <a:cubicBezTo>
                    <a:pt x="82" y="14"/>
                    <a:pt x="82" y="14"/>
                    <a:pt x="82" y="15"/>
                  </a:cubicBezTo>
                  <a:close/>
                  <a:moveTo>
                    <a:pt x="83" y="15"/>
                  </a:moveTo>
                  <a:cubicBezTo>
                    <a:pt x="83" y="15"/>
                    <a:pt x="83" y="15"/>
                    <a:pt x="83" y="14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lose/>
                  <a:moveTo>
                    <a:pt x="83" y="15"/>
                  </a:moveTo>
                  <a:cubicBezTo>
                    <a:pt x="83" y="15"/>
                    <a:pt x="83" y="15"/>
                    <a:pt x="84" y="15"/>
                  </a:cubicBezTo>
                  <a:cubicBezTo>
                    <a:pt x="84" y="15"/>
                    <a:pt x="83" y="15"/>
                    <a:pt x="83" y="15"/>
                  </a:cubicBezTo>
                  <a:close/>
                  <a:moveTo>
                    <a:pt x="85" y="14"/>
                  </a:moveTo>
                  <a:cubicBezTo>
                    <a:pt x="85" y="14"/>
                    <a:pt x="84" y="14"/>
                    <a:pt x="85" y="14"/>
                  </a:cubicBezTo>
                  <a:cubicBezTo>
                    <a:pt x="85" y="14"/>
                    <a:pt x="85" y="14"/>
                    <a:pt x="85" y="14"/>
                  </a:cubicBezTo>
                  <a:close/>
                  <a:moveTo>
                    <a:pt x="84" y="14"/>
                  </a:moveTo>
                  <a:cubicBezTo>
                    <a:pt x="84" y="14"/>
                    <a:pt x="84" y="14"/>
                    <a:pt x="84" y="14"/>
                  </a:cubicBezTo>
                  <a:cubicBezTo>
                    <a:pt x="84" y="14"/>
                    <a:pt x="84" y="14"/>
                    <a:pt x="84" y="14"/>
                  </a:cubicBezTo>
                  <a:close/>
                  <a:moveTo>
                    <a:pt x="83" y="14"/>
                  </a:moveTo>
                  <a:cubicBezTo>
                    <a:pt x="82" y="14"/>
                    <a:pt x="83" y="14"/>
                    <a:pt x="83" y="14"/>
                  </a:cubicBezTo>
                  <a:cubicBezTo>
                    <a:pt x="83" y="14"/>
                    <a:pt x="83" y="14"/>
                    <a:pt x="83" y="14"/>
                  </a:cubicBezTo>
                  <a:close/>
                  <a:moveTo>
                    <a:pt x="84" y="14"/>
                  </a:moveTo>
                  <a:cubicBezTo>
                    <a:pt x="84" y="14"/>
                    <a:pt x="84" y="14"/>
                    <a:pt x="84" y="14"/>
                  </a:cubicBezTo>
                  <a:cubicBezTo>
                    <a:pt x="84" y="14"/>
                    <a:pt x="84" y="14"/>
                    <a:pt x="84" y="14"/>
                  </a:cubicBezTo>
                  <a:close/>
                  <a:moveTo>
                    <a:pt x="91" y="15"/>
                  </a:moveTo>
                  <a:cubicBezTo>
                    <a:pt x="92" y="15"/>
                    <a:pt x="92" y="15"/>
                    <a:pt x="91" y="15"/>
                  </a:cubicBezTo>
                  <a:cubicBezTo>
                    <a:pt x="91" y="15"/>
                    <a:pt x="91" y="15"/>
                    <a:pt x="91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4"/>
                    <a:pt x="93" y="14"/>
                  </a:cubicBezTo>
                  <a:cubicBezTo>
                    <a:pt x="93" y="15"/>
                    <a:pt x="93" y="15"/>
                    <a:pt x="93" y="15"/>
                  </a:cubicBezTo>
                  <a:close/>
                  <a:moveTo>
                    <a:pt x="95" y="15"/>
                  </a:moveTo>
                  <a:cubicBezTo>
                    <a:pt x="95" y="15"/>
                    <a:pt x="95" y="15"/>
                    <a:pt x="95" y="15"/>
                  </a:cubicBezTo>
                  <a:cubicBezTo>
                    <a:pt x="94" y="14"/>
                    <a:pt x="95" y="14"/>
                    <a:pt x="95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88" y="15"/>
                  </a:moveTo>
                  <a:cubicBezTo>
                    <a:pt x="88" y="13"/>
                    <a:pt x="88" y="14"/>
                    <a:pt x="88" y="15"/>
                  </a:cubicBezTo>
                  <a:cubicBezTo>
                    <a:pt x="88" y="14"/>
                    <a:pt x="87" y="15"/>
                    <a:pt x="88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96" y="14"/>
                  </a:moveTo>
                  <a:cubicBezTo>
                    <a:pt x="94" y="14"/>
                    <a:pt x="93" y="12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lose/>
                  <a:moveTo>
                    <a:pt x="94" y="12"/>
                  </a:moveTo>
                  <a:cubicBezTo>
                    <a:pt x="94" y="11"/>
                    <a:pt x="99" y="10"/>
                    <a:pt x="94" y="12"/>
                  </a:cubicBezTo>
                  <a:cubicBezTo>
                    <a:pt x="94" y="12"/>
                    <a:pt x="95" y="12"/>
                    <a:pt x="94" y="12"/>
                  </a:cubicBezTo>
                  <a:close/>
                  <a:moveTo>
                    <a:pt x="97" y="11"/>
                  </a:moveTo>
                  <a:cubicBezTo>
                    <a:pt x="97" y="11"/>
                    <a:pt x="97" y="12"/>
                    <a:pt x="97" y="12"/>
                  </a:cubicBezTo>
                  <a:cubicBezTo>
                    <a:pt x="97" y="11"/>
                    <a:pt x="97" y="11"/>
                    <a:pt x="97" y="11"/>
                  </a:cubicBezTo>
                  <a:close/>
                  <a:moveTo>
                    <a:pt x="96" y="11"/>
                  </a:moveTo>
                  <a:cubicBezTo>
                    <a:pt x="96" y="11"/>
                    <a:pt x="97" y="11"/>
                    <a:pt x="97" y="11"/>
                  </a:cubicBezTo>
                  <a:cubicBezTo>
                    <a:pt x="97" y="11"/>
                    <a:pt x="96" y="11"/>
                    <a:pt x="96" y="11"/>
                  </a:cubicBezTo>
                  <a:close/>
                  <a:moveTo>
                    <a:pt x="94" y="9"/>
                  </a:moveTo>
                  <a:cubicBezTo>
                    <a:pt x="94" y="9"/>
                    <a:pt x="94" y="10"/>
                    <a:pt x="94" y="10"/>
                  </a:cubicBezTo>
                  <a:cubicBezTo>
                    <a:pt x="94" y="10"/>
                    <a:pt x="94" y="10"/>
                    <a:pt x="94" y="9"/>
                  </a:cubicBezTo>
                  <a:close/>
                  <a:moveTo>
                    <a:pt x="93" y="10"/>
                  </a:move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lose/>
                  <a:moveTo>
                    <a:pt x="97" y="10"/>
                  </a:moveTo>
                  <a:cubicBezTo>
                    <a:pt x="97" y="10"/>
                    <a:pt x="97" y="10"/>
                    <a:pt x="97" y="10"/>
                  </a:cubicBezTo>
                  <a:cubicBezTo>
                    <a:pt x="97" y="10"/>
                    <a:pt x="97" y="10"/>
                    <a:pt x="97" y="10"/>
                  </a:cubicBezTo>
                  <a:close/>
                  <a:moveTo>
                    <a:pt x="98" y="10"/>
                  </a:moveTo>
                  <a:cubicBezTo>
                    <a:pt x="97" y="10"/>
                    <a:pt x="98" y="9"/>
                    <a:pt x="98" y="10"/>
                  </a:cubicBezTo>
                  <a:close/>
                  <a:moveTo>
                    <a:pt x="96" y="9"/>
                  </a:move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10"/>
                    <a:pt x="96" y="9"/>
                  </a:cubicBezTo>
                  <a:close/>
                  <a:moveTo>
                    <a:pt x="97" y="9"/>
                  </a:moveTo>
                  <a:cubicBezTo>
                    <a:pt x="97" y="10"/>
                    <a:pt x="96" y="9"/>
                    <a:pt x="97" y="9"/>
                  </a:cubicBezTo>
                  <a:cubicBezTo>
                    <a:pt x="97" y="9"/>
                    <a:pt x="96" y="9"/>
                    <a:pt x="97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10"/>
                    <a:pt x="97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9"/>
                    <a:pt x="97" y="9"/>
                  </a:cubicBezTo>
                  <a:close/>
                  <a:moveTo>
                    <a:pt x="100" y="9"/>
                  </a:moveTo>
                  <a:cubicBezTo>
                    <a:pt x="100" y="9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9"/>
                    <a:pt x="97" y="9"/>
                  </a:cubicBezTo>
                  <a:close/>
                  <a:moveTo>
                    <a:pt x="100" y="9"/>
                  </a:moveTo>
                  <a:cubicBezTo>
                    <a:pt x="101" y="10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lose/>
                  <a:moveTo>
                    <a:pt x="102" y="10"/>
                  </a:moveTo>
                  <a:cubicBezTo>
                    <a:pt x="102" y="10"/>
                    <a:pt x="101" y="10"/>
                    <a:pt x="101" y="10"/>
                  </a:cubicBezTo>
                  <a:cubicBezTo>
                    <a:pt x="101" y="10"/>
                    <a:pt x="101" y="10"/>
                    <a:pt x="102" y="10"/>
                  </a:cubicBezTo>
                  <a:close/>
                  <a:moveTo>
                    <a:pt x="99" y="10"/>
                  </a:move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101" y="10"/>
                  </a:moveTo>
                  <a:cubicBezTo>
                    <a:pt x="101" y="10"/>
                    <a:pt x="101" y="10"/>
                    <a:pt x="101" y="10"/>
                  </a:cubicBezTo>
                  <a:cubicBezTo>
                    <a:pt x="101" y="10"/>
                    <a:pt x="101" y="10"/>
                    <a:pt x="101" y="10"/>
                  </a:cubicBezTo>
                  <a:close/>
                  <a:moveTo>
                    <a:pt x="95" y="10"/>
                  </a:moveTo>
                  <a:cubicBezTo>
                    <a:pt x="95" y="10"/>
                    <a:pt x="95" y="10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lose/>
                  <a:moveTo>
                    <a:pt x="93" y="10"/>
                  </a:moveTo>
                  <a:cubicBezTo>
                    <a:pt x="93" y="10"/>
                    <a:pt x="93" y="10"/>
                    <a:pt x="94" y="10"/>
                  </a:cubicBezTo>
                  <a:cubicBezTo>
                    <a:pt x="94" y="10"/>
                    <a:pt x="93" y="10"/>
                    <a:pt x="93" y="10"/>
                  </a:cubicBezTo>
                  <a:close/>
                  <a:moveTo>
                    <a:pt x="99" y="10"/>
                  </a:moveTo>
                  <a:cubicBezTo>
                    <a:pt x="98" y="10"/>
                    <a:pt x="99" y="11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98" y="10"/>
                  </a:moveTo>
                  <a:cubicBezTo>
                    <a:pt x="98" y="10"/>
                    <a:pt x="98" y="11"/>
                    <a:pt x="98" y="10"/>
                  </a:cubicBezTo>
                  <a:cubicBezTo>
                    <a:pt x="98" y="10"/>
                    <a:pt x="98" y="10"/>
                    <a:pt x="98" y="10"/>
                  </a:cubicBezTo>
                  <a:close/>
                  <a:moveTo>
                    <a:pt x="97" y="11"/>
                  </a:moveTo>
                  <a:cubicBezTo>
                    <a:pt x="96" y="11"/>
                    <a:pt x="97" y="10"/>
                    <a:pt x="97" y="10"/>
                  </a:cubicBezTo>
                  <a:cubicBezTo>
                    <a:pt x="97" y="10"/>
                    <a:pt x="97" y="11"/>
                    <a:pt x="97" y="11"/>
                  </a:cubicBezTo>
                  <a:close/>
                  <a:moveTo>
                    <a:pt x="92" y="10"/>
                  </a:moveTo>
                  <a:cubicBezTo>
                    <a:pt x="92" y="10"/>
                    <a:pt x="92" y="11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lose/>
                  <a:moveTo>
                    <a:pt x="92" y="10"/>
                  </a:moveTo>
                  <a:cubicBezTo>
                    <a:pt x="92" y="11"/>
                    <a:pt x="92" y="11"/>
                    <a:pt x="92" y="11"/>
                  </a:cubicBezTo>
                  <a:cubicBezTo>
                    <a:pt x="91" y="11"/>
                    <a:pt x="92" y="10"/>
                    <a:pt x="92" y="10"/>
                  </a:cubicBezTo>
                  <a:close/>
                  <a:moveTo>
                    <a:pt x="93" y="11"/>
                  </a:moveTo>
                  <a:cubicBezTo>
                    <a:pt x="94" y="11"/>
                    <a:pt x="93" y="11"/>
                    <a:pt x="93" y="11"/>
                  </a:cubicBezTo>
                  <a:cubicBezTo>
                    <a:pt x="93" y="11"/>
                    <a:pt x="92" y="11"/>
                    <a:pt x="93" y="11"/>
                  </a:cubicBezTo>
                  <a:close/>
                  <a:moveTo>
                    <a:pt x="92" y="12"/>
                  </a:moveTo>
                  <a:cubicBezTo>
                    <a:pt x="92" y="10"/>
                    <a:pt x="91" y="14"/>
                    <a:pt x="92" y="12"/>
                  </a:cubicBezTo>
                  <a:cubicBezTo>
                    <a:pt x="92" y="11"/>
                    <a:pt x="92" y="12"/>
                    <a:pt x="92" y="12"/>
                  </a:cubicBezTo>
                  <a:close/>
                  <a:moveTo>
                    <a:pt x="91" y="12"/>
                  </a:move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lose/>
                  <a:moveTo>
                    <a:pt x="95" y="10"/>
                  </a:moveTo>
                  <a:cubicBezTo>
                    <a:pt x="95" y="10"/>
                    <a:pt x="95" y="11"/>
                    <a:pt x="95" y="11"/>
                  </a:cubicBezTo>
                  <a:cubicBezTo>
                    <a:pt x="95" y="11"/>
                    <a:pt x="95" y="11"/>
                    <a:pt x="95" y="10"/>
                  </a:cubicBezTo>
                  <a:close/>
                  <a:moveTo>
                    <a:pt x="92" y="11"/>
                  </a:moveTo>
                  <a:cubicBezTo>
                    <a:pt x="91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lose/>
                  <a:moveTo>
                    <a:pt x="95" y="12"/>
                  </a:move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2"/>
                    <a:pt x="95" y="12"/>
                  </a:cubicBezTo>
                  <a:close/>
                  <a:moveTo>
                    <a:pt x="96" y="12"/>
                  </a:moveTo>
                  <a:cubicBezTo>
                    <a:pt x="96" y="13"/>
                    <a:pt x="96" y="12"/>
                    <a:pt x="96" y="12"/>
                  </a:cubicBezTo>
                  <a:close/>
                  <a:moveTo>
                    <a:pt x="95" y="12"/>
                  </a:move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3"/>
                    <a:pt x="95" y="12"/>
                  </a:cubicBezTo>
                  <a:close/>
                  <a:moveTo>
                    <a:pt x="94" y="12"/>
                  </a:moveTo>
                  <a:cubicBezTo>
                    <a:pt x="94" y="12"/>
                    <a:pt x="95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lose/>
                  <a:moveTo>
                    <a:pt x="94" y="13"/>
                  </a:moveTo>
                  <a:cubicBezTo>
                    <a:pt x="93" y="13"/>
                    <a:pt x="93" y="13"/>
                    <a:pt x="93" y="12"/>
                  </a:cubicBezTo>
                  <a:cubicBezTo>
                    <a:pt x="94" y="12"/>
                    <a:pt x="94" y="12"/>
                    <a:pt x="94" y="13"/>
                  </a:cubicBezTo>
                  <a:close/>
                  <a:moveTo>
                    <a:pt x="91" y="13"/>
                  </a:moveTo>
                  <a:cubicBezTo>
                    <a:pt x="96" y="13"/>
                    <a:pt x="91" y="15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lose/>
                  <a:moveTo>
                    <a:pt x="89" y="13"/>
                  </a:moveTo>
                  <a:cubicBezTo>
                    <a:pt x="89" y="13"/>
                    <a:pt x="89" y="13"/>
                    <a:pt x="89" y="13"/>
                  </a:cubicBezTo>
                  <a:cubicBezTo>
                    <a:pt x="89" y="13"/>
                    <a:pt x="89" y="13"/>
                    <a:pt x="89" y="13"/>
                  </a:cubicBezTo>
                  <a:close/>
                  <a:moveTo>
                    <a:pt x="90" y="13"/>
                  </a:move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lose/>
                  <a:moveTo>
                    <a:pt x="91" y="13"/>
                  </a:moveTo>
                  <a:cubicBezTo>
                    <a:pt x="90" y="13"/>
                    <a:pt x="91" y="14"/>
                    <a:pt x="91" y="13"/>
                  </a:cubicBezTo>
                  <a:close/>
                  <a:moveTo>
                    <a:pt x="89" y="14"/>
                  </a:moveTo>
                  <a:cubicBezTo>
                    <a:pt x="89" y="14"/>
                    <a:pt x="89" y="14"/>
                    <a:pt x="89" y="14"/>
                  </a:cubicBezTo>
                  <a:cubicBezTo>
                    <a:pt x="90" y="14"/>
                    <a:pt x="90" y="14"/>
                    <a:pt x="89" y="14"/>
                  </a:cubicBezTo>
                  <a:close/>
                  <a:moveTo>
                    <a:pt x="90" y="14"/>
                  </a:moveTo>
                  <a:cubicBezTo>
                    <a:pt x="90" y="14"/>
                    <a:pt x="90" y="14"/>
                    <a:pt x="90" y="14"/>
                  </a:cubicBezTo>
                  <a:cubicBezTo>
                    <a:pt x="90" y="14"/>
                    <a:pt x="90" y="14"/>
                    <a:pt x="90" y="14"/>
                  </a:cubicBezTo>
                  <a:close/>
                  <a:moveTo>
                    <a:pt x="93" y="14"/>
                  </a:moveTo>
                  <a:cubicBezTo>
                    <a:pt x="94" y="14"/>
                    <a:pt x="93" y="14"/>
                    <a:pt x="93" y="14"/>
                  </a:cubicBezTo>
                  <a:close/>
                  <a:moveTo>
                    <a:pt x="93" y="14"/>
                  </a:moveTo>
                  <a:cubicBezTo>
                    <a:pt x="93" y="14"/>
                    <a:pt x="93" y="14"/>
                    <a:pt x="93" y="14"/>
                  </a:cubicBezTo>
                  <a:cubicBezTo>
                    <a:pt x="93" y="14"/>
                    <a:pt x="93" y="14"/>
                    <a:pt x="93" y="14"/>
                  </a:cubicBezTo>
                  <a:close/>
                  <a:moveTo>
                    <a:pt x="92" y="14"/>
                  </a:move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lose/>
                  <a:moveTo>
                    <a:pt x="93" y="13"/>
                  </a:moveTo>
                  <a:cubicBezTo>
                    <a:pt x="93" y="13"/>
                    <a:pt x="93" y="13"/>
                    <a:pt x="94" y="13"/>
                  </a:cubicBezTo>
                  <a:cubicBezTo>
                    <a:pt x="94" y="13"/>
                    <a:pt x="93" y="13"/>
                    <a:pt x="93" y="13"/>
                  </a:cubicBezTo>
                  <a:close/>
                  <a:moveTo>
                    <a:pt x="89" y="13"/>
                  </a:move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89" y="13"/>
                    <a:pt x="89" y="13"/>
                  </a:cubicBezTo>
                  <a:close/>
                  <a:moveTo>
                    <a:pt x="89" y="13"/>
                  </a:moveTo>
                  <a:cubicBezTo>
                    <a:pt x="89" y="13"/>
                    <a:pt x="89" y="12"/>
                    <a:pt x="89" y="12"/>
                  </a:cubicBezTo>
                  <a:cubicBezTo>
                    <a:pt x="89" y="13"/>
                    <a:pt x="89" y="13"/>
                    <a:pt x="89" y="13"/>
                  </a:cubicBezTo>
                  <a:close/>
                  <a:moveTo>
                    <a:pt x="90" y="12"/>
                  </a:moveTo>
                  <a:cubicBezTo>
                    <a:pt x="90" y="12"/>
                    <a:pt x="90" y="12"/>
                    <a:pt x="90" y="12"/>
                  </a:cubicBezTo>
                  <a:cubicBezTo>
                    <a:pt x="91" y="12"/>
                    <a:pt x="90" y="13"/>
                    <a:pt x="90" y="12"/>
                  </a:cubicBezTo>
                  <a:close/>
                  <a:moveTo>
                    <a:pt x="97" y="13"/>
                  </a:moveTo>
                  <a:cubicBezTo>
                    <a:pt x="97" y="13"/>
                    <a:pt x="97" y="13"/>
                    <a:pt x="97" y="13"/>
                  </a:cubicBezTo>
                  <a:cubicBezTo>
                    <a:pt x="97" y="13"/>
                    <a:pt x="97" y="13"/>
                    <a:pt x="97" y="13"/>
                  </a:cubicBezTo>
                  <a:close/>
                  <a:moveTo>
                    <a:pt x="96" y="13"/>
                  </a:moveTo>
                  <a:cubicBezTo>
                    <a:pt x="95" y="13"/>
                    <a:pt x="97" y="12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5" y="13"/>
                    <a:pt x="95" y="13"/>
                  </a:cubicBezTo>
                  <a:cubicBezTo>
                    <a:pt x="95" y="13"/>
                    <a:pt x="95" y="13"/>
                    <a:pt x="96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7" y="13"/>
                  </a:moveTo>
                  <a:cubicBezTo>
                    <a:pt x="96" y="13"/>
                    <a:pt x="97" y="13"/>
                    <a:pt x="97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7" y="14"/>
                  </a:moveTo>
                  <a:cubicBezTo>
                    <a:pt x="95" y="14"/>
                    <a:pt x="97" y="14"/>
                    <a:pt x="97" y="14"/>
                  </a:cubicBezTo>
                  <a:cubicBezTo>
                    <a:pt x="96" y="14"/>
                    <a:pt x="97" y="14"/>
                    <a:pt x="97" y="14"/>
                  </a:cubicBezTo>
                  <a:close/>
                  <a:moveTo>
                    <a:pt x="94" y="14"/>
                  </a:moveTo>
                  <a:cubicBezTo>
                    <a:pt x="94" y="14"/>
                    <a:pt x="94" y="14"/>
                    <a:pt x="94" y="14"/>
                  </a:cubicBezTo>
                  <a:cubicBezTo>
                    <a:pt x="94" y="14"/>
                    <a:pt x="94" y="14"/>
                    <a:pt x="94" y="14"/>
                  </a:cubicBezTo>
                  <a:close/>
                  <a:moveTo>
                    <a:pt x="96" y="14"/>
                  </a:move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lose/>
                  <a:moveTo>
                    <a:pt x="89" y="14"/>
                  </a:moveTo>
                  <a:cubicBezTo>
                    <a:pt x="89" y="14"/>
                    <a:pt x="89" y="14"/>
                    <a:pt x="89" y="14"/>
                  </a:cubicBezTo>
                  <a:cubicBezTo>
                    <a:pt x="89" y="14"/>
                    <a:pt x="89" y="14"/>
                    <a:pt x="89" y="14"/>
                  </a:cubicBezTo>
                  <a:close/>
                  <a:moveTo>
                    <a:pt x="88" y="11"/>
                  </a:moveTo>
                  <a:cubicBezTo>
                    <a:pt x="87" y="11"/>
                    <a:pt x="88" y="12"/>
                    <a:pt x="88" y="11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1"/>
                    <a:pt x="87" y="12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lose/>
                  <a:moveTo>
                    <a:pt x="94" y="8"/>
                  </a:move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lose/>
                  <a:moveTo>
                    <a:pt x="94" y="8"/>
                  </a:moveTo>
                  <a:cubicBezTo>
                    <a:pt x="92" y="11"/>
                    <a:pt x="91" y="7"/>
                    <a:pt x="94" y="8"/>
                  </a:cubicBezTo>
                  <a:cubicBezTo>
                    <a:pt x="94" y="9"/>
                    <a:pt x="94" y="8"/>
                    <a:pt x="94" y="8"/>
                  </a:cubicBezTo>
                  <a:close/>
                  <a:moveTo>
                    <a:pt x="95" y="9"/>
                  </a:moveTo>
                  <a:cubicBezTo>
                    <a:pt x="94" y="9"/>
                    <a:pt x="95" y="8"/>
                    <a:pt x="95" y="8"/>
                  </a:cubicBezTo>
                  <a:cubicBezTo>
                    <a:pt x="94" y="8"/>
                    <a:pt x="95" y="9"/>
                    <a:pt x="95" y="9"/>
                  </a:cubicBezTo>
                  <a:close/>
                  <a:moveTo>
                    <a:pt x="96" y="9"/>
                  </a:moveTo>
                  <a:cubicBezTo>
                    <a:pt x="95" y="9"/>
                    <a:pt x="95" y="9"/>
                    <a:pt x="95" y="8"/>
                  </a:cubicBezTo>
                  <a:cubicBezTo>
                    <a:pt x="96" y="8"/>
                    <a:pt x="95" y="9"/>
                    <a:pt x="96" y="9"/>
                  </a:cubicBezTo>
                  <a:close/>
                  <a:moveTo>
                    <a:pt x="96" y="9"/>
                  </a:moveTo>
                  <a:cubicBezTo>
                    <a:pt x="96" y="8"/>
                    <a:pt x="97" y="9"/>
                    <a:pt x="96" y="9"/>
                  </a:cubicBezTo>
                  <a:close/>
                  <a:moveTo>
                    <a:pt x="101" y="8"/>
                  </a:moveTo>
                  <a:cubicBezTo>
                    <a:pt x="100" y="9"/>
                    <a:pt x="100" y="9"/>
                    <a:pt x="101" y="8"/>
                  </a:cubicBezTo>
                  <a:cubicBezTo>
                    <a:pt x="100" y="9"/>
                    <a:pt x="100" y="9"/>
                    <a:pt x="101" y="8"/>
                  </a:cubicBezTo>
                  <a:close/>
                  <a:moveTo>
                    <a:pt x="101" y="8"/>
                  </a:moveTo>
                  <a:cubicBezTo>
                    <a:pt x="101" y="9"/>
                    <a:pt x="101" y="9"/>
                    <a:pt x="101" y="8"/>
                  </a:cubicBezTo>
                  <a:cubicBezTo>
                    <a:pt x="101" y="9"/>
                    <a:pt x="100" y="8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9"/>
                    <a:pt x="102" y="9"/>
                    <a:pt x="102" y="9"/>
                  </a:cubicBezTo>
                  <a:cubicBezTo>
                    <a:pt x="102" y="9"/>
                    <a:pt x="102" y="8"/>
                    <a:pt x="102" y="8"/>
                  </a:cubicBezTo>
                  <a:close/>
                  <a:moveTo>
                    <a:pt x="98" y="8"/>
                  </a:moveTo>
                  <a:cubicBezTo>
                    <a:pt x="98" y="8"/>
                    <a:pt x="98" y="8"/>
                    <a:pt x="98" y="8"/>
                  </a:cubicBezTo>
                  <a:cubicBezTo>
                    <a:pt x="98" y="8"/>
                    <a:pt x="98" y="8"/>
                    <a:pt x="98" y="8"/>
                  </a:cubicBezTo>
                  <a:close/>
                  <a:moveTo>
                    <a:pt x="101" y="8"/>
                  </a:moveTo>
                  <a:cubicBezTo>
                    <a:pt x="101" y="9"/>
                    <a:pt x="100" y="8"/>
                    <a:pt x="101" y="8"/>
                  </a:cubicBezTo>
                  <a:cubicBezTo>
                    <a:pt x="101" y="8"/>
                    <a:pt x="101" y="8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1" y="8"/>
                  </a:cubicBezTo>
                  <a:cubicBezTo>
                    <a:pt x="101" y="8"/>
                    <a:pt x="101" y="8"/>
                    <a:pt x="102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2" y="8"/>
                  </a:cubicBezTo>
                  <a:cubicBezTo>
                    <a:pt x="102" y="8"/>
                    <a:pt x="102" y="8"/>
                    <a:pt x="102" y="8"/>
                  </a:cubicBezTo>
                  <a:close/>
                  <a:moveTo>
                    <a:pt x="103" y="8"/>
                  </a:moveTo>
                  <a:cubicBezTo>
                    <a:pt x="103" y="10"/>
                    <a:pt x="102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lose/>
                  <a:moveTo>
                    <a:pt x="98" y="8"/>
                  </a:moveTo>
                  <a:cubicBezTo>
                    <a:pt x="98" y="9"/>
                    <a:pt x="98" y="8"/>
                    <a:pt x="98" y="8"/>
                  </a:cubicBezTo>
                  <a:close/>
                  <a:moveTo>
                    <a:pt x="97" y="8"/>
                  </a:moveTo>
                  <a:cubicBezTo>
                    <a:pt x="98" y="8"/>
                    <a:pt x="97" y="9"/>
                    <a:pt x="97" y="8"/>
                  </a:cubicBezTo>
                  <a:cubicBezTo>
                    <a:pt x="97" y="8"/>
                    <a:pt x="97" y="8"/>
                    <a:pt x="97" y="8"/>
                  </a:cubicBezTo>
                  <a:close/>
                  <a:moveTo>
                    <a:pt x="99" y="8"/>
                  </a:move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lose/>
                  <a:moveTo>
                    <a:pt x="99" y="7"/>
                  </a:moveTo>
                  <a:cubicBezTo>
                    <a:pt x="99" y="7"/>
                    <a:pt x="100" y="7"/>
                    <a:pt x="99" y="8"/>
                  </a:cubicBezTo>
                  <a:cubicBezTo>
                    <a:pt x="99" y="7"/>
                    <a:pt x="99" y="7"/>
                    <a:pt x="99" y="7"/>
                  </a:cubicBezTo>
                  <a:close/>
                  <a:moveTo>
                    <a:pt x="101" y="7"/>
                  </a:moveTo>
                  <a:cubicBezTo>
                    <a:pt x="101" y="7"/>
                    <a:pt x="100" y="8"/>
                    <a:pt x="100" y="8"/>
                  </a:cubicBezTo>
                  <a:cubicBezTo>
                    <a:pt x="100" y="7"/>
                    <a:pt x="101" y="7"/>
                    <a:pt x="101" y="7"/>
                  </a:cubicBezTo>
                  <a:close/>
                  <a:moveTo>
                    <a:pt x="98" y="7"/>
                  </a:moveTo>
                  <a:cubicBezTo>
                    <a:pt x="98" y="7"/>
                    <a:pt x="98" y="7"/>
                    <a:pt x="98" y="7"/>
                  </a:cubicBezTo>
                  <a:cubicBezTo>
                    <a:pt x="98" y="7"/>
                    <a:pt x="98" y="7"/>
                    <a:pt x="98" y="7"/>
                  </a:cubicBezTo>
                  <a:close/>
                  <a:moveTo>
                    <a:pt x="100" y="7"/>
                  </a:moveTo>
                  <a:cubicBezTo>
                    <a:pt x="100" y="7"/>
                    <a:pt x="100" y="7"/>
                    <a:pt x="100" y="7"/>
                  </a:cubicBezTo>
                  <a:cubicBezTo>
                    <a:pt x="100" y="7"/>
                    <a:pt x="100" y="7"/>
                    <a:pt x="100" y="7"/>
                  </a:cubicBezTo>
                  <a:close/>
                  <a:moveTo>
                    <a:pt x="101" y="8"/>
                  </a:moveTo>
                  <a:cubicBezTo>
                    <a:pt x="100" y="8"/>
                    <a:pt x="102" y="8"/>
                    <a:pt x="101" y="7"/>
                  </a:cubicBezTo>
                  <a:cubicBezTo>
                    <a:pt x="101" y="7"/>
                    <a:pt x="101" y="7"/>
                    <a:pt x="101" y="8"/>
                  </a:cubicBezTo>
                  <a:cubicBezTo>
                    <a:pt x="100" y="8"/>
                    <a:pt x="101" y="7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2" y="8"/>
                  </a:cubicBezTo>
                  <a:cubicBezTo>
                    <a:pt x="102" y="8"/>
                    <a:pt x="102" y="8"/>
                    <a:pt x="102" y="8"/>
                  </a:cubicBezTo>
                  <a:close/>
                  <a:moveTo>
                    <a:pt x="103" y="8"/>
                  </a:moveTo>
                  <a:cubicBezTo>
                    <a:pt x="103" y="8"/>
                    <a:pt x="103" y="8"/>
                    <a:pt x="102" y="8"/>
                  </a:cubicBezTo>
                  <a:cubicBezTo>
                    <a:pt x="102" y="8"/>
                    <a:pt x="102" y="8"/>
                    <a:pt x="103" y="8"/>
                  </a:cubicBezTo>
                  <a:close/>
                  <a:moveTo>
                    <a:pt x="103" y="8"/>
                  </a:moveTo>
                  <a:cubicBezTo>
                    <a:pt x="103" y="7"/>
                    <a:pt x="104" y="8"/>
                    <a:pt x="103" y="8"/>
                  </a:cubicBez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lose/>
                  <a:moveTo>
                    <a:pt x="104" y="9"/>
                  </a:moveTo>
                  <a:cubicBezTo>
                    <a:pt x="104" y="8"/>
                    <a:pt x="104" y="9"/>
                    <a:pt x="104" y="8"/>
                  </a:cubicBezTo>
                  <a:cubicBezTo>
                    <a:pt x="104" y="8"/>
                    <a:pt x="104" y="8"/>
                    <a:pt x="104" y="9"/>
                  </a:cubicBezTo>
                  <a:cubicBezTo>
                    <a:pt x="104" y="8"/>
                    <a:pt x="104" y="8"/>
                    <a:pt x="104" y="9"/>
                  </a:cubicBezTo>
                  <a:close/>
                  <a:moveTo>
                    <a:pt x="105" y="9"/>
                  </a:moveTo>
                  <a:cubicBezTo>
                    <a:pt x="105" y="9"/>
                    <a:pt x="104" y="9"/>
                    <a:pt x="104" y="9"/>
                  </a:cubicBezTo>
                  <a:cubicBezTo>
                    <a:pt x="105" y="9"/>
                    <a:pt x="105" y="9"/>
                    <a:pt x="105" y="9"/>
                  </a:cubicBezTo>
                  <a:cubicBezTo>
                    <a:pt x="105" y="9"/>
                    <a:pt x="105" y="9"/>
                    <a:pt x="105" y="9"/>
                  </a:cubicBezTo>
                  <a:close/>
                  <a:moveTo>
                    <a:pt x="107" y="9"/>
                  </a:moveTo>
                  <a:cubicBezTo>
                    <a:pt x="106" y="9"/>
                    <a:pt x="106" y="9"/>
                    <a:pt x="106" y="8"/>
                  </a:cubicBezTo>
                  <a:cubicBezTo>
                    <a:pt x="106" y="9"/>
                    <a:pt x="107" y="8"/>
                    <a:pt x="107" y="9"/>
                  </a:cubicBezTo>
                  <a:close/>
                  <a:moveTo>
                    <a:pt x="106" y="9"/>
                  </a:moveTo>
                  <a:cubicBezTo>
                    <a:pt x="106" y="9"/>
                    <a:pt x="106" y="9"/>
                    <a:pt x="106" y="9"/>
                  </a:cubicBezTo>
                  <a:cubicBezTo>
                    <a:pt x="106" y="9"/>
                    <a:pt x="107" y="9"/>
                    <a:pt x="106" y="9"/>
                  </a:cubicBezTo>
                  <a:close/>
                  <a:moveTo>
                    <a:pt x="105" y="10"/>
                  </a:moveTo>
                  <a:cubicBezTo>
                    <a:pt x="104" y="8"/>
                    <a:pt x="107" y="10"/>
                    <a:pt x="105" y="10"/>
                  </a:cubicBezTo>
                  <a:cubicBezTo>
                    <a:pt x="105" y="9"/>
                    <a:pt x="106" y="10"/>
                    <a:pt x="105" y="10"/>
                  </a:cubicBezTo>
                  <a:close/>
                  <a:moveTo>
                    <a:pt x="104" y="9"/>
                  </a:moveTo>
                  <a:cubicBezTo>
                    <a:pt x="104" y="9"/>
                    <a:pt x="104" y="9"/>
                    <a:pt x="104" y="9"/>
                  </a:cubicBezTo>
                  <a:cubicBezTo>
                    <a:pt x="104" y="9"/>
                    <a:pt x="104" y="9"/>
                    <a:pt x="104" y="9"/>
                  </a:cubicBezTo>
                  <a:close/>
                  <a:moveTo>
                    <a:pt x="105" y="9"/>
                  </a:moveTo>
                  <a:cubicBezTo>
                    <a:pt x="105" y="9"/>
                    <a:pt x="105" y="9"/>
                    <a:pt x="104" y="9"/>
                  </a:cubicBezTo>
                  <a:cubicBezTo>
                    <a:pt x="104" y="9"/>
                    <a:pt x="105" y="9"/>
                    <a:pt x="105" y="9"/>
                  </a:cubicBezTo>
                  <a:close/>
                  <a:moveTo>
                    <a:pt x="105" y="10"/>
                  </a:moveTo>
                  <a:cubicBezTo>
                    <a:pt x="105" y="10"/>
                    <a:pt x="105" y="10"/>
                    <a:pt x="105" y="10"/>
                  </a:cubicBezTo>
                  <a:cubicBezTo>
                    <a:pt x="105" y="10"/>
                    <a:pt x="105" y="10"/>
                    <a:pt x="105" y="10"/>
                  </a:cubicBezTo>
                  <a:close/>
                  <a:moveTo>
                    <a:pt x="105" y="10"/>
                  </a:moveTo>
                  <a:cubicBezTo>
                    <a:pt x="105" y="10"/>
                    <a:pt x="105" y="10"/>
                    <a:pt x="104" y="10"/>
                  </a:cubicBezTo>
                  <a:cubicBezTo>
                    <a:pt x="104" y="10"/>
                    <a:pt x="105" y="10"/>
                    <a:pt x="105" y="10"/>
                  </a:cubicBezTo>
                  <a:close/>
                  <a:moveTo>
                    <a:pt x="106" y="10"/>
                  </a:moveTo>
                  <a:cubicBezTo>
                    <a:pt x="106" y="10"/>
                    <a:pt x="106" y="10"/>
                    <a:pt x="106" y="10"/>
                  </a:cubicBez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7" y="9"/>
                  </a:move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lose/>
                  <a:moveTo>
                    <a:pt x="108" y="9"/>
                  </a:moveTo>
                  <a:cubicBezTo>
                    <a:pt x="108" y="9"/>
                    <a:pt x="108" y="9"/>
                    <a:pt x="108" y="9"/>
                  </a:cubicBezTo>
                  <a:cubicBezTo>
                    <a:pt x="108" y="9"/>
                    <a:pt x="108" y="9"/>
                    <a:pt x="108" y="9"/>
                  </a:cubicBezTo>
                  <a:close/>
                  <a:moveTo>
                    <a:pt x="107" y="10"/>
                  </a:moveTo>
                  <a:cubicBezTo>
                    <a:pt x="106" y="10"/>
                    <a:pt x="106" y="8"/>
                    <a:pt x="107" y="10"/>
                  </a:cubicBezTo>
                  <a:cubicBezTo>
                    <a:pt x="106" y="10"/>
                    <a:pt x="107" y="9"/>
                    <a:pt x="107" y="10"/>
                  </a:cubicBezTo>
                  <a:close/>
                  <a:moveTo>
                    <a:pt x="108" y="10"/>
                  </a:moveTo>
                  <a:cubicBezTo>
                    <a:pt x="108" y="10"/>
                    <a:pt x="107" y="11"/>
                    <a:pt x="107" y="10"/>
                  </a:cubicBezTo>
                  <a:cubicBezTo>
                    <a:pt x="107" y="10"/>
                    <a:pt x="107" y="10"/>
                    <a:pt x="108" y="10"/>
                  </a:cubicBezTo>
                  <a:cubicBezTo>
                    <a:pt x="108" y="10"/>
                    <a:pt x="107" y="10"/>
                    <a:pt x="108" y="10"/>
                  </a:cubicBezTo>
                  <a:close/>
                  <a:moveTo>
                    <a:pt x="108" y="10"/>
                  </a:moveTo>
                  <a:cubicBezTo>
                    <a:pt x="108" y="10"/>
                    <a:pt x="109" y="10"/>
                    <a:pt x="108" y="10"/>
                  </a:cubicBezTo>
                  <a:cubicBezTo>
                    <a:pt x="108" y="10"/>
                    <a:pt x="108" y="10"/>
                    <a:pt x="108" y="10"/>
                  </a:cubicBezTo>
                  <a:close/>
                  <a:moveTo>
                    <a:pt x="109" y="10"/>
                  </a:move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lose/>
                  <a:moveTo>
                    <a:pt x="109" y="10"/>
                  </a:move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lose/>
                  <a:moveTo>
                    <a:pt x="110" y="10"/>
                  </a:moveTo>
                  <a:cubicBezTo>
                    <a:pt x="110" y="10"/>
                    <a:pt x="110" y="10"/>
                    <a:pt x="110" y="10"/>
                  </a:cubicBezTo>
                  <a:cubicBezTo>
                    <a:pt x="110" y="10"/>
                    <a:pt x="110" y="11"/>
                    <a:pt x="110" y="10"/>
                  </a:cubicBezTo>
                  <a:close/>
                  <a:moveTo>
                    <a:pt x="109" y="11"/>
                  </a:moveTo>
                  <a:cubicBezTo>
                    <a:pt x="109" y="11"/>
                    <a:pt x="109" y="10"/>
                    <a:pt x="109" y="10"/>
                  </a:cubicBezTo>
                  <a:cubicBezTo>
                    <a:pt x="110" y="11"/>
                    <a:pt x="109" y="11"/>
                    <a:pt x="109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7" y="11"/>
                  </a:cubicBezTo>
                  <a:cubicBezTo>
                    <a:pt x="107" y="11"/>
                    <a:pt x="108" y="10"/>
                    <a:pt x="108" y="11"/>
                  </a:cubicBezTo>
                  <a:close/>
                  <a:moveTo>
                    <a:pt x="106" y="11"/>
                  </a:move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1" y="11"/>
                  </a:moveTo>
                  <a:cubicBezTo>
                    <a:pt x="111" y="11"/>
                    <a:pt x="111" y="11"/>
                    <a:pt x="111" y="11"/>
                  </a:cubicBezTo>
                  <a:cubicBezTo>
                    <a:pt x="111" y="11"/>
                    <a:pt x="111" y="11"/>
                    <a:pt x="111" y="11"/>
                  </a:cubicBez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6" y="11"/>
                  </a:cubicBezTo>
                  <a:cubicBezTo>
                    <a:pt x="116" y="11"/>
                    <a:pt x="116" y="11"/>
                    <a:pt x="115" y="11"/>
                  </a:cubicBezTo>
                  <a:close/>
                  <a:moveTo>
                    <a:pt x="116" y="11"/>
                  </a:moveTo>
                  <a:cubicBezTo>
                    <a:pt x="116" y="11"/>
                    <a:pt x="116" y="11"/>
                    <a:pt x="117" y="11"/>
                  </a:cubicBezTo>
                  <a:cubicBezTo>
                    <a:pt x="116" y="11"/>
                    <a:pt x="116" y="11"/>
                    <a:pt x="116" y="11"/>
                  </a:cubicBezTo>
                  <a:close/>
                  <a:moveTo>
                    <a:pt x="115" y="12"/>
                  </a:moveTo>
                  <a:cubicBezTo>
                    <a:pt x="112" y="10"/>
                    <a:pt x="116" y="11"/>
                    <a:pt x="115" y="12"/>
                  </a:cubicBezTo>
                  <a:cubicBezTo>
                    <a:pt x="115" y="12"/>
                    <a:pt x="115" y="12"/>
                    <a:pt x="115" y="12"/>
                  </a:cubicBezTo>
                  <a:close/>
                  <a:moveTo>
                    <a:pt x="106" y="11"/>
                  </a:moveTo>
                  <a:cubicBezTo>
                    <a:pt x="107" y="11"/>
                    <a:pt x="106" y="12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lose/>
                  <a:moveTo>
                    <a:pt x="105" y="11"/>
                  </a:moveTo>
                  <a:cubicBezTo>
                    <a:pt x="105" y="11"/>
                    <a:pt x="105" y="11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lose/>
                  <a:moveTo>
                    <a:pt x="107" y="11"/>
                  </a:move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7" y="11"/>
                    <a:pt x="108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3" y="12"/>
                  </a:moveTo>
                  <a:cubicBezTo>
                    <a:pt x="114" y="13"/>
                    <a:pt x="112" y="12"/>
                    <a:pt x="112" y="11"/>
                  </a:cubicBezTo>
                  <a:cubicBezTo>
                    <a:pt x="113" y="12"/>
                    <a:pt x="113" y="12"/>
                    <a:pt x="113" y="12"/>
                  </a:cubicBezTo>
                  <a:cubicBezTo>
                    <a:pt x="114" y="13"/>
                    <a:pt x="113" y="12"/>
                    <a:pt x="113" y="12"/>
                  </a:cubicBezTo>
                  <a:close/>
                  <a:moveTo>
                    <a:pt x="112" y="12"/>
                  </a:move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lose/>
                  <a:moveTo>
                    <a:pt x="110" y="12"/>
                  </a:move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lose/>
                  <a:moveTo>
                    <a:pt x="112" y="13"/>
                  </a:move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lose/>
                  <a:moveTo>
                    <a:pt x="108" y="13"/>
                  </a:moveTo>
                  <a:cubicBezTo>
                    <a:pt x="109" y="13"/>
                    <a:pt x="108" y="13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lose/>
                  <a:moveTo>
                    <a:pt x="109" y="12"/>
                  </a:move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2"/>
                    <a:pt x="109" y="12"/>
                  </a:cubicBezTo>
                  <a:close/>
                  <a:moveTo>
                    <a:pt x="108" y="13"/>
                  </a:moveTo>
                  <a:cubicBezTo>
                    <a:pt x="108" y="13"/>
                    <a:pt x="108" y="13"/>
                    <a:pt x="108" y="12"/>
                  </a:cubicBezTo>
                  <a:cubicBezTo>
                    <a:pt x="108" y="12"/>
                    <a:pt x="108" y="13"/>
                    <a:pt x="108" y="13"/>
                  </a:cubicBezTo>
                  <a:close/>
                  <a:moveTo>
                    <a:pt x="110" y="13"/>
                  </a:moveTo>
                  <a:cubicBezTo>
                    <a:pt x="110" y="13"/>
                    <a:pt x="110" y="12"/>
                    <a:pt x="110" y="12"/>
                  </a:cubicBezTo>
                  <a:cubicBezTo>
                    <a:pt x="110" y="13"/>
                    <a:pt x="110" y="13"/>
                    <a:pt x="110" y="13"/>
                  </a:cubicBez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6" y="12"/>
                  </a:cubicBezTo>
                  <a:cubicBezTo>
                    <a:pt x="116" y="12"/>
                    <a:pt x="115" y="12"/>
                    <a:pt x="115" y="12"/>
                  </a:cubicBezTo>
                  <a:close/>
                  <a:moveTo>
                    <a:pt x="115" y="13"/>
                  </a:moveTo>
                  <a:cubicBezTo>
                    <a:pt x="115" y="13"/>
                    <a:pt x="114" y="12"/>
                    <a:pt x="115" y="12"/>
                  </a:cubicBezTo>
                  <a:cubicBezTo>
                    <a:pt x="115" y="12"/>
                    <a:pt x="115" y="13"/>
                    <a:pt x="115" y="13"/>
                  </a:cubicBezTo>
                  <a:cubicBezTo>
                    <a:pt x="115" y="13"/>
                    <a:pt x="115" y="13"/>
                    <a:pt x="115" y="13"/>
                  </a:cubicBezTo>
                  <a:close/>
                  <a:moveTo>
                    <a:pt x="114" y="13"/>
                  </a:moveTo>
                  <a:cubicBezTo>
                    <a:pt x="114" y="13"/>
                    <a:pt x="115" y="10"/>
                    <a:pt x="114" y="13"/>
                  </a:cubicBezTo>
                  <a:cubicBezTo>
                    <a:pt x="114" y="13"/>
                    <a:pt x="115" y="13"/>
                    <a:pt x="114" y="13"/>
                  </a:cubicBezTo>
                  <a:close/>
                  <a:moveTo>
                    <a:pt x="113" y="13"/>
                  </a:moveTo>
                  <a:cubicBezTo>
                    <a:pt x="113" y="13"/>
                    <a:pt x="113" y="13"/>
                    <a:pt x="113" y="13"/>
                  </a:cubicBezTo>
                  <a:cubicBezTo>
                    <a:pt x="113" y="13"/>
                    <a:pt x="113" y="13"/>
                    <a:pt x="113" y="13"/>
                  </a:cubicBezTo>
                  <a:close/>
                  <a:moveTo>
                    <a:pt x="109" y="13"/>
                  </a:move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lose/>
                  <a:moveTo>
                    <a:pt x="108" y="14"/>
                  </a:moveTo>
                  <a:cubicBezTo>
                    <a:pt x="109" y="14"/>
                    <a:pt x="108" y="14"/>
                    <a:pt x="109" y="14"/>
                  </a:cubicBezTo>
                  <a:cubicBezTo>
                    <a:pt x="109" y="14"/>
                    <a:pt x="109" y="14"/>
                    <a:pt x="108" y="14"/>
                  </a:cubicBezTo>
                  <a:close/>
                  <a:moveTo>
                    <a:pt x="113" y="14"/>
                  </a:moveTo>
                  <a:cubicBezTo>
                    <a:pt x="113" y="14"/>
                    <a:pt x="113" y="14"/>
                    <a:pt x="113" y="14"/>
                  </a:cubicBezTo>
                  <a:cubicBezTo>
                    <a:pt x="113" y="14"/>
                    <a:pt x="113" y="14"/>
                    <a:pt x="113" y="14"/>
                  </a:cubicBezTo>
                  <a:close/>
                  <a:moveTo>
                    <a:pt x="110" y="14"/>
                  </a:moveTo>
                  <a:cubicBezTo>
                    <a:pt x="110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10" y="14"/>
                  </a:cubicBezTo>
                  <a:close/>
                  <a:moveTo>
                    <a:pt x="109" y="14"/>
                  </a:moveTo>
                  <a:cubicBezTo>
                    <a:pt x="109" y="14"/>
                    <a:pt x="111" y="15"/>
                    <a:pt x="111" y="15"/>
                  </a:cubicBezTo>
                  <a:cubicBezTo>
                    <a:pt x="110" y="15"/>
                    <a:pt x="110" y="14"/>
                    <a:pt x="109" y="14"/>
                  </a:cubicBezTo>
                  <a:cubicBezTo>
                    <a:pt x="109" y="14"/>
                    <a:pt x="109" y="14"/>
                    <a:pt x="109" y="14"/>
                  </a:cubicBezTo>
                  <a:close/>
                  <a:moveTo>
                    <a:pt x="108" y="14"/>
                  </a:moveTo>
                  <a:cubicBezTo>
                    <a:pt x="108" y="14"/>
                    <a:pt x="108" y="14"/>
                    <a:pt x="107" y="14"/>
                  </a:cubicBezTo>
                  <a:cubicBezTo>
                    <a:pt x="107" y="14"/>
                    <a:pt x="108" y="14"/>
                    <a:pt x="108" y="14"/>
                  </a:cubicBezTo>
                  <a:close/>
                  <a:moveTo>
                    <a:pt x="108" y="15"/>
                  </a:moveTo>
                  <a:cubicBezTo>
                    <a:pt x="108" y="14"/>
                    <a:pt x="109" y="15"/>
                    <a:pt x="109" y="15"/>
                  </a:cubicBezTo>
                  <a:cubicBezTo>
                    <a:pt x="109" y="15"/>
                    <a:pt x="109" y="15"/>
                    <a:pt x="108" y="15"/>
                  </a:cubicBezTo>
                  <a:cubicBezTo>
                    <a:pt x="108" y="14"/>
                    <a:pt x="109" y="15"/>
                    <a:pt x="108" y="15"/>
                  </a:cubicBezTo>
                  <a:close/>
                  <a:moveTo>
                    <a:pt x="108" y="15"/>
                  </a:moveTo>
                  <a:cubicBezTo>
                    <a:pt x="108" y="15"/>
                    <a:pt x="108" y="15"/>
                    <a:pt x="108" y="15"/>
                  </a:cubicBezTo>
                  <a:cubicBezTo>
                    <a:pt x="108" y="15"/>
                    <a:pt x="108" y="15"/>
                    <a:pt x="108" y="15"/>
                  </a:cubicBezTo>
                  <a:close/>
                  <a:moveTo>
                    <a:pt x="105" y="15"/>
                  </a:moveTo>
                  <a:cubicBezTo>
                    <a:pt x="105" y="15"/>
                    <a:pt x="105" y="14"/>
                    <a:pt x="105" y="14"/>
                  </a:cubicBezTo>
                  <a:cubicBezTo>
                    <a:pt x="105" y="14"/>
                    <a:pt x="106" y="15"/>
                    <a:pt x="105" y="15"/>
                  </a:cubicBezTo>
                  <a:close/>
                  <a:moveTo>
                    <a:pt x="111" y="15"/>
                  </a:moveTo>
                  <a:cubicBezTo>
                    <a:pt x="111" y="15"/>
                    <a:pt x="111" y="15"/>
                    <a:pt x="111" y="15"/>
                  </a:cubicBezTo>
                  <a:cubicBezTo>
                    <a:pt x="111" y="15"/>
                    <a:pt x="111" y="15"/>
                    <a:pt x="111" y="15"/>
                  </a:cubicBezTo>
                  <a:close/>
                  <a:moveTo>
                    <a:pt x="110" y="14"/>
                  </a:moveTo>
                  <a:cubicBezTo>
                    <a:pt x="111" y="15"/>
                    <a:pt x="110" y="14"/>
                    <a:pt x="110" y="14"/>
                  </a:cubicBezTo>
                  <a:close/>
                  <a:moveTo>
                    <a:pt x="109" y="14"/>
                  </a:moveTo>
                  <a:cubicBezTo>
                    <a:pt x="109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09" y="14"/>
                  </a:cubicBezTo>
                  <a:close/>
                  <a:moveTo>
                    <a:pt x="112" y="14"/>
                  </a:moveTo>
                  <a:cubicBezTo>
                    <a:pt x="112" y="13"/>
                    <a:pt x="113" y="14"/>
                    <a:pt x="112" y="14"/>
                  </a:cubicBezTo>
                  <a:cubicBezTo>
                    <a:pt x="112" y="14"/>
                    <a:pt x="113" y="14"/>
                    <a:pt x="112" y="14"/>
                  </a:cubicBezTo>
                  <a:close/>
                  <a:moveTo>
                    <a:pt x="113" y="14"/>
                  </a:moveTo>
                  <a:cubicBezTo>
                    <a:pt x="113" y="14"/>
                    <a:pt x="113" y="14"/>
                    <a:pt x="113" y="14"/>
                  </a:cubicBezTo>
                  <a:cubicBezTo>
                    <a:pt x="113" y="14"/>
                    <a:pt x="113" y="15"/>
                    <a:pt x="113" y="14"/>
                  </a:cubicBezTo>
                  <a:close/>
                  <a:moveTo>
                    <a:pt x="112" y="15"/>
                  </a:moveTo>
                  <a:cubicBezTo>
                    <a:pt x="112" y="15"/>
                    <a:pt x="113" y="15"/>
                    <a:pt x="112" y="15"/>
                  </a:cubicBezTo>
                  <a:cubicBezTo>
                    <a:pt x="112" y="15"/>
                    <a:pt x="112" y="15"/>
                    <a:pt x="112" y="15"/>
                  </a:cubicBezTo>
                  <a:close/>
                  <a:moveTo>
                    <a:pt x="113" y="15"/>
                  </a:moveTo>
                  <a:cubicBezTo>
                    <a:pt x="113" y="15"/>
                    <a:pt x="112" y="15"/>
                    <a:pt x="113" y="15"/>
                  </a:cubicBezTo>
                  <a:cubicBezTo>
                    <a:pt x="113" y="15"/>
                    <a:pt x="113" y="15"/>
                    <a:pt x="113" y="15"/>
                  </a:cubicBezTo>
                  <a:close/>
                  <a:moveTo>
                    <a:pt x="111" y="16"/>
                  </a:moveTo>
                  <a:cubicBezTo>
                    <a:pt x="109" y="15"/>
                    <a:pt x="115" y="13"/>
                    <a:pt x="111" y="16"/>
                  </a:cubicBezTo>
                  <a:cubicBezTo>
                    <a:pt x="111" y="15"/>
                    <a:pt x="111" y="15"/>
                    <a:pt x="111" y="16"/>
                  </a:cubicBezTo>
                  <a:close/>
                  <a:moveTo>
                    <a:pt x="110" y="16"/>
                  </a:moveTo>
                  <a:cubicBezTo>
                    <a:pt x="110" y="16"/>
                    <a:pt x="110" y="16"/>
                    <a:pt x="110" y="16"/>
                  </a:cubicBezTo>
                  <a:cubicBezTo>
                    <a:pt x="110" y="16"/>
                    <a:pt x="110" y="15"/>
                    <a:pt x="110" y="16"/>
                  </a:cubicBezTo>
                  <a:close/>
                  <a:moveTo>
                    <a:pt x="111" y="16"/>
                  </a:move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lose/>
                  <a:moveTo>
                    <a:pt x="109" y="16"/>
                  </a:moveTo>
                  <a:cubicBezTo>
                    <a:pt x="109" y="16"/>
                    <a:pt x="110" y="15"/>
                    <a:pt x="110" y="15"/>
                  </a:cubicBezTo>
                  <a:cubicBezTo>
                    <a:pt x="110" y="16"/>
                    <a:pt x="110" y="16"/>
                    <a:pt x="109" y="16"/>
                  </a:cubicBezTo>
                  <a:close/>
                  <a:moveTo>
                    <a:pt x="108" y="16"/>
                  </a:moveTo>
                  <a:cubicBezTo>
                    <a:pt x="107" y="16"/>
                    <a:pt x="109" y="15"/>
                    <a:pt x="109" y="16"/>
                  </a:cubicBezTo>
                  <a:cubicBezTo>
                    <a:pt x="109" y="16"/>
                    <a:pt x="109" y="16"/>
                    <a:pt x="108" y="16"/>
                  </a:cubicBezTo>
                  <a:cubicBezTo>
                    <a:pt x="107" y="16"/>
                    <a:pt x="109" y="16"/>
                    <a:pt x="108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6"/>
                    <a:pt x="107" y="15"/>
                    <a:pt x="107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8" y="16"/>
                  </a:cubicBezTo>
                  <a:cubicBezTo>
                    <a:pt x="108" y="16"/>
                    <a:pt x="108" y="16"/>
                    <a:pt x="107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6"/>
                    <a:pt x="107" y="16"/>
                    <a:pt x="107" y="16"/>
                  </a:cubicBezTo>
                  <a:close/>
                  <a:moveTo>
                    <a:pt x="107" y="15"/>
                  </a:moveTo>
                  <a:cubicBezTo>
                    <a:pt x="107" y="15"/>
                    <a:pt x="107" y="16"/>
                    <a:pt x="107" y="16"/>
                  </a:cubicBezTo>
                  <a:cubicBezTo>
                    <a:pt x="107" y="16"/>
                    <a:pt x="107" y="15"/>
                    <a:pt x="107" y="15"/>
                  </a:cubicBezTo>
                  <a:close/>
                  <a:moveTo>
                    <a:pt x="106" y="15"/>
                  </a:moveTo>
                  <a:cubicBezTo>
                    <a:pt x="107" y="14"/>
                    <a:pt x="108" y="16"/>
                    <a:pt x="106" y="15"/>
                  </a:cubicBezTo>
                  <a:cubicBezTo>
                    <a:pt x="106" y="15"/>
                    <a:pt x="106" y="15"/>
                    <a:pt x="106" y="15"/>
                  </a:cubicBezTo>
                  <a:close/>
                  <a:moveTo>
                    <a:pt x="105" y="15"/>
                  </a:moveTo>
                  <a:cubicBezTo>
                    <a:pt x="105" y="16"/>
                    <a:pt x="104" y="16"/>
                    <a:pt x="105" y="15"/>
                  </a:cubicBezTo>
                  <a:cubicBezTo>
                    <a:pt x="105" y="15"/>
                    <a:pt x="105" y="15"/>
                    <a:pt x="105" y="15"/>
                  </a:cubicBezTo>
                  <a:close/>
                  <a:moveTo>
                    <a:pt x="105" y="15"/>
                  </a:moveTo>
                  <a:cubicBezTo>
                    <a:pt x="107" y="15"/>
                    <a:pt x="106" y="15"/>
                    <a:pt x="105" y="15"/>
                  </a:cubicBezTo>
                  <a:cubicBezTo>
                    <a:pt x="106" y="15"/>
                    <a:pt x="106" y="15"/>
                    <a:pt x="105" y="15"/>
                  </a:cubicBezTo>
                  <a:close/>
                  <a:moveTo>
                    <a:pt x="104" y="15"/>
                  </a:moveTo>
                  <a:cubicBezTo>
                    <a:pt x="104" y="15"/>
                    <a:pt x="104" y="15"/>
                    <a:pt x="104" y="15"/>
                  </a:cubicBezTo>
                  <a:cubicBezTo>
                    <a:pt x="104" y="15"/>
                    <a:pt x="104" y="15"/>
                    <a:pt x="104" y="15"/>
                  </a:cubicBezTo>
                  <a:close/>
                  <a:moveTo>
                    <a:pt x="105" y="15"/>
                  </a:moveTo>
                  <a:cubicBezTo>
                    <a:pt x="105" y="15"/>
                    <a:pt x="105" y="15"/>
                    <a:pt x="105" y="15"/>
                  </a:cubicBezTo>
                  <a:cubicBezTo>
                    <a:pt x="105" y="15"/>
                    <a:pt x="105" y="15"/>
                    <a:pt x="105" y="15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5"/>
                    <a:pt x="102" y="15"/>
                  </a:cubicBezTo>
                  <a:cubicBezTo>
                    <a:pt x="102" y="14"/>
                    <a:pt x="102" y="14"/>
                    <a:pt x="103" y="14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lose/>
                  <a:moveTo>
                    <a:pt x="103" y="13"/>
                  </a:moveTo>
                  <a:cubicBezTo>
                    <a:pt x="103" y="14"/>
                    <a:pt x="103" y="14"/>
                    <a:pt x="103" y="13"/>
                  </a:cubicBezTo>
                  <a:cubicBezTo>
                    <a:pt x="103" y="14"/>
                    <a:pt x="103" y="14"/>
                    <a:pt x="103" y="13"/>
                  </a:cubicBezTo>
                  <a:close/>
                  <a:moveTo>
                    <a:pt x="103" y="13"/>
                  </a:move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lose/>
                  <a:moveTo>
                    <a:pt x="105" y="13"/>
                  </a:moveTo>
                  <a:cubicBezTo>
                    <a:pt x="105" y="13"/>
                    <a:pt x="105" y="13"/>
                    <a:pt x="105" y="14"/>
                  </a:cubicBezTo>
                  <a:cubicBezTo>
                    <a:pt x="105" y="14"/>
                    <a:pt x="104" y="13"/>
                    <a:pt x="105" y="13"/>
                  </a:cubicBezTo>
                  <a:close/>
                  <a:moveTo>
                    <a:pt x="106" y="14"/>
                  </a:moveTo>
                  <a:cubicBezTo>
                    <a:pt x="106" y="14"/>
                    <a:pt x="106" y="13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lose/>
                  <a:moveTo>
                    <a:pt x="105" y="13"/>
                  </a:moveTo>
                  <a:cubicBezTo>
                    <a:pt x="105" y="13"/>
                    <a:pt x="105" y="13"/>
                    <a:pt x="105" y="13"/>
                  </a:cubicBezTo>
                  <a:cubicBezTo>
                    <a:pt x="105" y="13"/>
                    <a:pt x="105" y="13"/>
                    <a:pt x="105" y="13"/>
                  </a:cubicBezTo>
                  <a:close/>
                  <a:moveTo>
                    <a:pt x="104" y="13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lose/>
                  <a:moveTo>
                    <a:pt x="107" y="13"/>
                  </a:moveTo>
                  <a:cubicBezTo>
                    <a:pt x="107" y="16"/>
                    <a:pt x="106" y="12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lose/>
                  <a:moveTo>
                    <a:pt x="104" y="13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lose/>
                  <a:moveTo>
                    <a:pt x="107" y="12"/>
                  </a:moveTo>
                  <a:cubicBezTo>
                    <a:pt x="108" y="12"/>
                    <a:pt x="107" y="14"/>
                    <a:pt x="107" y="12"/>
                  </a:cubicBezTo>
                  <a:cubicBezTo>
                    <a:pt x="107" y="12"/>
                    <a:pt x="107" y="13"/>
                    <a:pt x="107" y="12"/>
                  </a:cubicBezTo>
                  <a:close/>
                  <a:moveTo>
                    <a:pt x="107" y="12"/>
                  </a:moveTo>
                  <a:cubicBezTo>
                    <a:pt x="107" y="13"/>
                    <a:pt x="107" y="12"/>
                    <a:pt x="107" y="12"/>
                  </a:cubicBezTo>
                  <a:cubicBezTo>
                    <a:pt x="107" y="12"/>
                    <a:pt x="106" y="12"/>
                    <a:pt x="107" y="12"/>
                  </a:cubicBezTo>
                  <a:close/>
                  <a:moveTo>
                    <a:pt x="107" y="12"/>
                  </a:move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lose/>
                  <a:moveTo>
                    <a:pt x="111" y="11"/>
                  </a:moveTo>
                  <a:cubicBezTo>
                    <a:pt x="111" y="11"/>
                    <a:pt x="112" y="12"/>
                    <a:pt x="111" y="11"/>
                  </a:cubicBezTo>
                  <a:cubicBezTo>
                    <a:pt x="111" y="11"/>
                    <a:pt x="111" y="11"/>
                    <a:pt x="111" y="11"/>
                  </a:cubicBezTo>
                  <a:close/>
                  <a:moveTo>
                    <a:pt x="104" y="11"/>
                  </a:moveTo>
                  <a:cubicBezTo>
                    <a:pt x="104" y="11"/>
                    <a:pt x="104" y="12"/>
                    <a:pt x="104" y="12"/>
                  </a:cubicBezTo>
                  <a:cubicBezTo>
                    <a:pt x="104" y="12"/>
                    <a:pt x="104" y="11"/>
                    <a:pt x="104" y="11"/>
                  </a:cubicBezTo>
                  <a:close/>
                  <a:moveTo>
                    <a:pt x="105" y="11"/>
                  </a:moveTo>
                  <a:cubicBezTo>
                    <a:pt x="104" y="12"/>
                    <a:pt x="105" y="10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lose/>
                  <a:moveTo>
                    <a:pt x="106" y="10"/>
                  </a:moveTo>
                  <a:cubicBezTo>
                    <a:pt x="105" y="10"/>
                    <a:pt x="106" y="11"/>
                    <a:pt x="106" y="10"/>
                  </a:cubicBez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5" y="10"/>
                  </a:moveTo>
                  <a:cubicBezTo>
                    <a:pt x="106" y="10"/>
                    <a:pt x="106" y="10"/>
                    <a:pt x="105" y="10"/>
                  </a:cubicBezTo>
                  <a:cubicBezTo>
                    <a:pt x="105" y="10"/>
                    <a:pt x="105" y="10"/>
                    <a:pt x="105" y="10"/>
                  </a:cubicBezTo>
                  <a:close/>
                  <a:moveTo>
                    <a:pt x="106" y="10"/>
                  </a:move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3" y="10"/>
                  </a:moveTo>
                  <a:cubicBezTo>
                    <a:pt x="103" y="7"/>
                    <a:pt x="105" y="9"/>
                    <a:pt x="103" y="10"/>
                  </a:cubicBezTo>
                  <a:cubicBezTo>
                    <a:pt x="103" y="9"/>
                    <a:pt x="103" y="10"/>
                    <a:pt x="103" y="10"/>
                  </a:cubicBezTo>
                  <a:close/>
                  <a:moveTo>
                    <a:pt x="101" y="10"/>
                  </a:moveTo>
                  <a:cubicBezTo>
                    <a:pt x="101" y="10"/>
                    <a:pt x="101" y="10"/>
                    <a:pt x="101" y="10"/>
                  </a:cubicBezTo>
                  <a:cubicBezTo>
                    <a:pt x="101" y="10"/>
                    <a:pt x="101" y="11"/>
                    <a:pt x="101" y="10"/>
                  </a:cubicBezTo>
                  <a:close/>
                  <a:moveTo>
                    <a:pt x="99" y="11"/>
                  </a:moveTo>
                  <a:cubicBezTo>
                    <a:pt x="99" y="10"/>
                    <a:pt x="100" y="10"/>
                    <a:pt x="100" y="10"/>
                  </a:cubicBezTo>
                  <a:cubicBezTo>
                    <a:pt x="100" y="10"/>
                    <a:pt x="100" y="11"/>
                    <a:pt x="99" y="11"/>
                  </a:cubicBez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0" y="11"/>
                    <a:pt x="100" y="11"/>
                    <a:pt x="100" y="11"/>
                  </a:cubicBezTo>
                  <a:close/>
                  <a:moveTo>
                    <a:pt x="98" y="11"/>
                  </a:moveTo>
                  <a:cubicBezTo>
                    <a:pt x="101" y="11"/>
                    <a:pt x="98" y="11"/>
                    <a:pt x="98" y="11"/>
                  </a:cubicBezTo>
                  <a:cubicBezTo>
                    <a:pt x="100" y="11"/>
                    <a:pt x="98" y="12"/>
                    <a:pt x="98" y="11"/>
                  </a:cubicBezTo>
                  <a:close/>
                  <a:moveTo>
                    <a:pt x="98" y="11"/>
                  </a:moveTo>
                  <a:cubicBezTo>
                    <a:pt x="98" y="11"/>
                    <a:pt x="98" y="11"/>
                    <a:pt x="98" y="11"/>
                  </a:cubicBezTo>
                  <a:cubicBezTo>
                    <a:pt x="98" y="11"/>
                    <a:pt x="98" y="11"/>
                    <a:pt x="98" y="11"/>
                  </a:cubicBezTo>
                  <a:close/>
                  <a:moveTo>
                    <a:pt x="98" y="12"/>
                  </a:moveTo>
                  <a:cubicBezTo>
                    <a:pt x="98" y="12"/>
                    <a:pt x="98" y="11"/>
                    <a:pt x="98" y="12"/>
                  </a:cubicBezTo>
                  <a:cubicBezTo>
                    <a:pt x="98" y="12"/>
                    <a:pt x="98" y="12"/>
                    <a:pt x="98" y="12"/>
                  </a:cubicBezTo>
                  <a:close/>
                  <a:moveTo>
                    <a:pt x="98" y="13"/>
                  </a:moveTo>
                  <a:cubicBezTo>
                    <a:pt x="97" y="8"/>
                    <a:pt x="97" y="13"/>
                    <a:pt x="98" y="13"/>
                  </a:cubicBezTo>
                  <a:cubicBezTo>
                    <a:pt x="97" y="12"/>
                    <a:pt x="98" y="13"/>
                    <a:pt x="98" y="13"/>
                  </a:cubicBez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99" y="13"/>
                    <a:pt x="99" y="13"/>
                    <a:pt x="98" y="13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9" y="14"/>
                    <a:pt x="98" y="13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3"/>
                    <a:pt x="97" y="13"/>
                  </a:cubicBezTo>
                  <a:cubicBezTo>
                    <a:pt x="98" y="14"/>
                    <a:pt x="97" y="14"/>
                    <a:pt x="97" y="14"/>
                  </a:cubicBezTo>
                  <a:close/>
                  <a:moveTo>
                    <a:pt x="98" y="14"/>
                  </a:moveTo>
                  <a:cubicBezTo>
                    <a:pt x="97" y="14"/>
                    <a:pt x="98" y="14"/>
                    <a:pt x="98" y="14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4"/>
                    <a:pt x="97" y="14"/>
                  </a:cubicBezTo>
                  <a:cubicBezTo>
                    <a:pt x="97" y="14"/>
                    <a:pt x="97" y="14"/>
                    <a:pt x="97" y="14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4"/>
                    <a:pt x="97" y="14"/>
                  </a:cubicBezTo>
                  <a:cubicBezTo>
                    <a:pt x="97" y="14"/>
                    <a:pt x="97" y="14"/>
                    <a:pt x="97" y="14"/>
                  </a:cubicBezTo>
                  <a:close/>
                  <a:moveTo>
                    <a:pt x="98" y="14"/>
                  </a:moveTo>
                  <a:cubicBezTo>
                    <a:pt x="98" y="14"/>
                    <a:pt x="98" y="14"/>
                    <a:pt x="98" y="14"/>
                  </a:cubicBezTo>
                  <a:cubicBezTo>
                    <a:pt x="98" y="14"/>
                    <a:pt x="98" y="15"/>
                    <a:pt x="98" y="14"/>
                  </a:cubicBezTo>
                  <a:close/>
                  <a:moveTo>
                    <a:pt x="98" y="14"/>
                  </a:moveTo>
                  <a:cubicBezTo>
                    <a:pt x="98" y="15"/>
                    <a:pt x="97" y="15"/>
                    <a:pt x="98" y="14"/>
                  </a:cubicBezTo>
                  <a:close/>
                  <a:moveTo>
                    <a:pt x="97" y="15"/>
                  </a:moveTo>
                  <a:cubicBezTo>
                    <a:pt x="98" y="15"/>
                    <a:pt x="97" y="15"/>
                    <a:pt x="97" y="15"/>
                  </a:cubicBezTo>
                  <a:close/>
                  <a:moveTo>
                    <a:pt x="98" y="15"/>
                  </a:moveTo>
                  <a:cubicBezTo>
                    <a:pt x="98" y="15"/>
                    <a:pt x="98" y="15"/>
                    <a:pt x="98" y="15"/>
                  </a:cubicBezTo>
                  <a:close/>
                  <a:moveTo>
                    <a:pt x="97" y="15"/>
                  </a:moveTo>
                  <a:cubicBezTo>
                    <a:pt x="97" y="15"/>
                    <a:pt x="97" y="15"/>
                    <a:pt x="97" y="15"/>
                  </a:cubicBezTo>
                  <a:cubicBezTo>
                    <a:pt x="97" y="15"/>
                    <a:pt x="97" y="15"/>
                    <a:pt x="97" y="15"/>
                  </a:cubicBezTo>
                  <a:close/>
                  <a:moveTo>
                    <a:pt x="96" y="15"/>
                  </a:moveTo>
                  <a:cubicBezTo>
                    <a:pt x="96" y="13"/>
                    <a:pt x="97" y="16"/>
                    <a:pt x="96" y="15"/>
                  </a:cubicBezTo>
                  <a:cubicBezTo>
                    <a:pt x="96" y="15"/>
                    <a:pt x="96" y="16"/>
                    <a:pt x="96" y="15"/>
                  </a:cubicBezTo>
                  <a:close/>
                  <a:moveTo>
                    <a:pt x="97" y="16"/>
                  </a:moveTo>
                  <a:cubicBezTo>
                    <a:pt x="97" y="16"/>
                    <a:pt x="97" y="16"/>
                    <a:pt x="97" y="16"/>
                  </a:cubicBezTo>
                  <a:cubicBezTo>
                    <a:pt x="97" y="16"/>
                    <a:pt x="97" y="16"/>
                    <a:pt x="97" y="16"/>
                  </a:cubicBezTo>
                  <a:close/>
                  <a:moveTo>
                    <a:pt x="96" y="16"/>
                  </a:moveTo>
                  <a:cubicBezTo>
                    <a:pt x="95" y="15"/>
                    <a:pt x="97" y="16"/>
                    <a:pt x="96" y="16"/>
                  </a:cubicBezTo>
                  <a:cubicBezTo>
                    <a:pt x="96" y="16"/>
                    <a:pt x="96" y="16"/>
                    <a:pt x="96" y="16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6"/>
                    <a:pt x="93" y="16"/>
                    <a:pt x="93" y="16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6"/>
                    <a:pt x="93" y="16"/>
                    <a:pt x="93" y="16"/>
                  </a:cubicBezTo>
                  <a:close/>
                  <a:moveTo>
                    <a:pt x="92" y="16"/>
                  </a:moveTo>
                  <a:cubicBezTo>
                    <a:pt x="92" y="16"/>
                    <a:pt x="92" y="16"/>
                    <a:pt x="92" y="16"/>
                  </a:cubicBezTo>
                  <a:cubicBezTo>
                    <a:pt x="92" y="16"/>
                    <a:pt x="92" y="16"/>
                    <a:pt x="92" y="16"/>
                  </a:cubicBezTo>
                  <a:close/>
                  <a:moveTo>
                    <a:pt x="92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2" y="16"/>
                    <a:pt x="92" y="15"/>
                    <a:pt x="92" y="16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5"/>
                    <a:pt x="95" y="16"/>
                  </a:cubicBezTo>
                  <a:close/>
                  <a:moveTo>
                    <a:pt x="98" y="15"/>
                  </a:moveTo>
                  <a:cubicBezTo>
                    <a:pt x="98" y="15"/>
                    <a:pt x="98" y="16"/>
                    <a:pt x="98" y="16"/>
                  </a:cubicBezTo>
                  <a:cubicBezTo>
                    <a:pt x="98" y="15"/>
                    <a:pt x="98" y="15"/>
                    <a:pt x="98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5"/>
                    <a:pt x="94" y="15"/>
                  </a:cubicBezTo>
                  <a:cubicBezTo>
                    <a:pt x="94" y="15"/>
                    <a:pt x="93" y="15"/>
                    <a:pt x="93" y="15"/>
                  </a:cubicBezTo>
                  <a:close/>
                  <a:moveTo>
                    <a:pt x="92" y="15"/>
                  </a:moveTo>
                  <a:cubicBezTo>
                    <a:pt x="92" y="15"/>
                    <a:pt x="92" y="15"/>
                    <a:pt x="92" y="15"/>
                  </a:cubicBezTo>
                  <a:cubicBezTo>
                    <a:pt x="92" y="15"/>
                    <a:pt x="91" y="15"/>
                    <a:pt x="92" y="15"/>
                  </a:cubicBezTo>
                  <a:close/>
                  <a:moveTo>
                    <a:pt x="95" y="15"/>
                  </a:moveTo>
                  <a:cubicBezTo>
                    <a:pt x="95" y="15"/>
                    <a:pt x="95" y="15"/>
                    <a:pt x="95" y="15"/>
                  </a:cubicBezTo>
                  <a:cubicBezTo>
                    <a:pt x="95" y="15"/>
                    <a:pt x="95" y="15"/>
                    <a:pt x="95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5"/>
                    <a:pt x="93" y="15"/>
                  </a:cubicBezTo>
                  <a:cubicBezTo>
                    <a:pt x="93" y="15"/>
                    <a:pt x="93" y="15"/>
                    <a:pt x="93" y="15"/>
                  </a:cubicBezTo>
                  <a:close/>
                  <a:moveTo>
                    <a:pt x="89" y="15"/>
                  </a:moveTo>
                  <a:cubicBezTo>
                    <a:pt x="89" y="15"/>
                    <a:pt x="89" y="15"/>
                    <a:pt x="89" y="15"/>
                  </a:cubicBezTo>
                  <a:cubicBezTo>
                    <a:pt x="89" y="15"/>
                    <a:pt x="89" y="15"/>
                    <a:pt x="89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88" y="16"/>
                  </a:moveTo>
                  <a:cubicBezTo>
                    <a:pt x="88" y="16"/>
                    <a:pt x="88" y="15"/>
                    <a:pt x="88" y="15"/>
                  </a:cubicBezTo>
                  <a:cubicBezTo>
                    <a:pt x="88" y="15"/>
                    <a:pt x="88" y="16"/>
                    <a:pt x="88" y="16"/>
                  </a:cubicBezTo>
                  <a:close/>
                  <a:moveTo>
                    <a:pt x="87" y="15"/>
                  </a:moveTo>
                  <a:cubicBezTo>
                    <a:pt x="87" y="15"/>
                    <a:pt x="87" y="15"/>
                    <a:pt x="87" y="15"/>
                  </a:cubicBezTo>
                  <a:cubicBezTo>
                    <a:pt x="87" y="15"/>
                    <a:pt x="87" y="15"/>
                    <a:pt x="87" y="15"/>
                  </a:cubicBezTo>
                  <a:close/>
                  <a:moveTo>
                    <a:pt x="85" y="15"/>
                  </a:moveTo>
                  <a:cubicBezTo>
                    <a:pt x="86" y="15"/>
                    <a:pt x="85" y="15"/>
                    <a:pt x="86" y="15"/>
                  </a:cubicBezTo>
                  <a:cubicBezTo>
                    <a:pt x="86" y="15"/>
                    <a:pt x="86" y="15"/>
                    <a:pt x="85" y="15"/>
                  </a:cubicBezTo>
                  <a:close/>
                  <a:moveTo>
                    <a:pt x="84" y="15"/>
                  </a:moveTo>
                  <a:cubicBezTo>
                    <a:pt x="86" y="14"/>
                    <a:pt x="84" y="15"/>
                    <a:pt x="84" y="15"/>
                  </a:cubicBezTo>
                  <a:cubicBezTo>
                    <a:pt x="84" y="15"/>
                    <a:pt x="84" y="16"/>
                    <a:pt x="84" y="15"/>
                  </a:cubicBezTo>
                  <a:close/>
                  <a:moveTo>
                    <a:pt x="84" y="15"/>
                  </a:moveTo>
                  <a:cubicBezTo>
                    <a:pt x="83" y="16"/>
                    <a:pt x="84" y="16"/>
                    <a:pt x="83" y="16"/>
                  </a:cubicBezTo>
                  <a:cubicBezTo>
                    <a:pt x="83" y="16"/>
                    <a:pt x="84" y="16"/>
                    <a:pt x="84" y="15"/>
                  </a:cubicBezTo>
                  <a:cubicBezTo>
                    <a:pt x="83" y="16"/>
                    <a:pt x="84" y="15"/>
                    <a:pt x="84" y="15"/>
                  </a:cubicBezTo>
                  <a:close/>
                  <a:moveTo>
                    <a:pt x="85" y="16"/>
                  </a:moveTo>
                  <a:cubicBezTo>
                    <a:pt x="86" y="15"/>
                    <a:pt x="85" y="16"/>
                    <a:pt x="85" y="16"/>
                  </a:cubicBezTo>
                  <a:cubicBezTo>
                    <a:pt x="85" y="16"/>
                    <a:pt x="85" y="16"/>
                    <a:pt x="85" y="16"/>
                  </a:cubicBezTo>
                  <a:close/>
                  <a:moveTo>
                    <a:pt x="85" y="16"/>
                  </a:moveTo>
                  <a:cubicBezTo>
                    <a:pt x="85" y="16"/>
                    <a:pt x="85" y="17"/>
                    <a:pt x="85" y="16"/>
                  </a:cubicBezTo>
                  <a:cubicBezTo>
                    <a:pt x="85" y="16"/>
                    <a:pt x="85" y="16"/>
                    <a:pt x="85" y="16"/>
                  </a:cubicBezTo>
                  <a:close/>
                  <a:moveTo>
                    <a:pt x="84" y="16"/>
                  </a:moveTo>
                  <a:cubicBezTo>
                    <a:pt x="84" y="15"/>
                    <a:pt x="85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lose/>
                  <a:moveTo>
                    <a:pt x="83" y="17"/>
                  </a:moveTo>
                  <a:cubicBezTo>
                    <a:pt x="83" y="17"/>
                    <a:pt x="83" y="16"/>
                    <a:pt x="83" y="16"/>
                  </a:cubicBezTo>
                  <a:cubicBezTo>
                    <a:pt x="83" y="17"/>
                    <a:pt x="83" y="17"/>
                    <a:pt x="83" y="17"/>
                  </a:cubicBezTo>
                  <a:close/>
                  <a:moveTo>
                    <a:pt x="82" y="16"/>
                  </a:moveTo>
                  <a:cubicBezTo>
                    <a:pt x="82" y="16"/>
                    <a:pt x="83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lose/>
                  <a:moveTo>
                    <a:pt x="82" y="17"/>
                  </a:moveTo>
                  <a:cubicBezTo>
                    <a:pt x="81" y="16"/>
                    <a:pt x="82" y="17"/>
                    <a:pt x="82" y="17"/>
                  </a:cubicBezTo>
                  <a:close/>
                  <a:moveTo>
                    <a:pt x="81" y="16"/>
                  </a:moveTo>
                  <a:cubicBezTo>
                    <a:pt x="85" y="17"/>
                    <a:pt x="81" y="15"/>
                    <a:pt x="81" y="16"/>
                  </a:cubicBezTo>
                  <a:cubicBezTo>
                    <a:pt x="80" y="15"/>
                    <a:pt x="81" y="16"/>
                    <a:pt x="81" y="16"/>
                  </a:cubicBezTo>
                  <a:close/>
                  <a:moveTo>
                    <a:pt x="81" y="16"/>
                  </a:moveTo>
                  <a:cubicBezTo>
                    <a:pt x="80" y="16"/>
                    <a:pt x="80" y="16"/>
                    <a:pt x="81" y="16"/>
                  </a:cubicBezTo>
                  <a:cubicBezTo>
                    <a:pt x="80" y="16"/>
                    <a:pt x="80" y="16"/>
                    <a:pt x="81" y="16"/>
                  </a:cubicBezTo>
                  <a:close/>
                  <a:moveTo>
                    <a:pt x="79" y="16"/>
                  </a:moveTo>
                  <a:cubicBezTo>
                    <a:pt x="78" y="16"/>
                    <a:pt x="79" y="16"/>
                    <a:pt x="79" y="16"/>
                  </a:cubicBezTo>
                  <a:close/>
                  <a:moveTo>
                    <a:pt x="80" y="17"/>
                  </a:moveTo>
                  <a:cubicBezTo>
                    <a:pt x="80" y="17"/>
                    <a:pt x="80" y="17"/>
                    <a:pt x="80" y="16"/>
                  </a:cubicBezTo>
                  <a:cubicBezTo>
                    <a:pt x="80" y="16"/>
                    <a:pt x="80" y="16"/>
                    <a:pt x="80" y="17"/>
                  </a:cubicBezTo>
                  <a:close/>
                  <a:moveTo>
                    <a:pt x="79" y="17"/>
                  </a:moveTo>
                  <a:cubicBezTo>
                    <a:pt x="79" y="17"/>
                    <a:pt x="79" y="18"/>
                    <a:pt x="79" y="18"/>
                  </a:cubicBezTo>
                  <a:cubicBezTo>
                    <a:pt x="79" y="18"/>
                    <a:pt x="78" y="17"/>
                    <a:pt x="79" y="17"/>
                  </a:cubicBezTo>
                  <a:close/>
                  <a:moveTo>
                    <a:pt x="78" y="17"/>
                  </a:move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lose/>
                  <a:moveTo>
                    <a:pt x="76" y="16"/>
                  </a:moveTo>
                  <a:cubicBezTo>
                    <a:pt x="76" y="16"/>
                    <a:pt x="76" y="16"/>
                    <a:pt x="76" y="16"/>
                  </a:cubicBezTo>
                  <a:close/>
                  <a:moveTo>
                    <a:pt x="76" y="16"/>
                  </a:moveTo>
                  <a:cubicBezTo>
                    <a:pt x="76" y="16"/>
                    <a:pt x="76" y="16"/>
                    <a:pt x="76" y="16"/>
                  </a:cubicBezTo>
                  <a:cubicBezTo>
                    <a:pt x="76" y="16"/>
                    <a:pt x="76" y="16"/>
                    <a:pt x="76" y="16"/>
                  </a:cubicBezTo>
                  <a:close/>
                  <a:moveTo>
                    <a:pt x="76" y="15"/>
                  </a:moveTo>
                  <a:cubicBezTo>
                    <a:pt x="76" y="15"/>
                    <a:pt x="76" y="15"/>
                    <a:pt x="76" y="15"/>
                  </a:cubicBezTo>
                  <a:cubicBezTo>
                    <a:pt x="76" y="15"/>
                    <a:pt x="76" y="15"/>
                    <a:pt x="76" y="15"/>
                  </a:cubicBezTo>
                  <a:close/>
                  <a:moveTo>
                    <a:pt x="77" y="15"/>
                  </a:moveTo>
                  <a:cubicBezTo>
                    <a:pt x="77" y="14"/>
                    <a:pt x="77" y="20"/>
                    <a:pt x="77" y="15"/>
                  </a:cubicBezTo>
                  <a:cubicBezTo>
                    <a:pt x="76" y="16"/>
                    <a:pt x="77" y="15"/>
                    <a:pt x="77" y="15"/>
                  </a:cubicBezTo>
                  <a:close/>
                  <a:moveTo>
                    <a:pt x="78" y="15"/>
                  </a:moveTo>
                  <a:cubicBezTo>
                    <a:pt x="78" y="15"/>
                    <a:pt x="78" y="15"/>
                    <a:pt x="78" y="15"/>
                  </a:cubicBezTo>
                  <a:cubicBezTo>
                    <a:pt x="78" y="15"/>
                    <a:pt x="78" y="15"/>
                    <a:pt x="78" y="15"/>
                  </a:cubicBezTo>
                  <a:close/>
                  <a:moveTo>
                    <a:pt x="78" y="15"/>
                  </a:moveTo>
                  <a:cubicBezTo>
                    <a:pt x="78" y="15"/>
                    <a:pt x="78" y="15"/>
                    <a:pt x="78" y="14"/>
                  </a:cubicBezTo>
                  <a:cubicBezTo>
                    <a:pt x="78" y="14"/>
                    <a:pt x="78" y="15"/>
                    <a:pt x="78" y="15"/>
                  </a:cubicBezTo>
                  <a:close/>
                  <a:moveTo>
                    <a:pt x="79" y="14"/>
                  </a:moveTo>
                  <a:cubicBezTo>
                    <a:pt x="78" y="14"/>
                    <a:pt x="77" y="11"/>
                    <a:pt x="80" y="11"/>
                  </a:cubicBezTo>
                  <a:cubicBezTo>
                    <a:pt x="79" y="15"/>
                    <a:pt x="79" y="14"/>
                    <a:pt x="79" y="14"/>
                  </a:cubicBezTo>
                  <a:cubicBezTo>
                    <a:pt x="78" y="14"/>
                    <a:pt x="79" y="14"/>
                    <a:pt x="79" y="14"/>
                  </a:cubicBezTo>
                  <a:close/>
                  <a:moveTo>
                    <a:pt x="80" y="14"/>
                  </a:moveTo>
                  <a:cubicBezTo>
                    <a:pt x="80" y="14"/>
                    <a:pt x="81" y="13"/>
                    <a:pt x="80" y="14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1" y="15"/>
                  </a:moveTo>
                  <a:cubicBezTo>
                    <a:pt x="69" y="15"/>
                    <a:pt x="73" y="10"/>
                    <a:pt x="71" y="15"/>
                  </a:cubicBezTo>
                  <a:cubicBezTo>
                    <a:pt x="71" y="15"/>
                    <a:pt x="72" y="14"/>
                    <a:pt x="71" y="15"/>
                  </a:cubicBezTo>
                  <a:close/>
                  <a:moveTo>
                    <a:pt x="73" y="15"/>
                  </a:move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lose/>
                  <a:moveTo>
                    <a:pt x="73" y="16"/>
                  </a:moveTo>
                  <a:cubicBezTo>
                    <a:pt x="73" y="16"/>
                    <a:pt x="73" y="15"/>
                    <a:pt x="73" y="16"/>
                  </a:cubicBezTo>
                  <a:cubicBezTo>
                    <a:pt x="73" y="16"/>
                    <a:pt x="73" y="16"/>
                    <a:pt x="73" y="16"/>
                  </a:cubicBezTo>
                  <a:close/>
                  <a:moveTo>
                    <a:pt x="73" y="16"/>
                  </a:moveTo>
                  <a:cubicBezTo>
                    <a:pt x="70" y="16"/>
                    <a:pt x="73" y="12"/>
                    <a:pt x="73" y="16"/>
                  </a:cubicBezTo>
                  <a:cubicBezTo>
                    <a:pt x="72" y="16"/>
                    <a:pt x="73" y="16"/>
                    <a:pt x="73" y="16"/>
                  </a:cubicBezTo>
                  <a:close/>
                  <a:moveTo>
                    <a:pt x="70" y="16"/>
                  </a:moveTo>
                  <a:cubicBezTo>
                    <a:pt x="70" y="16"/>
                    <a:pt x="70" y="16"/>
                    <a:pt x="70" y="16"/>
                  </a:cubicBezTo>
                  <a:cubicBezTo>
                    <a:pt x="70" y="16"/>
                    <a:pt x="70" y="16"/>
                    <a:pt x="70" y="16"/>
                  </a:cubicBezTo>
                  <a:close/>
                  <a:moveTo>
                    <a:pt x="73" y="17"/>
                  </a:moveTo>
                  <a:cubicBezTo>
                    <a:pt x="73" y="17"/>
                    <a:pt x="73" y="16"/>
                    <a:pt x="73" y="16"/>
                  </a:cubicBezTo>
                  <a:cubicBezTo>
                    <a:pt x="73" y="17"/>
                    <a:pt x="73" y="17"/>
                    <a:pt x="73" y="17"/>
                  </a:cubicBezTo>
                  <a:close/>
                  <a:moveTo>
                    <a:pt x="72" y="17"/>
                  </a:moveTo>
                  <a:cubicBezTo>
                    <a:pt x="72" y="17"/>
                    <a:pt x="72" y="16"/>
                    <a:pt x="72" y="16"/>
                  </a:cubicBezTo>
                  <a:cubicBezTo>
                    <a:pt x="72" y="17"/>
                    <a:pt x="72" y="17"/>
                    <a:pt x="72" y="17"/>
                  </a:cubicBezTo>
                  <a:close/>
                  <a:moveTo>
                    <a:pt x="72" y="17"/>
                  </a:moveTo>
                  <a:cubicBezTo>
                    <a:pt x="72" y="17"/>
                    <a:pt x="72" y="17"/>
                    <a:pt x="72" y="17"/>
                  </a:cubicBezTo>
                  <a:cubicBezTo>
                    <a:pt x="72" y="17"/>
                    <a:pt x="72" y="17"/>
                    <a:pt x="72" y="17"/>
                  </a:cubicBezTo>
                  <a:close/>
                  <a:moveTo>
                    <a:pt x="71" y="17"/>
                  </a:moveTo>
                  <a:cubicBezTo>
                    <a:pt x="71" y="17"/>
                    <a:pt x="71" y="17"/>
                    <a:pt x="71" y="17"/>
                  </a:cubicBezTo>
                  <a:cubicBezTo>
                    <a:pt x="71" y="17"/>
                    <a:pt x="71" y="17"/>
                    <a:pt x="71" y="17"/>
                  </a:cubicBezTo>
                  <a:close/>
                  <a:moveTo>
                    <a:pt x="70" y="18"/>
                  </a:moveTo>
                  <a:cubicBezTo>
                    <a:pt x="70" y="18"/>
                    <a:pt x="70" y="18"/>
                    <a:pt x="70" y="18"/>
                  </a:cubicBezTo>
                  <a:cubicBezTo>
                    <a:pt x="70" y="18"/>
                    <a:pt x="70" y="18"/>
                    <a:pt x="70" y="18"/>
                  </a:cubicBezTo>
                  <a:close/>
                  <a:moveTo>
                    <a:pt x="69" y="17"/>
                  </a:moveTo>
                  <a:cubicBezTo>
                    <a:pt x="69" y="18"/>
                    <a:pt x="70" y="18"/>
                    <a:pt x="70" y="18"/>
                  </a:cubicBezTo>
                  <a:cubicBezTo>
                    <a:pt x="69" y="18"/>
                    <a:pt x="69" y="17"/>
                    <a:pt x="69" y="17"/>
                  </a:cubicBezTo>
                  <a:close/>
                  <a:moveTo>
                    <a:pt x="68" y="18"/>
                  </a:moveTo>
                  <a:cubicBezTo>
                    <a:pt x="68" y="18"/>
                    <a:pt x="68" y="18"/>
                    <a:pt x="68" y="18"/>
                  </a:cubicBezTo>
                  <a:cubicBezTo>
                    <a:pt x="68" y="18"/>
                    <a:pt x="68" y="18"/>
                    <a:pt x="68" y="18"/>
                  </a:cubicBezTo>
                  <a:close/>
                  <a:moveTo>
                    <a:pt x="67" y="17"/>
                  </a:moveTo>
                  <a:cubicBezTo>
                    <a:pt x="67" y="17"/>
                    <a:pt x="67" y="17"/>
                    <a:pt x="67" y="17"/>
                  </a:cubicBezTo>
                  <a:cubicBezTo>
                    <a:pt x="67" y="17"/>
                    <a:pt x="67" y="17"/>
                    <a:pt x="67" y="17"/>
                  </a:cubicBezTo>
                  <a:close/>
                  <a:moveTo>
                    <a:pt x="66" y="17"/>
                  </a:move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lose/>
                  <a:moveTo>
                    <a:pt x="69" y="17"/>
                  </a:moveTo>
                  <a:cubicBezTo>
                    <a:pt x="68" y="17"/>
                    <a:pt x="69" y="17"/>
                    <a:pt x="69" y="17"/>
                  </a:cubicBezTo>
                  <a:cubicBezTo>
                    <a:pt x="68" y="16"/>
                    <a:pt x="68" y="17"/>
                    <a:pt x="69" y="17"/>
                  </a:cubicBezTo>
                  <a:close/>
                  <a:moveTo>
                    <a:pt x="66" y="16"/>
                  </a:moveTo>
                  <a:cubicBezTo>
                    <a:pt x="66" y="16"/>
                    <a:pt x="66" y="17"/>
                    <a:pt x="66" y="17"/>
                  </a:cubicBezTo>
                  <a:cubicBezTo>
                    <a:pt x="66" y="17"/>
                    <a:pt x="66" y="16"/>
                    <a:pt x="66" y="16"/>
                  </a:cubicBezTo>
                  <a:cubicBezTo>
                    <a:pt x="66" y="16"/>
                    <a:pt x="66" y="16"/>
                    <a:pt x="66" y="16"/>
                  </a:cubicBezTo>
                  <a:close/>
                  <a:moveTo>
                    <a:pt x="64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6"/>
                    <a:pt x="64" y="16"/>
                    <a:pt x="64" y="16"/>
                  </a:cubicBezTo>
                  <a:close/>
                  <a:moveTo>
                    <a:pt x="61" y="16"/>
                  </a:moveTo>
                  <a:cubicBezTo>
                    <a:pt x="60" y="16"/>
                    <a:pt x="60" y="16"/>
                    <a:pt x="60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0" y="16"/>
                  </a:moveTo>
                  <a:cubicBezTo>
                    <a:pt x="60" y="16"/>
                    <a:pt x="61" y="14"/>
                    <a:pt x="60" y="16"/>
                  </a:cubicBezTo>
                  <a:cubicBezTo>
                    <a:pt x="60" y="16"/>
                    <a:pt x="60" y="16"/>
                    <a:pt x="60" y="16"/>
                  </a:cubicBezTo>
                  <a:close/>
                  <a:moveTo>
                    <a:pt x="59" y="17"/>
                  </a:move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7"/>
                    <a:pt x="61" y="16"/>
                  </a:cubicBezTo>
                  <a:cubicBezTo>
                    <a:pt x="61" y="16"/>
                    <a:pt x="61" y="17"/>
                    <a:pt x="61" y="16"/>
                  </a:cubicBezTo>
                  <a:close/>
                  <a:moveTo>
                    <a:pt x="59" y="16"/>
                  </a:move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lose/>
                  <a:moveTo>
                    <a:pt x="60" y="16"/>
                  </a:moveTo>
                  <a:cubicBezTo>
                    <a:pt x="60" y="16"/>
                    <a:pt x="60" y="16"/>
                    <a:pt x="60" y="16"/>
                  </a:cubicBezTo>
                  <a:cubicBezTo>
                    <a:pt x="60" y="16"/>
                    <a:pt x="60" y="16"/>
                    <a:pt x="60" y="16"/>
                  </a:cubicBezTo>
                  <a:close/>
                  <a:moveTo>
                    <a:pt x="59" y="16"/>
                  </a:move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lose/>
                  <a:moveTo>
                    <a:pt x="58" y="16"/>
                  </a:moveTo>
                  <a:cubicBezTo>
                    <a:pt x="58" y="16"/>
                    <a:pt x="58" y="16"/>
                    <a:pt x="58" y="16"/>
                  </a:cubicBezTo>
                  <a:cubicBezTo>
                    <a:pt x="58" y="16"/>
                    <a:pt x="59" y="16"/>
                    <a:pt x="58" y="16"/>
                  </a:cubicBezTo>
                  <a:close/>
                  <a:moveTo>
                    <a:pt x="59" y="16"/>
                  </a:moveTo>
                  <a:cubicBezTo>
                    <a:pt x="59" y="15"/>
                    <a:pt x="60" y="14"/>
                    <a:pt x="60" y="15"/>
                  </a:cubicBezTo>
                  <a:cubicBezTo>
                    <a:pt x="60" y="15"/>
                    <a:pt x="59" y="16"/>
                    <a:pt x="59" y="16"/>
                  </a:cubicBezTo>
                  <a:cubicBezTo>
                    <a:pt x="59" y="15"/>
                    <a:pt x="59" y="16"/>
                    <a:pt x="59" y="16"/>
                  </a:cubicBezTo>
                  <a:close/>
                  <a:moveTo>
                    <a:pt x="58" y="16"/>
                  </a:moveTo>
                  <a:cubicBezTo>
                    <a:pt x="58" y="15"/>
                    <a:pt x="59" y="15"/>
                    <a:pt x="58" y="16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5"/>
                    <a:pt x="58" y="15"/>
                  </a:cubicBezTo>
                  <a:cubicBezTo>
                    <a:pt x="58" y="15"/>
                    <a:pt x="58" y="15"/>
                    <a:pt x="58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6" y="15"/>
                    <a:pt x="56" y="15"/>
                  </a:cubicBezTo>
                  <a:cubicBezTo>
                    <a:pt x="56" y="15"/>
                    <a:pt x="56" y="15"/>
                    <a:pt x="56" y="15"/>
                  </a:cubicBezTo>
                  <a:close/>
                  <a:moveTo>
                    <a:pt x="56" y="15"/>
                  </a:moveTo>
                  <a:cubicBezTo>
                    <a:pt x="56" y="16"/>
                    <a:pt x="56" y="15"/>
                    <a:pt x="56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5" y="15"/>
                    <a:pt x="55" y="15"/>
                  </a:cubicBezTo>
                  <a:cubicBezTo>
                    <a:pt x="55" y="15"/>
                    <a:pt x="55" y="15"/>
                    <a:pt x="56" y="15"/>
                  </a:cubicBezTo>
                  <a:close/>
                  <a:moveTo>
                    <a:pt x="57" y="15"/>
                  </a:moveTo>
                  <a:cubicBezTo>
                    <a:pt x="57" y="15"/>
                    <a:pt x="57" y="15"/>
                    <a:pt x="57" y="15"/>
                  </a:cubicBezTo>
                  <a:cubicBezTo>
                    <a:pt x="57" y="15"/>
                    <a:pt x="57" y="15"/>
                    <a:pt x="57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6" y="15"/>
                    <a:pt x="56" y="15"/>
                  </a:cubicBezTo>
                  <a:cubicBezTo>
                    <a:pt x="56" y="15"/>
                    <a:pt x="56" y="15"/>
                    <a:pt x="56" y="15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4"/>
                    <a:pt x="58" y="15"/>
                  </a:cubicBezTo>
                  <a:close/>
                  <a:moveTo>
                    <a:pt x="60" y="14"/>
                  </a:moveTo>
                  <a:cubicBezTo>
                    <a:pt x="60" y="14"/>
                    <a:pt x="60" y="14"/>
                    <a:pt x="60" y="14"/>
                  </a:cubicBezTo>
                  <a:cubicBezTo>
                    <a:pt x="60" y="14"/>
                    <a:pt x="60" y="15"/>
                    <a:pt x="60" y="14"/>
                  </a:cubicBezTo>
                  <a:close/>
                  <a:moveTo>
                    <a:pt x="56" y="14"/>
                  </a:moveTo>
                  <a:cubicBezTo>
                    <a:pt x="56" y="15"/>
                    <a:pt x="55" y="14"/>
                    <a:pt x="56" y="14"/>
                  </a:cubicBezTo>
                  <a:cubicBezTo>
                    <a:pt x="56" y="14"/>
                    <a:pt x="56" y="14"/>
                    <a:pt x="56" y="14"/>
                  </a:cubicBezTo>
                  <a:close/>
                  <a:moveTo>
                    <a:pt x="56" y="14"/>
                  </a:moveTo>
                  <a:cubicBezTo>
                    <a:pt x="56" y="15"/>
                    <a:pt x="56" y="14"/>
                    <a:pt x="56" y="14"/>
                  </a:cubicBezTo>
                  <a:cubicBezTo>
                    <a:pt x="56" y="14"/>
                    <a:pt x="56" y="14"/>
                    <a:pt x="56" y="14"/>
                  </a:cubicBezTo>
                  <a:close/>
                  <a:moveTo>
                    <a:pt x="57" y="14"/>
                  </a:moveTo>
                  <a:cubicBezTo>
                    <a:pt x="57" y="14"/>
                    <a:pt x="57" y="14"/>
                    <a:pt x="57" y="14"/>
                  </a:cubicBezTo>
                  <a:cubicBezTo>
                    <a:pt x="57" y="14"/>
                    <a:pt x="57" y="14"/>
                    <a:pt x="57" y="14"/>
                  </a:cubicBezTo>
                  <a:close/>
                  <a:moveTo>
                    <a:pt x="56" y="13"/>
                  </a:moveTo>
                  <a:cubicBezTo>
                    <a:pt x="56" y="14"/>
                    <a:pt x="56" y="13"/>
                    <a:pt x="56" y="13"/>
                  </a:cubicBezTo>
                  <a:cubicBezTo>
                    <a:pt x="56" y="14"/>
                    <a:pt x="56" y="13"/>
                    <a:pt x="56" y="13"/>
                  </a:cubicBezTo>
                  <a:close/>
                  <a:moveTo>
                    <a:pt x="53" y="13"/>
                  </a:move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lose/>
                  <a:moveTo>
                    <a:pt x="50" y="14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4"/>
                    <a:pt x="50" y="14"/>
                  </a:cubicBezTo>
                  <a:close/>
                  <a:moveTo>
                    <a:pt x="49" y="14"/>
                  </a:moveTo>
                  <a:cubicBezTo>
                    <a:pt x="48" y="14"/>
                    <a:pt x="50" y="13"/>
                    <a:pt x="49" y="14"/>
                  </a:cubicBezTo>
                  <a:cubicBezTo>
                    <a:pt x="49" y="14"/>
                    <a:pt x="50" y="14"/>
                    <a:pt x="49" y="14"/>
                  </a:cubicBezTo>
                  <a:close/>
                  <a:moveTo>
                    <a:pt x="49" y="14"/>
                  </a:move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lose/>
                  <a:moveTo>
                    <a:pt x="52" y="14"/>
                  </a:moveTo>
                  <a:cubicBezTo>
                    <a:pt x="51" y="14"/>
                    <a:pt x="52" y="14"/>
                    <a:pt x="52" y="14"/>
                  </a:cubicBezTo>
                  <a:cubicBezTo>
                    <a:pt x="51" y="14"/>
                    <a:pt x="51" y="14"/>
                    <a:pt x="52" y="14"/>
                  </a:cubicBezTo>
                  <a:close/>
                  <a:moveTo>
                    <a:pt x="53" y="14"/>
                  </a:moveTo>
                  <a:cubicBezTo>
                    <a:pt x="53" y="14"/>
                    <a:pt x="53" y="14"/>
                    <a:pt x="53" y="14"/>
                  </a:cubicBezTo>
                  <a:cubicBezTo>
                    <a:pt x="53" y="14"/>
                    <a:pt x="53" y="14"/>
                    <a:pt x="53" y="14"/>
                  </a:cubicBezTo>
                  <a:close/>
                  <a:moveTo>
                    <a:pt x="52" y="15"/>
                  </a:moveTo>
                  <a:cubicBezTo>
                    <a:pt x="52" y="14"/>
                    <a:pt x="52" y="15"/>
                    <a:pt x="52" y="15"/>
                  </a:cubicBezTo>
                  <a:cubicBezTo>
                    <a:pt x="52" y="14"/>
                    <a:pt x="53" y="15"/>
                    <a:pt x="52" y="15"/>
                  </a:cubicBezTo>
                  <a:close/>
                  <a:moveTo>
                    <a:pt x="52" y="15"/>
                  </a:moveTo>
                  <a:cubicBezTo>
                    <a:pt x="51" y="15"/>
                    <a:pt x="52" y="14"/>
                    <a:pt x="52" y="14"/>
                  </a:cubicBezTo>
                  <a:cubicBezTo>
                    <a:pt x="52" y="15"/>
                    <a:pt x="52" y="15"/>
                    <a:pt x="52" y="15"/>
                  </a:cubicBezTo>
                  <a:close/>
                  <a:moveTo>
                    <a:pt x="54" y="15"/>
                  </a:move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lose/>
                  <a:moveTo>
                    <a:pt x="53" y="15"/>
                  </a:moveTo>
                  <a:cubicBezTo>
                    <a:pt x="53" y="16"/>
                    <a:pt x="54" y="15"/>
                    <a:pt x="53" y="15"/>
                  </a:cubicBezTo>
                  <a:close/>
                  <a:moveTo>
                    <a:pt x="52" y="15"/>
                  </a:moveTo>
                  <a:cubicBezTo>
                    <a:pt x="50" y="15"/>
                    <a:pt x="53" y="15"/>
                    <a:pt x="52" y="15"/>
                  </a:cubicBezTo>
                  <a:cubicBezTo>
                    <a:pt x="52" y="15"/>
                    <a:pt x="52" y="15"/>
                    <a:pt x="52" y="15"/>
                  </a:cubicBezTo>
                  <a:close/>
                  <a:moveTo>
                    <a:pt x="51" y="14"/>
                  </a:moveTo>
                  <a:cubicBezTo>
                    <a:pt x="51" y="14"/>
                    <a:pt x="51" y="15"/>
                    <a:pt x="51" y="15"/>
                  </a:cubicBezTo>
                  <a:cubicBezTo>
                    <a:pt x="51" y="15"/>
                    <a:pt x="51" y="14"/>
                    <a:pt x="51" y="14"/>
                  </a:cubicBezTo>
                  <a:close/>
                  <a:moveTo>
                    <a:pt x="50" y="14"/>
                  </a:moveTo>
                  <a:cubicBezTo>
                    <a:pt x="51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lose/>
                  <a:moveTo>
                    <a:pt x="50" y="14"/>
                  </a:move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lose/>
                  <a:moveTo>
                    <a:pt x="48" y="14"/>
                  </a:moveTo>
                  <a:cubicBezTo>
                    <a:pt x="49" y="13"/>
                    <a:pt x="48" y="14"/>
                    <a:pt x="49" y="14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9" y="13"/>
                    <a:pt x="48" y="14"/>
                    <a:pt x="48" y="14"/>
                  </a:cubicBezTo>
                  <a:close/>
                  <a:moveTo>
                    <a:pt x="44" y="14"/>
                  </a:moveTo>
                  <a:cubicBezTo>
                    <a:pt x="44" y="14"/>
                    <a:pt x="44" y="13"/>
                    <a:pt x="44" y="13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6" y="14"/>
                  </a:moveTo>
                  <a:cubicBezTo>
                    <a:pt x="46" y="14"/>
                    <a:pt x="47" y="14"/>
                    <a:pt x="47" y="14"/>
                  </a:cubicBezTo>
                  <a:cubicBezTo>
                    <a:pt x="46" y="14"/>
                    <a:pt x="46" y="14"/>
                    <a:pt x="46" y="14"/>
                  </a:cubicBezTo>
                  <a:close/>
                  <a:moveTo>
                    <a:pt x="47" y="14"/>
                  </a:move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lose/>
                  <a:moveTo>
                    <a:pt x="47" y="14"/>
                  </a:move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lose/>
                  <a:moveTo>
                    <a:pt x="44" y="14"/>
                  </a:moveTo>
                  <a:cubicBezTo>
                    <a:pt x="44" y="14"/>
                    <a:pt x="44" y="14"/>
                    <a:pt x="44" y="14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5" y="14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5" y="14"/>
                    <a:pt x="45" y="14"/>
                    <a:pt x="45" y="14"/>
                  </a:cubicBezTo>
                  <a:close/>
                  <a:moveTo>
                    <a:pt x="44" y="15"/>
                  </a:moveTo>
                  <a:cubicBezTo>
                    <a:pt x="43" y="15"/>
                    <a:pt x="41" y="14"/>
                    <a:pt x="43" y="13"/>
                  </a:cubicBezTo>
                  <a:cubicBezTo>
                    <a:pt x="43" y="14"/>
                    <a:pt x="44" y="14"/>
                    <a:pt x="44" y="15"/>
                  </a:cubicBezTo>
                  <a:cubicBezTo>
                    <a:pt x="43" y="15"/>
                    <a:pt x="44" y="14"/>
                    <a:pt x="44" y="15"/>
                  </a:cubicBezTo>
                  <a:close/>
                  <a:moveTo>
                    <a:pt x="44" y="15"/>
                  </a:moveTo>
                  <a:cubicBezTo>
                    <a:pt x="45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lose/>
                  <a:moveTo>
                    <a:pt x="43" y="15"/>
                  </a:moveTo>
                  <a:cubicBezTo>
                    <a:pt x="43" y="14"/>
                    <a:pt x="44" y="15"/>
                    <a:pt x="43" y="15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5"/>
                    <a:pt x="43" y="15"/>
                    <a:pt x="43" y="15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6"/>
                    <a:pt x="43" y="16"/>
                    <a:pt x="43" y="16"/>
                  </a:cubicBezTo>
                  <a:cubicBezTo>
                    <a:pt x="43" y="16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5"/>
                    <a:pt x="43" y="16"/>
                    <a:pt x="43" y="16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4" y="15"/>
                  </a:moveTo>
                  <a:cubicBezTo>
                    <a:pt x="44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lose/>
                  <a:moveTo>
                    <a:pt x="42" y="15"/>
                  </a:moveTo>
                  <a:cubicBezTo>
                    <a:pt x="42" y="15"/>
                    <a:pt x="42" y="15"/>
                    <a:pt x="42" y="15"/>
                  </a:cubicBezTo>
                  <a:cubicBezTo>
                    <a:pt x="42" y="15"/>
                    <a:pt x="42" y="15"/>
                    <a:pt x="42" y="15"/>
                  </a:cubicBezTo>
                  <a:close/>
                  <a:moveTo>
                    <a:pt x="38" y="15"/>
                  </a:moveTo>
                  <a:cubicBezTo>
                    <a:pt x="38" y="16"/>
                    <a:pt x="38" y="16"/>
                    <a:pt x="38" y="16"/>
                  </a:cubicBezTo>
                  <a:cubicBezTo>
                    <a:pt x="38" y="16"/>
                    <a:pt x="38" y="15"/>
                    <a:pt x="38" y="15"/>
                  </a:cubicBezTo>
                  <a:close/>
                  <a:moveTo>
                    <a:pt x="38" y="15"/>
                  </a:moveTo>
                  <a:cubicBezTo>
                    <a:pt x="38" y="13"/>
                    <a:pt x="39" y="18"/>
                    <a:pt x="38" y="15"/>
                  </a:cubicBezTo>
                  <a:cubicBezTo>
                    <a:pt x="38" y="14"/>
                    <a:pt x="38" y="15"/>
                    <a:pt x="38" y="15"/>
                  </a:cubicBezTo>
                  <a:close/>
                  <a:moveTo>
                    <a:pt x="36" y="15"/>
                  </a:moveTo>
                  <a:cubicBezTo>
                    <a:pt x="36" y="15"/>
                    <a:pt x="36" y="15"/>
                    <a:pt x="36" y="15"/>
                  </a:cubicBezTo>
                  <a:cubicBezTo>
                    <a:pt x="36" y="16"/>
                    <a:pt x="36" y="15"/>
                    <a:pt x="36" y="15"/>
                  </a:cubicBezTo>
                  <a:close/>
                  <a:moveTo>
                    <a:pt x="35" y="15"/>
                  </a:moveTo>
                  <a:cubicBezTo>
                    <a:pt x="35" y="15"/>
                    <a:pt x="36" y="15"/>
                    <a:pt x="35" y="15"/>
                  </a:cubicBezTo>
                  <a:close/>
                  <a:moveTo>
                    <a:pt x="34" y="14"/>
                  </a:moveTo>
                  <a:cubicBezTo>
                    <a:pt x="35" y="15"/>
                    <a:pt x="35" y="15"/>
                    <a:pt x="34" y="14"/>
                  </a:cubicBezTo>
                  <a:cubicBezTo>
                    <a:pt x="34" y="14"/>
                    <a:pt x="34" y="14"/>
                    <a:pt x="34" y="14"/>
                  </a:cubicBezTo>
                  <a:close/>
                  <a:moveTo>
                    <a:pt x="33" y="15"/>
                  </a:moveTo>
                  <a:cubicBezTo>
                    <a:pt x="33" y="15"/>
                    <a:pt x="32" y="14"/>
                    <a:pt x="33" y="14"/>
                  </a:cubicBezTo>
                  <a:cubicBezTo>
                    <a:pt x="33" y="15"/>
                    <a:pt x="33" y="15"/>
                    <a:pt x="33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2" y="14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1" y="15"/>
                    <a:pt x="32" y="15"/>
                  </a:cubicBezTo>
                  <a:cubicBezTo>
                    <a:pt x="32" y="15"/>
                    <a:pt x="32" y="16"/>
                    <a:pt x="32" y="15"/>
                  </a:cubicBezTo>
                  <a:close/>
                  <a:moveTo>
                    <a:pt x="30" y="15"/>
                  </a:move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lose/>
                  <a:moveTo>
                    <a:pt x="33" y="16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3" y="15"/>
                    <a:pt x="33" y="16"/>
                    <a:pt x="33" y="16"/>
                  </a:cubicBezTo>
                  <a:close/>
                  <a:moveTo>
                    <a:pt x="30" y="16"/>
                  </a:move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6"/>
                    <a:pt x="30" y="16"/>
                  </a:cubicBezTo>
                  <a:close/>
                  <a:moveTo>
                    <a:pt x="28" y="15"/>
                  </a:moveTo>
                  <a:cubicBezTo>
                    <a:pt x="28" y="17"/>
                    <a:pt x="29" y="15"/>
                    <a:pt x="28" y="15"/>
                  </a:cubicBezTo>
                  <a:cubicBezTo>
                    <a:pt x="28" y="16"/>
                    <a:pt x="28" y="15"/>
                    <a:pt x="28" y="15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lose/>
                  <a:moveTo>
                    <a:pt x="32" y="17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7"/>
                    <a:pt x="32" y="17"/>
                  </a:cubicBezTo>
                  <a:cubicBezTo>
                    <a:pt x="32" y="16"/>
                    <a:pt x="32" y="17"/>
                    <a:pt x="32" y="17"/>
                  </a:cubicBezTo>
                  <a:close/>
                  <a:moveTo>
                    <a:pt x="31" y="17"/>
                  </a:moveTo>
                  <a:cubicBezTo>
                    <a:pt x="29" y="13"/>
                    <a:pt x="32" y="18"/>
                    <a:pt x="31" y="17"/>
                  </a:cubicBezTo>
                  <a:cubicBezTo>
                    <a:pt x="30" y="16"/>
                    <a:pt x="31" y="17"/>
                    <a:pt x="31" y="17"/>
                  </a:cubicBezTo>
                  <a:close/>
                  <a:moveTo>
                    <a:pt x="30" y="17"/>
                  </a:moveTo>
                  <a:cubicBezTo>
                    <a:pt x="30" y="17"/>
                    <a:pt x="30" y="17"/>
                    <a:pt x="30" y="17"/>
                  </a:cubicBezTo>
                  <a:cubicBezTo>
                    <a:pt x="30" y="17"/>
                    <a:pt x="30" y="17"/>
                    <a:pt x="30" y="17"/>
                  </a:cubicBezTo>
                  <a:close/>
                  <a:moveTo>
                    <a:pt x="30" y="17"/>
                  </a:moveTo>
                  <a:cubicBezTo>
                    <a:pt x="30" y="17"/>
                    <a:pt x="30" y="17"/>
                    <a:pt x="31" y="17"/>
                  </a:cubicBezTo>
                  <a:cubicBezTo>
                    <a:pt x="31" y="17"/>
                    <a:pt x="31" y="17"/>
                    <a:pt x="30" y="17"/>
                  </a:cubicBezTo>
                  <a:close/>
                  <a:moveTo>
                    <a:pt x="29" y="17"/>
                  </a:moveTo>
                  <a:cubicBezTo>
                    <a:pt x="29" y="17"/>
                    <a:pt x="30" y="17"/>
                    <a:pt x="29" y="17"/>
                  </a:cubicBezTo>
                  <a:close/>
                  <a:moveTo>
                    <a:pt x="31" y="18"/>
                  </a:moveTo>
                  <a:cubicBezTo>
                    <a:pt x="32" y="18"/>
                    <a:pt x="31" y="18"/>
                    <a:pt x="32" y="18"/>
                  </a:cubicBezTo>
                  <a:cubicBezTo>
                    <a:pt x="32" y="18"/>
                    <a:pt x="32" y="18"/>
                    <a:pt x="31" y="18"/>
                  </a:cubicBezTo>
                  <a:close/>
                  <a:moveTo>
                    <a:pt x="31" y="18"/>
                  </a:moveTo>
                  <a:cubicBezTo>
                    <a:pt x="31" y="18"/>
                    <a:pt x="30" y="17"/>
                    <a:pt x="31" y="18"/>
                  </a:cubicBezTo>
                  <a:cubicBezTo>
                    <a:pt x="31" y="18"/>
                    <a:pt x="31" y="18"/>
                    <a:pt x="31" y="18"/>
                  </a:cubicBezTo>
                  <a:close/>
                  <a:moveTo>
                    <a:pt x="30" y="18"/>
                  </a:move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7"/>
                    <a:pt x="30" y="18"/>
                  </a:cubicBezTo>
                  <a:close/>
                  <a:moveTo>
                    <a:pt x="32" y="17"/>
                  </a:moveTo>
                  <a:cubicBezTo>
                    <a:pt x="32" y="17"/>
                    <a:pt x="32" y="18"/>
                    <a:pt x="32" y="18"/>
                  </a:cubicBezTo>
                  <a:cubicBezTo>
                    <a:pt x="32" y="18"/>
                    <a:pt x="32" y="17"/>
                    <a:pt x="32" y="17"/>
                  </a:cubicBezTo>
                  <a:close/>
                  <a:moveTo>
                    <a:pt x="27" y="18"/>
                  </a:move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lose/>
                  <a:moveTo>
                    <a:pt x="27" y="18"/>
                  </a:moveTo>
                  <a:cubicBezTo>
                    <a:pt x="27" y="18"/>
                    <a:pt x="27" y="18"/>
                    <a:pt x="26" y="18"/>
                  </a:cubicBezTo>
                  <a:cubicBezTo>
                    <a:pt x="26" y="18"/>
                    <a:pt x="27" y="18"/>
                    <a:pt x="27" y="18"/>
                  </a:cubicBezTo>
                  <a:close/>
                  <a:moveTo>
                    <a:pt x="27" y="17"/>
                  </a:moveTo>
                  <a:cubicBezTo>
                    <a:pt x="27" y="17"/>
                    <a:pt x="27" y="18"/>
                    <a:pt x="27" y="18"/>
                  </a:cubicBezTo>
                  <a:cubicBezTo>
                    <a:pt x="27" y="18"/>
                    <a:pt x="27" y="17"/>
                    <a:pt x="27" y="17"/>
                  </a:cubicBezTo>
                  <a:close/>
                  <a:moveTo>
                    <a:pt x="27" y="17"/>
                  </a:moveTo>
                  <a:cubicBezTo>
                    <a:pt x="27" y="18"/>
                    <a:pt x="27" y="18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lose/>
                  <a:moveTo>
                    <a:pt x="28" y="17"/>
                  </a:moveTo>
                  <a:cubicBezTo>
                    <a:pt x="32" y="17"/>
                    <a:pt x="26" y="17"/>
                    <a:pt x="28" y="17"/>
                  </a:cubicBezTo>
                  <a:cubicBezTo>
                    <a:pt x="29" y="17"/>
                    <a:pt x="28" y="17"/>
                    <a:pt x="28" y="17"/>
                  </a:cubicBezTo>
                  <a:close/>
                  <a:moveTo>
                    <a:pt x="28" y="17"/>
                  </a:move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9" y="17"/>
                    <a:pt x="28" y="17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6"/>
                    <a:pt x="27" y="16"/>
                  </a:cubicBezTo>
                  <a:cubicBezTo>
                    <a:pt x="28" y="16"/>
                    <a:pt x="27" y="17"/>
                    <a:pt x="27" y="16"/>
                  </a:cubicBezTo>
                  <a:close/>
                  <a:moveTo>
                    <a:pt x="26" y="16"/>
                  </a:move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lose/>
                  <a:moveTo>
                    <a:pt x="26" y="16"/>
                  </a:moveTo>
                  <a:cubicBezTo>
                    <a:pt x="27" y="16"/>
                    <a:pt x="27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7" y="16"/>
                    <a:pt x="26" y="16"/>
                    <a:pt x="26" y="16"/>
                  </a:cubicBezTo>
                  <a:close/>
                  <a:moveTo>
                    <a:pt x="26" y="15"/>
                  </a:moveTo>
                  <a:cubicBezTo>
                    <a:pt x="26" y="16"/>
                    <a:pt x="25" y="15"/>
                    <a:pt x="26" y="15"/>
                  </a:cubicBezTo>
                  <a:cubicBezTo>
                    <a:pt x="26" y="16"/>
                    <a:pt x="26" y="15"/>
                    <a:pt x="26" y="15"/>
                  </a:cubicBezTo>
                  <a:close/>
                  <a:moveTo>
                    <a:pt x="26" y="16"/>
                  </a:moveTo>
                  <a:cubicBezTo>
                    <a:pt x="26" y="15"/>
                    <a:pt x="27" y="15"/>
                    <a:pt x="27" y="15"/>
                  </a:cubicBezTo>
                  <a:cubicBezTo>
                    <a:pt x="27" y="15"/>
                    <a:pt x="27" y="16"/>
                    <a:pt x="26" y="16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5"/>
                    <a:pt x="27" y="15"/>
                  </a:cubicBezTo>
                  <a:cubicBezTo>
                    <a:pt x="27" y="15"/>
                    <a:pt x="27" y="15"/>
                    <a:pt x="27" y="16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9" y="15"/>
                    <a:pt x="28" y="15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lose/>
                  <a:moveTo>
                    <a:pt x="29" y="14"/>
                  </a:moveTo>
                  <a:cubicBezTo>
                    <a:pt x="29" y="15"/>
                    <a:pt x="29" y="16"/>
                    <a:pt x="29" y="14"/>
                  </a:cubicBezTo>
                  <a:cubicBezTo>
                    <a:pt x="29" y="14"/>
                    <a:pt x="29" y="15"/>
                    <a:pt x="29" y="14"/>
                  </a:cubicBezTo>
                  <a:close/>
                  <a:moveTo>
                    <a:pt x="28" y="14"/>
                  </a:move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lose/>
                  <a:moveTo>
                    <a:pt x="26" y="14"/>
                  </a:moveTo>
                  <a:cubicBezTo>
                    <a:pt x="27" y="14"/>
                    <a:pt x="27" y="14"/>
                    <a:pt x="26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7" y="14"/>
                    <a:pt x="26" y="14"/>
                    <a:pt x="26" y="14"/>
                  </a:cubicBezTo>
                  <a:close/>
                  <a:moveTo>
                    <a:pt x="23" y="14"/>
                  </a:moveTo>
                  <a:cubicBezTo>
                    <a:pt x="23" y="14"/>
                    <a:pt x="24" y="14"/>
                    <a:pt x="23" y="14"/>
                  </a:cubicBezTo>
                  <a:cubicBezTo>
                    <a:pt x="23" y="14"/>
                    <a:pt x="23" y="14"/>
                    <a:pt x="23" y="14"/>
                  </a:cubicBezTo>
                  <a:close/>
                  <a:moveTo>
                    <a:pt x="21" y="13"/>
                  </a:moveTo>
                  <a:cubicBezTo>
                    <a:pt x="21" y="13"/>
                    <a:pt x="21" y="14"/>
                    <a:pt x="21" y="14"/>
                  </a:cubicBezTo>
                  <a:cubicBezTo>
                    <a:pt x="21" y="13"/>
                    <a:pt x="21" y="13"/>
                    <a:pt x="21" y="13"/>
                  </a:cubicBezTo>
                  <a:close/>
                  <a:moveTo>
                    <a:pt x="23" y="13"/>
                  </a:moveTo>
                  <a:cubicBezTo>
                    <a:pt x="23" y="13"/>
                    <a:pt x="23" y="16"/>
                    <a:pt x="23" y="13"/>
                  </a:cubicBezTo>
                  <a:cubicBezTo>
                    <a:pt x="22" y="13"/>
                    <a:pt x="23" y="12"/>
                    <a:pt x="23" y="13"/>
                  </a:cubicBezTo>
                  <a:close/>
                  <a:moveTo>
                    <a:pt x="23" y="12"/>
                  </a:moveTo>
                  <a:cubicBezTo>
                    <a:pt x="23" y="12"/>
                    <a:pt x="24" y="13"/>
                    <a:pt x="23" y="13"/>
                  </a:cubicBezTo>
                  <a:cubicBezTo>
                    <a:pt x="23" y="12"/>
                    <a:pt x="23" y="12"/>
                    <a:pt x="23" y="12"/>
                  </a:cubicBezTo>
                  <a:close/>
                  <a:moveTo>
                    <a:pt x="23" y="12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2" y="12"/>
                    <a:pt x="23" y="12"/>
                  </a:cubicBezTo>
                  <a:close/>
                  <a:moveTo>
                    <a:pt x="22" y="12"/>
                  </a:move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lose/>
                  <a:moveTo>
                    <a:pt x="20" y="12"/>
                  </a:move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lose/>
                  <a:moveTo>
                    <a:pt x="19" y="12"/>
                  </a:moveTo>
                  <a:cubicBezTo>
                    <a:pt x="19" y="12"/>
                    <a:pt x="19" y="12"/>
                    <a:pt x="20" y="12"/>
                  </a:cubicBezTo>
                  <a:cubicBezTo>
                    <a:pt x="20" y="12"/>
                    <a:pt x="20" y="12"/>
                    <a:pt x="19" y="12"/>
                  </a:cubicBezTo>
                  <a:close/>
                  <a:moveTo>
                    <a:pt x="18" y="12"/>
                  </a:moveTo>
                  <a:cubicBezTo>
                    <a:pt x="18" y="12"/>
                    <a:pt x="18" y="13"/>
                    <a:pt x="18" y="12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9" y="13"/>
                  </a:moveTo>
                  <a:cubicBezTo>
                    <a:pt x="19" y="13"/>
                    <a:pt x="19" y="13"/>
                    <a:pt x="20" y="13"/>
                  </a:cubicBezTo>
                  <a:cubicBezTo>
                    <a:pt x="20" y="13"/>
                    <a:pt x="19" y="13"/>
                    <a:pt x="19" y="13"/>
                  </a:cubicBezTo>
                  <a:close/>
                  <a:moveTo>
                    <a:pt x="18" y="13"/>
                  </a:moveTo>
                  <a:cubicBezTo>
                    <a:pt x="18" y="13"/>
                    <a:pt x="18" y="12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lose/>
                  <a:moveTo>
                    <a:pt x="19" y="13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lose/>
                  <a:moveTo>
                    <a:pt x="18" y="13"/>
                  </a:moveTo>
                  <a:cubicBezTo>
                    <a:pt x="18" y="13"/>
                    <a:pt x="18" y="13"/>
                    <a:pt x="18" y="13"/>
                  </a:cubicBezTo>
                  <a:close/>
                  <a:moveTo>
                    <a:pt x="15" y="15"/>
                  </a:moveTo>
                  <a:cubicBezTo>
                    <a:pt x="15" y="14"/>
                    <a:pt x="16" y="14"/>
                    <a:pt x="16" y="15"/>
                  </a:cubicBezTo>
                  <a:cubicBezTo>
                    <a:pt x="16" y="15"/>
                    <a:pt x="15" y="15"/>
                    <a:pt x="15" y="15"/>
                  </a:cubicBezTo>
                  <a:close/>
                  <a:moveTo>
                    <a:pt x="10" y="14"/>
                  </a:moveTo>
                  <a:cubicBezTo>
                    <a:pt x="10" y="14"/>
                    <a:pt x="11" y="15"/>
                    <a:pt x="10" y="14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4"/>
                    <a:pt x="14" y="14"/>
                  </a:cubicBezTo>
                  <a:cubicBezTo>
                    <a:pt x="14" y="14"/>
                    <a:pt x="14" y="15"/>
                    <a:pt x="14" y="15"/>
                  </a:cubicBezTo>
                  <a:close/>
                  <a:moveTo>
                    <a:pt x="18" y="15"/>
                  </a:move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lose/>
                  <a:moveTo>
                    <a:pt x="11" y="15"/>
                  </a:move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lose/>
                  <a:moveTo>
                    <a:pt x="10" y="15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lose/>
                  <a:moveTo>
                    <a:pt x="12" y="15"/>
                  </a:moveTo>
                  <a:cubicBezTo>
                    <a:pt x="12" y="15"/>
                    <a:pt x="12" y="15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5" y="15"/>
                    <a:pt x="14" y="15"/>
                  </a:cubicBezTo>
                  <a:close/>
                  <a:moveTo>
                    <a:pt x="15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17" y="15"/>
                  </a:move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lose/>
                  <a:moveTo>
                    <a:pt x="17" y="15"/>
                  </a:moveTo>
                  <a:cubicBezTo>
                    <a:pt x="16" y="15"/>
                    <a:pt x="17" y="15"/>
                    <a:pt x="17" y="15"/>
                  </a:cubicBezTo>
                  <a:close/>
                  <a:moveTo>
                    <a:pt x="15" y="15"/>
                  </a:moveTo>
                  <a:cubicBezTo>
                    <a:pt x="16" y="15"/>
                    <a:pt x="16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lose/>
                  <a:moveTo>
                    <a:pt x="16" y="15"/>
                  </a:move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lose/>
                  <a:moveTo>
                    <a:pt x="17" y="16"/>
                  </a:moveTo>
                  <a:cubicBezTo>
                    <a:pt x="17" y="15"/>
                    <a:pt x="18" y="16"/>
                    <a:pt x="17" y="16"/>
                  </a:cubicBezTo>
                  <a:cubicBezTo>
                    <a:pt x="17" y="15"/>
                    <a:pt x="17" y="16"/>
                    <a:pt x="17" y="16"/>
                  </a:cubicBezTo>
                  <a:close/>
                  <a:moveTo>
                    <a:pt x="16" y="16"/>
                  </a:move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6"/>
                    <a:pt x="16" y="16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5"/>
                    <a:pt x="15" y="15"/>
                  </a:cubicBezTo>
                  <a:cubicBezTo>
                    <a:pt x="15" y="16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5" y="16"/>
                  </a:cubicBezTo>
                  <a:close/>
                  <a:moveTo>
                    <a:pt x="13" y="16"/>
                  </a:move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2" y="15"/>
                  </a:moveTo>
                  <a:cubicBezTo>
                    <a:pt x="15" y="17"/>
                    <a:pt x="11" y="15"/>
                    <a:pt x="12" y="15"/>
                  </a:cubicBezTo>
                  <a:cubicBezTo>
                    <a:pt x="12" y="15"/>
                    <a:pt x="11" y="15"/>
                    <a:pt x="12" y="15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7" y="15"/>
                    <a:pt x="8" y="15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lose/>
                  <a:moveTo>
                    <a:pt x="13" y="14"/>
                  </a:moveTo>
                  <a:cubicBezTo>
                    <a:pt x="13" y="14"/>
                    <a:pt x="13" y="15"/>
                    <a:pt x="13" y="15"/>
                  </a:cubicBezTo>
                  <a:cubicBezTo>
                    <a:pt x="13" y="15"/>
                    <a:pt x="13" y="14"/>
                    <a:pt x="13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5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7" y="14"/>
                  </a:moveTo>
                  <a:cubicBezTo>
                    <a:pt x="7" y="14"/>
                    <a:pt x="7" y="15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lose/>
                  <a:moveTo>
                    <a:pt x="8" y="14"/>
                  </a:moveTo>
                  <a:cubicBezTo>
                    <a:pt x="8" y="14"/>
                    <a:pt x="8" y="14"/>
                    <a:pt x="9" y="14"/>
                  </a:cubicBezTo>
                  <a:cubicBezTo>
                    <a:pt x="9" y="14"/>
                    <a:pt x="8" y="14"/>
                    <a:pt x="8" y="14"/>
                  </a:cubicBezTo>
                  <a:cubicBezTo>
                    <a:pt x="8" y="14"/>
                    <a:pt x="8" y="15"/>
                    <a:pt x="8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10" y="14"/>
                  </a:moveTo>
                  <a:cubicBezTo>
                    <a:pt x="9" y="14"/>
                    <a:pt x="10" y="13"/>
                    <a:pt x="10" y="14"/>
                  </a:cubicBezTo>
                  <a:close/>
                  <a:moveTo>
                    <a:pt x="5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3"/>
                    <a:pt x="6" y="14"/>
                  </a:cubicBezTo>
                  <a:close/>
                  <a:moveTo>
                    <a:pt x="7" y="14"/>
                  </a:move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7" y="13"/>
                    <a:pt x="7" y="14"/>
                  </a:cubicBezTo>
                  <a:close/>
                  <a:moveTo>
                    <a:pt x="15" y="14"/>
                  </a:moveTo>
                  <a:cubicBezTo>
                    <a:pt x="15" y="13"/>
                    <a:pt x="16" y="14"/>
                    <a:pt x="16" y="14"/>
                  </a:cubicBezTo>
                  <a:cubicBezTo>
                    <a:pt x="15" y="14"/>
                    <a:pt x="15" y="14"/>
                    <a:pt x="15" y="14"/>
                  </a:cubicBezTo>
                  <a:close/>
                  <a:moveTo>
                    <a:pt x="13" y="14"/>
                  </a:moveTo>
                  <a:cubicBezTo>
                    <a:pt x="13" y="14"/>
                    <a:pt x="13" y="14"/>
                    <a:pt x="13" y="14"/>
                  </a:cubicBezTo>
                  <a:cubicBezTo>
                    <a:pt x="14" y="14"/>
                    <a:pt x="13" y="14"/>
                    <a:pt x="13" y="14"/>
                  </a:cubicBezTo>
                  <a:close/>
                  <a:moveTo>
                    <a:pt x="13" y="14"/>
                  </a:moveTo>
                  <a:cubicBezTo>
                    <a:pt x="13" y="14"/>
                    <a:pt x="12" y="14"/>
                    <a:pt x="13" y="14"/>
                  </a:cubicBezTo>
                  <a:close/>
                  <a:moveTo>
                    <a:pt x="10" y="14"/>
                  </a:move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lose/>
                  <a:moveTo>
                    <a:pt x="16" y="14"/>
                  </a:move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lose/>
                  <a:moveTo>
                    <a:pt x="9" y="14"/>
                  </a:move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lose/>
                  <a:moveTo>
                    <a:pt x="5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5" y="14"/>
                    <a:pt x="5" y="14"/>
                    <a:pt x="6" y="14"/>
                  </a:cubicBezTo>
                  <a:close/>
                  <a:moveTo>
                    <a:pt x="3" y="14"/>
                  </a:moveTo>
                  <a:cubicBezTo>
                    <a:pt x="3" y="14"/>
                    <a:pt x="2" y="13"/>
                    <a:pt x="3" y="13"/>
                  </a:cubicBezTo>
                  <a:cubicBezTo>
                    <a:pt x="3" y="13"/>
                    <a:pt x="3" y="14"/>
                    <a:pt x="3" y="14"/>
                  </a:cubicBezTo>
                  <a:close/>
                  <a:moveTo>
                    <a:pt x="4" y="14"/>
                  </a:moveTo>
                  <a:cubicBezTo>
                    <a:pt x="4" y="14"/>
                    <a:pt x="4" y="13"/>
                    <a:pt x="4" y="14"/>
                  </a:cubicBezTo>
                  <a:cubicBezTo>
                    <a:pt x="5" y="13"/>
                    <a:pt x="5" y="14"/>
                    <a:pt x="4" y="14"/>
                  </a:cubicBezTo>
                  <a:close/>
                  <a:moveTo>
                    <a:pt x="17" y="13"/>
                  </a:moveTo>
                  <a:cubicBezTo>
                    <a:pt x="17" y="12"/>
                    <a:pt x="18" y="14"/>
                    <a:pt x="18" y="14"/>
                  </a:cubicBezTo>
                  <a:cubicBezTo>
                    <a:pt x="18" y="14"/>
                    <a:pt x="18" y="14"/>
                    <a:pt x="17" y="13"/>
                  </a:cubicBezTo>
                  <a:cubicBezTo>
                    <a:pt x="17" y="12"/>
                    <a:pt x="17" y="14"/>
                    <a:pt x="17" y="13"/>
                  </a:cubicBezTo>
                  <a:close/>
                  <a:moveTo>
                    <a:pt x="5" y="13"/>
                  </a:move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lose/>
                  <a:moveTo>
                    <a:pt x="6" y="13"/>
                  </a:moveTo>
                  <a:cubicBezTo>
                    <a:pt x="6" y="14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lose/>
                  <a:moveTo>
                    <a:pt x="6" y="13"/>
                  </a:move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lose/>
                  <a:moveTo>
                    <a:pt x="7" y="13"/>
                  </a:move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7" y="13"/>
                  </a:cubicBezTo>
                  <a:cubicBezTo>
                    <a:pt x="8" y="12"/>
                    <a:pt x="7" y="13"/>
                    <a:pt x="7" y="13"/>
                  </a:cubicBezTo>
                  <a:close/>
                  <a:moveTo>
                    <a:pt x="8" y="12"/>
                  </a:moveTo>
                  <a:cubicBezTo>
                    <a:pt x="7" y="12"/>
                    <a:pt x="7" y="13"/>
                    <a:pt x="7" y="12"/>
                  </a:cubicBezTo>
                  <a:cubicBezTo>
                    <a:pt x="7" y="12"/>
                    <a:pt x="8" y="12"/>
                    <a:pt x="8" y="12"/>
                  </a:cubicBezTo>
                  <a:close/>
                  <a:moveTo>
                    <a:pt x="7" y="12"/>
                  </a:moveTo>
                  <a:cubicBezTo>
                    <a:pt x="7" y="12"/>
                    <a:pt x="7" y="13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lose/>
                  <a:moveTo>
                    <a:pt x="6" y="12"/>
                  </a:moveTo>
                  <a:cubicBezTo>
                    <a:pt x="6" y="12"/>
                    <a:pt x="7" y="13"/>
                    <a:pt x="6" y="12"/>
                  </a:cubicBezTo>
                  <a:cubicBezTo>
                    <a:pt x="6" y="12"/>
                    <a:pt x="6" y="13"/>
                    <a:pt x="6" y="12"/>
                  </a:cubicBezTo>
                  <a:close/>
                  <a:moveTo>
                    <a:pt x="6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lose/>
                  <a:moveTo>
                    <a:pt x="6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lose/>
                  <a:moveTo>
                    <a:pt x="7" y="12"/>
                  </a:move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6" y="12"/>
                    <a:pt x="7" y="12"/>
                  </a:cubicBezTo>
                  <a:close/>
                  <a:moveTo>
                    <a:pt x="9" y="12"/>
                  </a:move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lose/>
                  <a:moveTo>
                    <a:pt x="6" y="11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1"/>
                    <a:pt x="6" y="11"/>
                  </a:cubicBezTo>
                  <a:close/>
                  <a:moveTo>
                    <a:pt x="6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lose/>
                  <a:moveTo>
                    <a:pt x="5" y="11"/>
                  </a:moveTo>
                  <a:cubicBezTo>
                    <a:pt x="5" y="11"/>
                    <a:pt x="5" y="11"/>
                    <a:pt x="6" y="11"/>
                  </a:cubicBezTo>
                  <a:cubicBezTo>
                    <a:pt x="5" y="11"/>
                    <a:pt x="6" y="11"/>
                    <a:pt x="5" y="11"/>
                  </a:cubicBezTo>
                  <a:close/>
                  <a:moveTo>
                    <a:pt x="4" y="11"/>
                  </a:moveTo>
                  <a:cubicBezTo>
                    <a:pt x="4" y="11"/>
                    <a:pt x="5" y="11"/>
                    <a:pt x="4" y="11"/>
                  </a:cubicBezTo>
                  <a:cubicBezTo>
                    <a:pt x="4" y="11"/>
                    <a:pt x="5" y="11"/>
                    <a:pt x="4" y="11"/>
                  </a:cubicBezTo>
                  <a:close/>
                  <a:moveTo>
                    <a:pt x="8" y="11"/>
                  </a:moveTo>
                  <a:cubicBezTo>
                    <a:pt x="9" y="12"/>
                    <a:pt x="8" y="12"/>
                    <a:pt x="8" y="12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9" y="12"/>
                    <a:pt x="8" y="11"/>
                    <a:pt x="8" y="11"/>
                  </a:cubicBezTo>
                  <a:close/>
                  <a:moveTo>
                    <a:pt x="5" y="11"/>
                  </a:moveTo>
                  <a:cubicBezTo>
                    <a:pt x="5" y="11"/>
                    <a:pt x="4" y="11"/>
                    <a:pt x="5" y="11"/>
                  </a:cubicBezTo>
                  <a:close/>
                  <a:moveTo>
                    <a:pt x="6" y="11"/>
                  </a:moveTo>
                  <a:cubicBezTo>
                    <a:pt x="6" y="11"/>
                    <a:pt x="5" y="11"/>
                    <a:pt x="5" y="11"/>
                  </a:cubicBezTo>
                  <a:cubicBezTo>
                    <a:pt x="5" y="11"/>
                    <a:pt x="5" y="11"/>
                    <a:pt x="6" y="11"/>
                  </a:cubicBezTo>
                  <a:close/>
                  <a:moveTo>
                    <a:pt x="7" y="10"/>
                  </a:moveTo>
                  <a:cubicBezTo>
                    <a:pt x="7" y="10"/>
                    <a:pt x="7" y="11"/>
                    <a:pt x="7" y="11"/>
                  </a:cubicBezTo>
                  <a:cubicBezTo>
                    <a:pt x="7" y="11"/>
                    <a:pt x="7" y="10"/>
                    <a:pt x="7" y="10"/>
                  </a:cubicBezTo>
                  <a:close/>
                  <a:moveTo>
                    <a:pt x="5" y="10"/>
                  </a:moveTo>
                  <a:cubicBezTo>
                    <a:pt x="5" y="10"/>
                    <a:pt x="5" y="11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lose/>
                  <a:moveTo>
                    <a:pt x="3" y="10"/>
                  </a:moveTo>
                  <a:cubicBezTo>
                    <a:pt x="3" y="10"/>
                    <a:pt x="3" y="11"/>
                    <a:pt x="3" y="10"/>
                  </a:cubicBez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</a:path>
              </a:pathLst>
            </a:custGeom>
            <a:solidFill>
              <a:srgbClr val="D01D3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任务管理</a:t>
              </a:r>
              <a:endPara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732790" y="2556510"/>
            <a:ext cx="11189970" cy="57912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p>
            <a:r>
              <a:rPr lang="en-US" altLang="zh-CN" sz="3200" b="1" dirty="0" smtClean="0">
                <a:solidFill>
                  <a:srgbClr val="D01D3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任务</a:t>
            </a:r>
            <a:r>
              <a:rPr lang="en-US" altLang="zh-CN" sz="32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是指在app</a:t>
            </a:r>
            <a:r>
              <a:rPr lang="zh-CN" altLang="en-US" sz="32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运行时</a:t>
            </a:r>
            <a:r>
              <a:rPr lang="en-US" altLang="zh-CN" sz="32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与用户交互的一系列 Activity</a:t>
            </a:r>
            <a:r>
              <a:rPr lang="en-US" altLang="zh-CN" sz="16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endParaRPr lang="en-US" altLang="zh-CN" sz="1600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ldLvl="0" animBg="1"/>
      <p:bldP spid="21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iagram_backstac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975" y="1593215"/>
            <a:ext cx="7834630" cy="247650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-835405" y="423138"/>
            <a:ext cx="8385175" cy="4461150"/>
            <a:chOff x="-835405" y="423138"/>
            <a:chExt cx="8385175" cy="446115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1684910" y="4305168"/>
              <a:ext cx="5864860" cy="5791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3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单返回栈</a:t>
              </a:r>
              <a:endParaRPr lang="zh-CN" altLang="en-US" sz="32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7" name="图片 6" descr="diagram_multitask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8275" y="3366770"/>
            <a:ext cx="3517265" cy="18796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8291450" y="5563738"/>
            <a:ext cx="5864860" cy="5791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多返回栈</a:t>
            </a:r>
            <a:endParaRPr lang="zh-CN" altLang="en-US" sz="32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783970" y="234183"/>
            <a:ext cx="586486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任务与返回栈</a:t>
            </a:r>
            <a:endParaRPr lang="zh-CN" altLang="en-US" sz="44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0" name="Freeform 1232"/>
          <p:cNvSpPr>
            <a:spLocks noEditPoints="1"/>
          </p:cNvSpPr>
          <p:nvPr/>
        </p:nvSpPr>
        <p:spPr bwMode="auto">
          <a:xfrm rot="6060000">
            <a:off x="4126485" y="3390768"/>
            <a:ext cx="7409180" cy="76200"/>
          </a:xfrm>
          <a:custGeom>
            <a:avLst/>
            <a:gdLst>
              <a:gd name="T0" fmla="*/ 221 w 309"/>
              <a:gd name="T1" fmla="*/ 14 h 23"/>
              <a:gd name="T2" fmla="*/ 88 w 309"/>
              <a:gd name="T3" fmla="*/ 7 h 23"/>
              <a:gd name="T4" fmla="*/ 213 w 309"/>
              <a:gd name="T5" fmla="*/ 10 h 23"/>
              <a:gd name="T6" fmla="*/ 294 w 309"/>
              <a:gd name="T7" fmla="*/ 20 h 23"/>
              <a:gd name="T8" fmla="*/ 282 w 309"/>
              <a:gd name="T9" fmla="*/ 19 h 23"/>
              <a:gd name="T10" fmla="*/ 205 w 309"/>
              <a:gd name="T11" fmla="*/ 11 h 23"/>
              <a:gd name="T12" fmla="*/ 208 w 309"/>
              <a:gd name="T13" fmla="*/ 10 h 23"/>
              <a:gd name="T14" fmla="*/ 212 w 309"/>
              <a:gd name="T15" fmla="*/ 13 h 23"/>
              <a:gd name="T16" fmla="*/ 275 w 309"/>
              <a:gd name="T17" fmla="*/ 18 h 23"/>
              <a:gd name="T18" fmla="*/ 235 w 309"/>
              <a:gd name="T19" fmla="*/ 12 h 23"/>
              <a:gd name="T20" fmla="*/ 273 w 309"/>
              <a:gd name="T21" fmla="*/ 17 h 23"/>
              <a:gd name="T22" fmla="*/ 249 w 309"/>
              <a:gd name="T23" fmla="*/ 16 h 23"/>
              <a:gd name="T24" fmla="*/ 235 w 309"/>
              <a:gd name="T25" fmla="*/ 15 h 23"/>
              <a:gd name="T26" fmla="*/ 234 w 309"/>
              <a:gd name="T27" fmla="*/ 14 h 23"/>
              <a:gd name="T28" fmla="*/ 261 w 309"/>
              <a:gd name="T29" fmla="*/ 16 h 23"/>
              <a:gd name="T30" fmla="*/ 225 w 309"/>
              <a:gd name="T31" fmla="*/ 15 h 23"/>
              <a:gd name="T32" fmla="*/ 241 w 309"/>
              <a:gd name="T33" fmla="*/ 12 h 23"/>
              <a:gd name="T34" fmla="*/ 271 w 309"/>
              <a:gd name="T35" fmla="*/ 13 h 23"/>
              <a:gd name="T36" fmla="*/ 295 w 309"/>
              <a:gd name="T37" fmla="*/ 17 h 23"/>
              <a:gd name="T38" fmla="*/ 267 w 309"/>
              <a:gd name="T39" fmla="*/ 19 h 23"/>
              <a:gd name="T40" fmla="*/ 246 w 309"/>
              <a:gd name="T41" fmla="*/ 19 h 23"/>
              <a:gd name="T42" fmla="*/ 227 w 309"/>
              <a:gd name="T43" fmla="*/ 20 h 23"/>
              <a:gd name="T44" fmla="*/ 225 w 309"/>
              <a:gd name="T45" fmla="*/ 16 h 23"/>
              <a:gd name="T46" fmla="*/ 215 w 309"/>
              <a:gd name="T47" fmla="*/ 16 h 23"/>
              <a:gd name="T48" fmla="*/ 150 w 309"/>
              <a:gd name="T49" fmla="*/ 14 h 23"/>
              <a:gd name="T50" fmla="*/ 150 w 309"/>
              <a:gd name="T51" fmla="*/ 9 h 23"/>
              <a:gd name="T52" fmla="*/ 159 w 309"/>
              <a:gd name="T53" fmla="*/ 10 h 23"/>
              <a:gd name="T54" fmla="*/ 181 w 309"/>
              <a:gd name="T55" fmla="*/ 12 h 23"/>
              <a:gd name="T56" fmla="*/ 186 w 309"/>
              <a:gd name="T57" fmla="*/ 14 h 23"/>
              <a:gd name="T58" fmla="*/ 196 w 309"/>
              <a:gd name="T59" fmla="*/ 14 h 23"/>
              <a:gd name="T60" fmla="*/ 184 w 309"/>
              <a:gd name="T61" fmla="*/ 14 h 23"/>
              <a:gd name="T62" fmla="*/ 173 w 309"/>
              <a:gd name="T63" fmla="*/ 15 h 23"/>
              <a:gd name="T64" fmla="*/ 164 w 309"/>
              <a:gd name="T65" fmla="*/ 12 h 23"/>
              <a:gd name="T66" fmla="*/ 153 w 309"/>
              <a:gd name="T67" fmla="*/ 18 h 23"/>
              <a:gd name="T68" fmla="*/ 149 w 309"/>
              <a:gd name="T69" fmla="*/ 10 h 23"/>
              <a:gd name="T70" fmla="*/ 141 w 309"/>
              <a:gd name="T71" fmla="*/ 11 h 23"/>
              <a:gd name="T72" fmla="*/ 126 w 309"/>
              <a:gd name="T73" fmla="*/ 13 h 23"/>
              <a:gd name="T74" fmla="*/ 120 w 309"/>
              <a:gd name="T75" fmla="*/ 9 h 23"/>
              <a:gd name="T76" fmla="*/ 100 w 309"/>
              <a:gd name="T77" fmla="*/ 12 h 23"/>
              <a:gd name="T78" fmla="*/ 14 w 309"/>
              <a:gd name="T79" fmla="*/ 13 h 23"/>
              <a:gd name="T80" fmla="*/ 11 w 309"/>
              <a:gd name="T81" fmla="*/ 9 h 23"/>
              <a:gd name="T82" fmla="*/ 7 w 309"/>
              <a:gd name="T83" fmla="*/ 8 h 23"/>
              <a:gd name="T84" fmla="*/ 40 w 309"/>
              <a:gd name="T85" fmla="*/ 14 h 23"/>
              <a:gd name="T86" fmla="*/ 70 w 309"/>
              <a:gd name="T87" fmla="*/ 13 h 23"/>
              <a:gd name="T88" fmla="*/ 26 w 309"/>
              <a:gd name="T89" fmla="*/ 12 h 23"/>
              <a:gd name="T90" fmla="*/ 27 w 309"/>
              <a:gd name="T91" fmla="*/ 12 h 23"/>
              <a:gd name="T92" fmla="*/ 36 w 309"/>
              <a:gd name="T93" fmla="*/ 14 h 23"/>
              <a:gd name="T94" fmla="*/ 39 w 309"/>
              <a:gd name="T95" fmla="*/ 10 h 23"/>
              <a:gd name="T96" fmla="*/ 60 w 309"/>
              <a:gd name="T97" fmla="*/ 10 h 23"/>
              <a:gd name="T98" fmla="*/ 76 w 309"/>
              <a:gd name="T99" fmla="*/ 14 h 23"/>
              <a:gd name="T100" fmla="*/ 85 w 309"/>
              <a:gd name="T101" fmla="*/ 9 h 23"/>
              <a:gd name="T102" fmla="*/ 88 w 309"/>
              <a:gd name="T103" fmla="*/ 8 h 23"/>
              <a:gd name="T104" fmla="*/ 100 w 309"/>
              <a:gd name="T105" fmla="*/ 9 h 23"/>
              <a:gd name="T106" fmla="*/ 96 w 309"/>
              <a:gd name="T107" fmla="*/ 13 h 23"/>
              <a:gd name="T108" fmla="*/ 105 w 309"/>
              <a:gd name="T109" fmla="*/ 10 h 23"/>
              <a:gd name="T110" fmla="*/ 115 w 309"/>
              <a:gd name="T111" fmla="*/ 12 h 23"/>
              <a:gd name="T112" fmla="*/ 103 w 309"/>
              <a:gd name="T113" fmla="*/ 13 h 23"/>
              <a:gd name="T114" fmla="*/ 96 w 309"/>
              <a:gd name="T115" fmla="*/ 16 h 23"/>
              <a:gd name="T116" fmla="*/ 72 w 309"/>
              <a:gd name="T117" fmla="*/ 14 h 23"/>
              <a:gd name="T118" fmla="*/ 56 w 309"/>
              <a:gd name="T119" fmla="*/ 14 h 23"/>
              <a:gd name="T120" fmla="*/ 33 w 309"/>
              <a:gd name="T121" fmla="*/ 15 h 23"/>
              <a:gd name="T122" fmla="*/ 23 w 309"/>
              <a:gd name="T123" fmla="*/ 12 h 23"/>
              <a:gd name="T124" fmla="*/ 10 w 309"/>
              <a:gd name="T125" fmla="*/ 14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09" h="23">
                <a:moveTo>
                  <a:pt x="2" y="10"/>
                </a:moveTo>
                <a:cubicBezTo>
                  <a:pt x="2" y="11"/>
                  <a:pt x="5" y="13"/>
                  <a:pt x="5" y="12"/>
                </a:cubicBezTo>
                <a:cubicBezTo>
                  <a:pt x="8" y="14"/>
                  <a:pt x="1" y="12"/>
                  <a:pt x="2" y="12"/>
                </a:cubicBezTo>
                <a:cubicBezTo>
                  <a:pt x="0" y="13"/>
                  <a:pt x="5" y="15"/>
                  <a:pt x="6" y="16"/>
                </a:cubicBezTo>
                <a:cubicBezTo>
                  <a:pt x="5" y="15"/>
                  <a:pt x="4" y="16"/>
                  <a:pt x="4" y="16"/>
                </a:cubicBezTo>
                <a:cubicBezTo>
                  <a:pt x="6" y="13"/>
                  <a:pt x="12" y="16"/>
                  <a:pt x="13" y="18"/>
                </a:cubicBezTo>
                <a:cubicBezTo>
                  <a:pt x="12" y="18"/>
                  <a:pt x="14" y="14"/>
                  <a:pt x="15" y="19"/>
                </a:cubicBezTo>
                <a:cubicBezTo>
                  <a:pt x="16" y="19"/>
                  <a:pt x="21" y="12"/>
                  <a:pt x="21" y="12"/>
                </a:cubicBezTo>
                <a:cubicBezTo>
                  <a:pt x="21" y="14"/>
                  <a:pt x="23" y="19"/>
                  <a:pt x="25" y="19"/>
                </a:cubicBezTo>
                <a:cubicBezTo>
                  <a:pt x="24" y="17"/>
                  <a:pt x="25" y="19"/>
                  <a:pt x="26" y="18"/>
                </a:cubicBezTo>
                <a:cubicBezTo>
                  <a:pt x="26" y="18"/>
                  <a:pt x="25" y="14"/>
                  <a:pt x="25" y="14"/>
                </a:cubicBezTo>
                <a:cubicBezTo>
                  <a:pt x="24" y="14"/>
                  <a:pt x="54" y="18"/>
                  <a:pt x="54" y="16"/>
                </a:cubicBezTo>
                <a:cubicBezTo>
                  <a:pt x="55" y="16"/>
                  <a:pt x="51" y="14"/>
                  <a:pt x="56" y="14"/>
                </a:cubicBezTo>
                <a:cubicBezTo>
                  <a:pt x="56" y="15"/>
                  <a:pt x="56" y="17"/>
                  <a:pt x="54" y="17"/>
                </a:cubicBezTo>
                <a:cubicBezTo>
                  <a:pt x="55" y="16"/>
                  <a:pt x="55" y="16"/>
                  <a:pt x="56" y="18"/>
                </a:cubicBezTo>
                <a:cubicBezTo>
                  <a:pt x="56" y="18"/>
                  <a:pt x="56" y="14"/>
                  <a:pt x="57" y="15"/>
                </a:cubicBezTo>
                <a:cubicBezTo>
                  <a:pt x="57" y="15"/>
                  <a:pt x="74" y="20"/>
                  <a:pt x="74" y="19"/>
                </a:cubicBezTo>
                <a:cubicBezTo>
                  <a:pt x="74" y="19"/>
                  <a:pt x="76" y="17"/>
                  <a:pt x="73" y="14"/>
                </a:cubicBezTo>
                <a:cubicBezTo>
                  <a:pt x="74" y="13"/>
                  <a:pt x="76" y="20"/>
                  <a:pt x="76" y="18"/>
                </a:cubicBezTo>
                <a:cubicBezTo>
                  <a:pt x="80" y="18"/>
                  <a:pt x="79" y="19"/>
                  <a:pt x="80" y="17"/>
                </a:cubicBezTo>
                <a:cubicBezTo>
                  <a:pt x="81" y="20"/>
                  <a:pt x="90" y="15"/>
                  <a:pt x="91" y="16"/>
                </a:cubicBezTo>
                <a:cubicBezTo>
                  <a:pt x="92" y="17"/>
                  <a:pt x="93" y="16"/>
                  <a:pt x="94" y="18"/>
                </a:cubicBezTo>
                <a:cubicBezTo>
                  <a:pt x="92" y="20"/>
                  <a:pt x="99" y="13"/>
                  <a:pt x="98" y="17"/>
                </a:cubicBezTo>
                <a:cubicBezTo>
                  <a:pt x="98" y="17"/>
                  <a:pt x="99" y="12"/>
                  <a:pt x="99" y="12"/>
                </a:cubicBezTo>
                <a:cubicBezTo>
                  <a:pt x="101" y="12"/>
                  <a:pt x="101" y="14"/>
                  <a:pt x="100" y="14"/>
                </a:cubicBezTo>
                <a:cubicBezTo>
                  <a:pt x="103" y="18"/>
                  <a:pt x="100" y="9"/>
                  <a:pt x="100" y="11"/>
                </a:cubicBezTo>
                <a:cubicBezTo>
                  <a:pt x="100" y="11"/>
                  <a:pt x="103" y="12"/>
                  <a:pt x="103" y="10"/>
                </a:cubicBezTo>
                <a:cubicBezTo>
                  <a:pt x="103" y="11"/>
                  <a:pt x="104" y="11"/>
                  <a:pt x="104" y="10"/>
                </a:cubicBezTo>
                <a:cubicBezTo>
                  <a:pt x="104" y="10"/>
                  <a:pt x="105" y="12"/>
                  <a:pt x="105" y="12"/>
                </a:cubicBezTo>
                <a:cubicBezTo>
                  <a:pt x="105" y="13"/>
                  <a:pt x="100" y="15"/>
                  <a:pt x="102" y="16"/>
                </a:cubicBezTo>
                <a:cubicBezTo>
                  <a:pt x="102" y="18"/>
                  <a:pt x="113" y="13"/>
                  <a:pt x="115" y="13"/>
                </a:cubicBezTo>
                <a:cubicBezTo>
                  <a:pt x="112" y="17"/>
                  <a:pt x="118" y="14"/>
                  <a:pt x="117" y="14"/>
                </a:cubicBezTo>
                <a:cubicBezTo>
                  <a:pt x="117" y="16"/>
                  <a:pt x="116" y="19"/>
                  <a:pt x="118" y="17"/>
                </a:cubicBezTo>
                <a:cubicBezTo>
                  <a:pt x="118" y="17"/>
                  <a:pt x="117" y="14"/>
                  <a:pt x="117" y="13"/>
                </a:cubicBezTo>
                <a:cubicBezTo>
                  <a:pt x="117" y="13"/>
                  <a:pt x="116" y="13"/>
                  <a:pt x="116" y="14"/>
                </a:cubicBezTo>
                <a:cubicBezTo>
                  <a:pt x="114" y="13"/>
                  <a:pt x="120" y="11"/>
                  <a:pt x="119" y="12"/>
                </a:cubicBezTo>
                <a:cubicBezTo>
                  <a:pt x="120" y="13"/>
                  <a:pt x="119" y="15"/>
                  <a:pt x="119" y="17"/>
                </a:cubicBezTo>
                <a:cubicBezTo>
                  <a:pt x="120" y="16"/>
                  <a:pt x="119" y="12"/>
                  <a:pt x="120" y="16"/>
                </a:cubicBezTo>
                <a:cubicBezTo>
                  <a:pt x="124" y="16"/>
                  <a:pt x="119" y="16"/>
                  <a:pt x="122" y="16"/>
                </a:cubicBezTo>
                <a:cubicBezTo>
                  <a:pt x="122" y="15"/>
                  <a:pt x="122" y="15"/>
                  <a:pt x="122" y="16"/>
                </a:cubicBezTo>
                <a:cubicBezTo>
                  <a:pt x="123" y="15"/>
                  <a:pt x="123" y="14"/>
                  <a:pt x="122" y="15"/>
                </a:cubicBezTo>
                <a:cubicBezTo>
                  <a:pt x="123" y="14"/>
                  <a:pt x="123" y="14"/>
                  <a:pt x="125" y="14"/>
                </a:cubicBezTo>
                <a:cubicBezTo>
                  <a:pt x="124" y="15"/>
                  <a:pt x="124" y="15"/>
                  <a:pt x="125" y="16"/>
                </a:cubicBezTo>
                <a:cubicBezTo>
                  <a:pt x="124" y="16"/>
                  <a:pt x="124" y="16"/>
                  <a:pt x="123" y="15"/>
                </a:cubicBezTo>
                <a:cubicBezTo>
                  <a:pt x="126" y="14"/>
                  <a:pt x="125" y="17"/>
                  <a:pt x="126" y="13"/>
                </a:cubicBezTo>
                <a:cubicBezTo>
                  <a:pt x="126" y="14"/>
                  <a:pt x="128" y="16"/>
                  <a:pt x="126" y="17"/>
                </a:cubicBezTo>
                <a:cubicBezTo>
                  <a:pt x="128" y="15"/>
                  <a:pt x="128" y="15"/>
                  <a:pt x="127" y="16"/>
                </a:cubicBezTo>
                <a:cubicBezTo>
                  <a:pt x="131" y="17"/>
                  <a:pt x="130" y="3"/>
                  <a:pt x="140" y="15"/>
                </a:cubicBezTo>
                <a:cubicBezTo>
                  <a:pt x="139" y="14"/>
                  <a:pt x="138" y="14"/>
                  <a:pt x="138" y="16"/>
                </a:cubicBezTo>
                <a:cubicBezTo>
                  <a:pt x="139" y="16"/>
                  <a:pt x="135" y="14"/>
                  <a:pt x="135" y="14"/>
                </a:cubicBezTo>
                <a:cubicBezTo>
                  <a:pt x="132" y="15"/>
                  <a:pt x="133" y="18"/>
                  <a:pt x="136" y="18"/>
                </a:cubicBezTo>
                <a:cubicBezTo>
                  <a:pt x="137" y="16"/>
                  <a:pt x="142" y="15"/>
                  <a:pt x="143" y="15"/>
                </a:cubicBezTo>
                <a:cubicBezTo>
                  <a:pt x="142" y="14"/>
                  <a:pt x="144" y="12"/>
                  <a:pt x="141" y="10"/>
                </a:cubicBezTo>
                <a:cubicBezTo>
                  <a:pt x="141" y="11"/>
                  <a:pt x="142" y="10"/>
                  <a:pt x="143" y="9"/>
                </a:cubicBezTo>
                <a:cubicBezTo>
                  <a:pt x="142" y="10"/>
                  <a:pt x="142" y="11"/>
                  <a:pt x="143" y="10"/>
                </a:cubicBezTo>
                <a:cubicBezTo>
                  <a:pt x="145" y="11"/>
                  <a:pt x="144" y="14"/>
                  <a:pt x="143" y="14"/>
                </a:cubicBezTo>
                <a:cubicBezTo>
                  <a:pt x="144" y="15"/>
                  <a:pt x="149" y="12"/>
                  <a:pt x="152" y="12"/>
                </a:cubicBezTo>
                <a:cubicBezTo>
                  <a:pt x="147" y="13"/>
                  <a:pt x="148" y="16"/>
                  <a:pt x="145" y="18"/>
                </a:cubicBezTo>
                <a:cubicBezTo>
                  <a:pt x="146" y="15"/>
                  <a:pt x="150" y="18"/>
                  <a:pt x="151" y="18"/>
                </a:cubicBezTo>
                <a:cubicBezTo>
                  <a:pt x="149" y="15"/>
                  <a:pt x="149" y="18"/>
                  <a:pt x="149" y="15"/>
                </a:cubicBezTo>
                <a:cubicBezTo>
                  <a:pt x="150" y="15"/>
                  <a:pt x="150" y="15"/>
                  <a:pt x="149" y="14"/>
                </a:cubicBezTo>
                <a:cubicBezTo>
                  <a:pt x="148" y="14"/>
                  <a:pt x="156" y="21"/>
                  <a:pt x="159" y="17"/>
                </a:cubicBezTo>
                <a:cubicBezTo>
                  <a:pt x="159" y="16"/>
                  <a:pt x="159" y="15"/>
                  <a:pt x="160" y="15"/>
                </a:cubicBezTo>
                <a:cubicBezTo>
                  <a:pt x="161" y="14"/>
                  <a:pt x="153" y="12"/>
                  <a:pt x="159" y="12"/>
                </a:cubicBezTo>
                <a:cubicBezTo>
                  <a:pt x="157" y="14"/>
                  <a:pt x="166" y="15"/>
                  <a:pt x="163" y="18"/>
                </a:cubicBezTo>
                <a:cubicBezTo>
                  <a:pt x="162" y="18"/>
                  <a:pt x="166" y="19"/>
                  <a:pt x="164" y="18"/>
                </a:cubicBezTo>
                <a:cubicBezTo>
                  <a:pt x="165" y="16"/>
                  <a:pt x="175" y="18"/>
                  <a:pt x="174" y="14"/>
                </a:cubicBezTo>
                <a:cubicBezTo>
                  <a:pt x="173" y="14"/>
                  <a:pt x="178" y="17"/>
                  <a:pt x="177" y="15"/>
                </a:cubicBezTo>
                <a:cubicBezTo>
                  <a:pt x="173" y="15"/>
                  <a:pt x="179" y="19"/>
                  <a:pt x="177" y="18"/>
                </a:cubicBezTo>
                <a:cubicBezTo>
                  <a:pt x="178" y="16"/>
                  <a:pt x="184" y="15"/>
                  <a:pt x="187" y="15"/>
                </a:cubicBezTo>
                <a:cubicBezTo>
                  <a:pt x="188" y="17"/>
                  <a:pt x="188" y="17"/>
                  <a:pt x="186" y="17"/>
                </a:cubicBezTo>
                <a:cubicBezTo>
                  <a:pt x="187" y="17"/>
                  <a:pt x="181" y="17"/>
                  <a:pt x="185" y="17"/>
                </a:cubicBezTo>
                <a:cubicBezTo>
                  <a:pt x="184" y="17"/>
                  <a:pt x="195" y="14"/>
                  <a:pt x="196" y="14"/>
                </a:cubicBezTo>
                <a:cubicBezTo>
                  <a:pt x="196" y="16"/>
                  <a:pt x="197" y="17"/>
                  <a:pt x="197" y="17"/>
                </a:cubicBezTo>
                <a:cubicBezTo>
                  <a:pt x="197" y="17"/>
                  <a:pt x="198" y="16"/>
                  <a:pt x="199" y="17"/>
                </a:cubicBezTo>
                <a:cubicBezTo>
                  <a:pt x="199" y="16"/>
                  <a:pt x="197" y="12"/>
                  <a:pt x="196" y="12"/>
                </a:cubicBezTo>
                <a:cubicBezTo>
                  <a:pt x="197" y="12"/>
                  <a:pt x="198" y="12"/>
                  <a:pt x="198" y="11"/>
                </a:cubicBezTo>
                <a:cubicBezTo>
                  <a:pt x="198" y="13"/>
                  <a:pt x="208" y="15"/>
                  <a:pt x="208" y="15"/>
                </a:cubicBezTo>
                <a:cubicBezTo>
                  <a:pt x="208" y="15"/>
                  <a:pt x="207" y="18"/>
                  <a:pt x="207" y="19"/>
                </a:cubicBezTo>
                <a:cubicBezTo>
                  <a:pt x="207" y="18"/>
                  <a:pt x="205" y="14"/>
                  <a:pt x="204" y="19"/>
                </a:cubicBezTo>
                <a:cubicBezTo>
                  <a:pt x="206" y="19"/>
                  <a:pt x="206" y="19"/>
                  <a:pt x="205" y="17"/>
                </a:cubicBezTo>
                <a:cubicBezTo>
                  <a:pt x="207" y="17"/>
                  <a:pt x="214" y="18"/>
                  <a:pt x="215" y="18"/>
                </a:cubicBezTo>
                <a:cubicBezTo>
                  <a:pt x="215" y="18"/>
                  <a:pt x="214" y="20"/>
                  <a:pt x="215" y="20"/>
                </a:cubicBezTo>
                <a:cubicBezTo>
                  <a:pt x="216" y="21"/>
                  <a:pt x="219" y="15"/>
                  <a:pt x="219" y="15"/>
                </a:cubicBezTo>
                <a:cubicBezTo>
                  <a:pt x="219" y="17"/>
                  <a:pt x="219" y="17"/>
                  <a:pt x="220" y="16"/>
                </a:cubicBezTo>
                <a:cubicBezTo>
                  <a:pt x="220" y="16"/>
                  <a:pt x="223" y="20"/>
                  <a:pt x="224" y="19"/>
                </a:cubicBezTo>
                <a:cubicBezTo>
                  <a:pt x="224" y="18"/>
                  <a:pt x="224" y="19"/>
                  <a:pt x="225" y="20"/>
                </a:cubicBezTo>
                <a:cubicBezTo>
                  <a:pt x="222" y="20"/>
                  <a:pt x="229" y="11"/>
                  <a:pt x="229" y="17"/>
                </a:cubicBezTo>
                <a:cubicBezTo>
                  <a:pt x="225" y="14"/>
                  <a:pt x="228" y="20"/>
                  <a:pt x="225" y="19"/>
                </a:cubicBezTo>
                <a:cubicBezTo>
                  <a:pt x="227" y="19"/>
                  <a:pt x="227" y="19"/>
                  <a:pt x="227" y="20"/>
                </a:cubicBezTo>
                <a:cubicBezTo>
                  <a:pt x="228" y="20"/>
                  <a:pt x="237" y="21"/>
                  <a:pt x="237" y="20"/>
                </a:cubicBezTo>
                <a:cubicBezTo>
                  <a:pt x="236" y="19"/>
                  <a:pt x="237" y="19"/>
                  <a:pt x="238" y="20"/>
                </a:cubicBezTo>
                <a:cubicBezTo>
                  <a:pt x="238" y="17"/>
                  <a:pt x="235" y="20"/>
                  <a:pt x="237" y="16"/>
                </a:cubicBezTo>
                <a:cubicBezTo>
                  <a:pt x="237" y="18"/>
                  <a:pt x="236" y="18"/>
                  <a:pt x="239" y="17"/>
                </a:cubicBezTo>
                <a:cubicBezTo>
                  <a:pt x="240" y="22"/>
                  <a:pt x="250" y="17"/>
                  <a:pt x="251" y="18"/>
                </a:cubicBezTo>
                <a:cubicBezTo>
                  <a:pt x="250" y="21"/>
                  <a:pt x="257" y="20"/>
                  <a:pt x="257" y="19"/>
                </a:cubicBezTo>
                <a:cubicBezTo>
                  <a:pt x="255" y="19"/>
                  <a:pt x="257" y="20"/>
                  <a:pt x="257" y="21"/>
                </a:cubicBezTo>
                <a:cubicBezTo>
                  <a:pt x="257" y="21"/>
                  <a:pt x="261" y="18"/>
                  <a:pt x="263" y="21"/>
                </a:cubicBezTo>
                <a:cubicBezTo>
                  <a:pt x="264" y="21"/>
                  <a:pt x="262" y="19"/>
                  <a:pt x="261" y="20"/>
                </a:cubicBezTo>
                <a:cubicBezTo>
                  <a:pt x="262" y="20"/>
                  <a:pt x="262" y="19"/>
                  <a:pt x="262" y="18"/>
                </a:cubicBezTo>
                <a:cubicBezTo>
                  <a:pt x="263" y="18"/>
                  <a:pt x="263" y="18"/>
                  <a:pt x="262" y="18"/>
                </a:cubicBezTo>
                <a:cubicBezTo>
                  <a:pt x="263" y="22"/>
                  <a:pt x="280" y="20"/>
                  <a:pt x="281" y="18"/>
                </a:cubicBezTo>
                <a:cubicBezTo>
                  <a:pt x="280" y="19"/>
                  <a:pt x="281" y="19"/>
                  <a:pt x="281" y="21"/>
                </a:cubicBezTo>
                <a:cubicBezTo>
                  <a:pt x="281" y="21"/>
                  <a:pt x="284" y="20"/>
                  <a:pt x="284" y="22"/>
                </a:cubicBezTo>
                <a:cubicBezTo>
                  <a:pt x="284" y="22"/>
                  <a:pt x="284" y="19"/>
                  <a:pt x="285" y="18"/>
                </a:cubicBezTo>
                <a:cubicBezTo>
                  <a:pt x="287" y="23"/>
                  <a:pt x="302" y="19"/>
                  <a:pt x="303" y="22"/>
                </a:cubicBezTo>
                <a:cubicBezTo>
                  <a:pt x="309" y="8"/>
                  <a:pt x="247" y="12"/>
                  <a:pt x="248" y="12"/>
                </a:cubicBezTo>
                <a:cubicBezTo>
                  <a:pt x="247" y="12"/>
                  <a:pt x="251" y="8"/>
                  <a:pt x="246" y="13"/>
                </a:cubicBezTo>
                <a:cubicBezTo>
                  <a:pt x="247" y="13"/>
                  <a:pt x="247" y="8"/>
                  <a:pt x="245" y="11"/>
                </a:cubicBezTo>
                <a:cubicBezTo>
                  <a:pt x="245" y="10"/>
                  <a:pt x="245" y="10"/>
                  <a:pt x="245" y="12"/>
                </a:cubicBezTo>
                <a:cubicBezTo>
                  <a:pt x="244" y="10"/>
                  <a:pt x="248" y="14"/>
                  <a:pt x="246" y="13"/>
                </a:cubicBezTo>
                <a:cubicBezTo>
                  <a:pt x="236" y="11"/>
                  <a:pt x="223" y="14"/>
                  <a:pt x="223" y="14"/>
                </a:cubicBezTo>
                <a:cubicBezTo>
                  <a:pt x="220" y="13"/>
                  <a:pt x="224" y="14"/>
                  <a:pt x="221" y="14"/>
                </a:cubicBezTo>
                <a:cubicBezTo>
                  <a:pt x="222" y="13"/>
                  <a:pt x="222" y="13"/>
                  <a:pt x="221" y="13"/>
                </a:cubicBezTo>
                <a:cubicBezTo>
                  <a:pt x="224" y="11"/>
                  <a:pt x="221" y="11"/>
                  <a:pt x="223" y="9"/>
                </a:cubicBezTo>
                <a:cubicBezTo>
                  <a:pt x="216" y="7"/>
                  <a:pt x="208" y="11"/>
                  <a:pt x="199" y="11"/>
                </a:cubicBezTo>
                <a:cubicBezTo>
                  <a:pt x="199" y="10"/>
                  <a:pt x="202" y="9"/>
                  <a:pt x="202" y="10"/>
                </a:cubicBezTo>
                <a:cubicBezTo>
                  <a:pt x="199" y="10"/>
                  <a:pt x="197" y="9"/>
                  <a:pt x="197" y="11"/>
                </a:cubicBezTo>
                <a:cubicBezTo>
                  <a:pt x="196" y="12"/>
                  <a:pt x="196" y="11"/>
                  <a:pt x="197" y="10"/>
                </a:cubicBezTo>
                <a:cubicBezTo>
                  <a:pt x="197" y="10"/>
                  <a:pt x="197" y="8"/>
                  <a:pt x="198" y="9"/>
                </a:cubicBezTo>
                <a:cubicBezTo>
                  <a:pt x="190" y="12"/>
                  <a:pt x="176" y="7"/>
                  <a:pt x="176" y="11"/>
                </a:cubicBezTo>
                <a:cubicBezTo>
                  <a:pt x="174" y="12"/>
                  <a:pt x="171" y="9"/>
                  <a:pt x="171" y="12"/>
                </a:cubicBezTo>
                <a:cubicBezTo>
                  <a:pt x="171" y="13"/>
                  <a:pt x="171" y="10"/>
                  <a:pt x="171" y="9"/>
                </a:cubicBezTo>
                <a:cubicBezTo>
                  <a:pt x="164" y="8"/>
                  <a:pt x="142" y="8"/>
                  <a:pt x="143" y="9"/>
                </a:cubicBezTo>
                <a:cubicBezTo>
                  <a:pt x="142" y="5"/>
                  <a:pt x="138" y="8"/>
                  <a:pt x="138" y="10"/>
                </a:cubicBezTo>
                <a:cubicBezTo>
                  <a:pt x="136" y="10"/>
                  <a:pt x="137" y="7"/>
                  <a:pt x="135" y="7"/>
                </a:cubicBezTo>
                <a:cubicBezTo>
                  <a:pt x="135" y="8"/>
                  <a:pt x="129" y="11"/>
                  <a:pt x="129" y="7"/>
                </a:cubicBezTo>
                <a:cubicBezTo>
                  <a:pt x="129" y="7"/>
                  <a:pt x="129" y="7"/>
                  <a:pt x="128" y="7"/>
                </a:cubicBezTo>
                <a:cubicBezTo>
                  <a:pt x="128" y="6"/>
                  <a:pt x="128" y="10"/>
                  <a:pt x="129" y="8"/>
                </a:cubicBezTo>
                <a:cubicBezTo>
                  <a:pt x="129" y="8"/>
                  <a:pt x="128" y="9"/>
                  <a:pt x="128" y="10"/>
                </a:cubicBezTo>
                <a:cubicBezTo>
                  <a:pt x="121" y="5"/>
                  <a:pt x="113" y="15"/>
                  <a:pt x="112" y="7"/>
                </a:cubicBezTo>
                <a:cubicBezTo>
                  <a:pt x="110" y="7"/>
                  <a:pt x="110" y="10"/>
                  <a:pt x="111" y="10"/>
                </a:cubicBezTo>
                <a:cubicBezTo>
                  <a:pt x="108" y="13"/>
                  <a:pt x="78" y="6"/>
                  <a:pt x="72" y="7"/>
                </a:cubicBezTo>
                <a:cubicBezTo>
                  <a:pt x="73" y="7"/>
                  <a:pt x="74" y="10"/>
                  <a:pt x="75" y="10"/>
                </a:cubicBezTo>
                <a:cubicBezTo>
                  <a:pt x="75" y="6"/>
                  <a:pt x="69" y="16"/>
                  <a:pt x="72" y="13"/>
                </a:cubicBezTo>
                <a:cubicBezTo>
                  <a:pt x="72" y="11"/>
                  <a:pt x="70" y="11"/>
                  <a:pt x="68" y="12"/>
                </a:cubicBezTo>
                <a:cubicBezTo>
                  <a:pt x="68" y="12"/>
                  <a:pt x="68" y="11"/>
                  <a:pt x="69" y="10"/>
                </a:cubicBezTo>
                <a:cubicBezTo>
                  <a:pt x="68" y="10"/>
                  <a:pt x="57" y="9"/>
                  <a:pt x="57" y="7"/>
                </a:cubicBezTo>
                <a:cubicBezTo>
                  <a:pt x="56" y="8"/>
                  <a:pt x="55" y="9"/>
                  <a:pt x="57" y="7"/>
                </a:cubicBezTo>
                <a:cubicBezTo>
                  <a:pt x="57" y="7"/>
                  <a:pt x="51" y="10"/>
                  <a:pt x="49" y="6"/>
                </a:cubicBezTo>
                <a:cubicBezTo>
                  <a:pt x="48" y="6"/>
                  <a:pt x="47" y="9"/>
                  <a:pt x="47" y="10"/>
                </a:cubicBezTo>
                <a:cubicBezTo>
                  <a:pt x="41" y="10"/>
                  <a:pt x="37" y="7"/>
                  <a:pt x="31" y="8"/>
                </a:cubicBezTo>
                <a:cubicBezTo>
                  <a:pt x="31" y="7"/>
                  <a:pt x="34" y="12"/>
                  <a:pt x="33" y="11"/>
                </a:cubicBezTo>
                <a:cubicBezTo>
                  <a:pt x="33" y="10"/>
                  <a:pt x="32" y="10"/>
                  <a:pt x="32" y="11"/>
                </a:cubicBezTo>
                <a:cubicBezTo>
                  <a:pt x="31" y="11"/>
                  <a:pt x="30" y="11"/>
                  <a:pt x="29" y="11"/>
                </a:cubicBezTo>
                <a:cubicBezTo>
                  <a:pt x="29" y="11"/>
                  <a:pt x="27" y="7"/>
                  <a:pt x="31" y="8"/>
                </a:cubicBezTo>
                <a:cubicBezTo>
                  <a:pt x="24" y="0"/>
                  <a:pt x="29" y="10"/>
                  <a:pt x="28" y="9"/>
                </a:cubicBezTo>
                <a:cubicBezTo>
                  <a:pt x="28" y="9"/>
                  <a:pt x="9" y="4"/>
                  <a:pt x="9" y="8"/>
                </a:cubicBezTo>
                <a:cubicBezTo>
                  <a:pt x="7" y="7"/>
                  <a:pt x="6" y="6"/>
                  <a:pt x="2" y="7"/>
                </a:cubicBezTo>
                <a:cubicBezTo>
                  <a:pt x="2" y="6"/>
                  <a:pt x="2" y="10"/>
                  <a:pt x="2" y="10"/>
                </a:cubicBezTo>
                <a:cubicBezTo>
                  <a:pt x="3" y="11"/>
                  <a:pt x="2" y="10"/>
                  <a:pt x="2" y="10"/>
                </a:cubicBezTo>
                <a:close/>
                <a:moveTo>
                  <a:pt x="2" y="7"/>
                </a:moveTo>
                <a:cubicBezTo>
                  <a:pt x="2" y="7"/>
                  <a:pt x="2" y="8"/>
                  <a:pt x="2" y="8"/>
                </a:cubicBezTo>
                <a:cubicBezTo>
                  <a:pt x="2" y="8"/>
                  <a:pt x="2" y="7"/>
                  <a:pt x="2" y="7"/>
                </a:cubicBezTo>
                <a:close/>
                <a:moveTo>
                  <a:pt x="7" y="7"/>
                </a:moveTo>
                <a:cubicBezTo>
                  <a:pt x="8" y="7"/>
                  <a:pt x="7" y="7"/>
                  <a:pt x="7" y="7"/>
                </a:cubicBezTo>
                <a:close/>
                <a:moveTo>
                  <a:pt x="28" y="8"/>
                </a:moveTo>
                <a:cubicBezTo>
                  <a:pt x="28" y="8"/>
                  <a:pt x="28" y="8"/>
                  <a:pt x="28" y="8"/>
                </a:cubicBezTo>
                <a:cubicBezTo>
                  <a:pt x="28" y="8"/>
                  <a:pt x="28" y="8"/>
                  <a:pt x="28" y="8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31" y="8"/>
                </a:moveTo>
                <a:cubicBezTo>
                  <a:pt x="31" y="8"/>
                  <a:pt x="32" y="8"/>
                  <a:pt x="32" y="8"/>
                </a:cubicBezTo>
                <a:cubicBezTo>
                  <a:pt x="32" y="8"/>
                  <a:pt x="32" y="8"/>
                  <a:pt x="31" y="8"/>
                </a:cubicBezTo>
                <a:close/>
                <a:moveTo>
                  <a:pt x="39" y="8"/>
                </a:moveTo>
                <a:cubicBezTo>
                  <a:pt x="39" y="8"/>
                  <a:pt x="39" y="8"/>
                  <a:pt x="39" y="8"/>
                </a:cubicBezTo>
                <a:cubicBezTo>
                  <a:pt x="39" y="8"/>
                  <a:pt x="39" y="8"/>
                  <a:pt x="39" y="8"/>
                </a:cubicBezTo>
                <a:close/>
                <a:moveTo>
                  <a:pt x="41" y="8"/>
                </a:moveTo>
                <a:cubicBezTo>
                  <a:pt x="41" y="8"/>
                  <a:pt x="41" y="7"/>
                  <a:pt x="41" y="7"/>
                </a:cubicBezTo>
                <a:cubicBezTo>
                  <a:pt x="41" y="7"/>
                  <a:pt x="42" y="8"/>
                  <a:pt x="41" y="8"/>
                </a:cubicBezTo>
                <a:close/>
                <a:moveTo>
                  <a:pt x="44" y="8"/>
                </a:moveTo>
                <a:cubicBezTo>
                  <a:pt x="44" y="8"/>
                  <a:pt x="44" y="8"/>
                  <a:pt x="44" y="8"/>
                </a:cubicBezTo>
                <a:cubicBezTo>
                  <a:pt x="44" y="8"/>
                  <a:pt x="44" y="8"/>
                  <a:pt x="44" y="8"/>
                </a:cubicBezTo>
                <a:close/>
                <a:moveTo>
                  <a:pt x="45" y="9"/>
                </a:moveTo>
                <a:cubicBezTo>
                  <a:pt x="45" y="9"/>
                  <a:pt x="44" y="9"/>
                  <a:pt x="45" y="9"/>
                </a:cubicBezTo>
                <a:cubicBezTo>
                  <a:pt x="45" y="9"/>
                  <a:pt x="45" y="9"/>
                  <a:pt x="45" y="9"/>
                </a:cubicBezTo>
                <a:close/>
                <a:moveTo>
                  <a:pt x="45" y="9"/>
                </a:moveTo>
                <a:cubicBezTo>
                  <a:pt x="45" y="9"/>
                  <a:pt x="45" y="9"/>
                  <a:pt x="45" y="9"/>
                </a:cubicBezTo>
                <a:cubicBezTo>
                  <a:pt x="45" y="9"/>
                  <a:pt x="45" y="9"/>
                  <a:pt x="45" y="9"/>
                </a:cubicBezTo>
                <a:close/>
                <a:moveTo>
                  <a:pt x="52" y="8"/>
                </a:moveTo>
                <a:cubicBezTo>
                  <a:pt x="51" y="7"/>
                  <a:pt x="52" y="8"/>
                  <a:pt x="52" y="8"/>
                </a:cubicBezTo>
                <a:cubicBezTo>
                  <a:pt x="52" y="8"/>
                  <a:pt x="52" y="8"/>
                  <a:pt x="52" y="8"/>
                </a:cubicBezTo>
                <a:close/>
                <a:moveTo>
                  <a:pt x="59" y="7"/>
                </a:moveTo>
                <a:cubicBezTo>
                  <a:pt x="59" y="7"/>
                  <a:pt x="59" y="7"/>
                  <a:pt x="59" y="7"/>
                </a:cubicBezTo>
                <a:cubicBezTo>
                  <a:pt x="59" y="7"/>
                  <a:pt x="59" y="7"/>
                  <a:pt x="59" y="7"/>
                </a:cubicBezTo>
                <a:close/>
                <a:moveTo>
                  <a:pt x="63" y="8"/>
                </a:moveTo>
                <a:cubicBezTo>
                  <a:pt x="62" y="8"/>
                  <a:pt x="63" y="8"/>
                  <a:pt x="63" y="8"/>
                </a:cubicBezTo>
                <a:close/>
                <a:moveTo>
                  <a:pt x="63" y="8"/>
                </a:moveTo>
                <a:cubicBezTo>
                  <a:pt x="63" y="8"/>
                  <a:pt x="63" y="8"/>
                  <a:pt x="63" y="8"/>
                </a:cubicBezTo>
                <a:cubicBezTo>
                  <a:pt x="63" y="8"/>
                  <a:pt x="63" y="8"/>
                  <a:pt x="63" y="8"/>
                </a:cubicBezTo>
                <a:close/>
                <a:moveTo>
                  <a:pt x="70" y="12"/>
                </a:moveTo>
                <a:cubicBezTo>
                  <a:pt x="70" y="11"/>
                  <a:pt x="71" y="12"/>
                  <a:pt x="70" y="12"/>
                </a:cubicBezTo>
                <a:cubicBezTo>
                  <a:pt x="70" y="12"/>
                  <a:pt x="71" y="12"/>
                  <a:pt x="70" y="12"/>
                </a:cubicBezTo>
                <a:close/>
                <a:moveTo>
                  <a:pt x="71" y="12"/>
                </a:moveTo>
                <a:cubicBezTo>
                  <a:pt x="71" y="12"/>
                  <a:pt x="71" y="12"/>
                  <a:pt x="71" y="12"/>
                </a:cubicBezTo>
                <a:cubicBezTo>
                  <a:pt x="71" y="12"/>
                  <a:pt x="71" y="12"/>
                  <a:pt x="71" y="12"/>
                </a:cubicBezTo>
                <a:close/>
                <a:moveTo>
                  <a:pt x="70" y="12"/>
                </a:moveTo>
                <a:cubicBezTo>
                  <a:pt x="70" y="12"/>
                  <a:pt x="70" y="12"/>
                  <a:pt x="70" y="12"/>
                </a:cubicBezTo>
                <a:cubicBezTo>
                  <a:pt x="70" y="12"/>
                  <a:pt x="70" y="12"/>
                  <a:pt x="70" y="12"/>
                </a:cubicBezTo>
                <a:close/>
                <a:moveTo>
                  <a:pt x="71" y="12"/>
                </a:moveTo>
                <a:cubicBezTo>
                  <a:pt x="71" y="12"/>
                  <a:pt x="71" y="12"/>
                  <a:pt x="71" y="12"/>
                </a:cubicBezTo>
                <a:cubicBezTo>
                  <a:pt x="71" y="12"/>
                  <a:pt x="71" y="13"/>
                  <a:pt x="71" y="12"/>
                </a:cubicBezTo>
                <a:close/>
                <a:moveTo>
                  <a:pt x="72" y="7"/>
                </a:moveTo>
                <a:cubicBezTo>
                  <a:pt x="72" y="7"/>
                  <a:pt x="72" y="7"/>
                  <a:pt x="72" y="7"/>
                </a:cubicBezTo>
                <a:cubicBezTo>
                  <a:pt x="72" y="7"/>
                  <a:pt x="73" y="7"/>
                  <a:pt x="72" y="7"/>
                </a:cubicBezTo>
                <a:close/>
                <a:moveTo>
                  <a:pt x="75" y="8"/>
                </a:moveTo>
                <a:cubicBezTo>
                  <a:pt x="75" y="8"/>
                  <a:pt x="75" y="8"/>
                  <a:pt x="75" y="8"/>
                </a:cubicBezTo>
                <a:cubicBezTo>
                  <a:pt x="75" y="8"/>
                  <a:pt x="75" y="8"/>
                  <a:pt x="75" y="8"/>
                </a:cubicBezTo>
                <a:close/>
                <a:moveTo>
                  <a:pt x="73" y="8"/>
                </a:moveTo>
                <a:cubicBezTo>
                  <a:pt x="73" y="8"/>
                  <a:pt x="73" y="8"/>
                  <a:pt x="73" y="8"/>
                </a:cubicBezTo>
                <a:cubicBezTo>
                  <a:pt x="73" y="8"/>
                  <a:pt x="73" y="8"/>
                  <a:pt x="73" y="8"/>
                </a:cubicBezTo>
                <a:close/>
                <a:moveTo>
                  <a:pt x="75" y="8"/>
                </a:moveTo>
                <a:cubicBezTo>
                  <a:pt x="75" y="8"/>
                  <a:pt x="75" y="8"/>
                  <a:pt x="75" y="8"/>
                </a:cubicBezTo>
                <a:cubicBezTo>
                  <a:pt x="75" y="8"/>
                  <a:pt x="75" y="8"/>
                  <a:pt x="75" y="8"/>
                </a:cubicBezTo>
                <a:close/>
                <a:moveTo>
                  <a:pt x="73" y="8"/>
                </a:moveTo>
                <a:cubicBezTo>
                  <a:pt x="73" y="8"/>
                  <a:pt x="73" y="8"/>
                  <a:pt x="73" y="8"/>
                </a:cubicBezTo>
                <a:cubicBezTo>
                  <a:pt x="73" y="8"/>
                  <a:pt x="73" y="8"/>
                  <a:pt x="73" y="8"/>
                </a:cubicBezTo>
                <a:close/>
                <a:moveTo>
                  <a:pt x="80" y="8"/>
                </a:moveTo>
                <a:cubicBezTo>
                  <a:pt x="80" y="8"/>
                  <a:pt x="80" y="8"/>
                  <a:pt x="80" y="8"/>
                </a:cubicBezTo>
                <a:cubicBezTo>
                  <a:pt x="80" y="8"/>
                  <a:pt x="80" y="8"/>
                  <a:pt x="80" y="8"/>
                </a:cubicBezTo>
                <a:close/>
                <a:moveTo>
                  <a:pt x="88" y="7"/>
                </a:moveTo>
                <a:cubicBezTo>
                  <a:pt x="88" y="7"/>
                  <a:pt x="88" y="8"/>
                  <a:pt x="88" y="8"/>
                </a:cubicBezTo>
                <a:cubicBezTo>
                  <a:pt x="88" y="7"/>
                  <a:pt x="88" y="7"/>
                  <a:pt x="88" y="7"/>
                </a:cubicBezTo>
                <a:close/>
                <a:moveTo>
                  <a:pt x="88" y="8"/>
                </a:moveTo>
                <a:cubicBezTo>
                  <a:pt x="88" y="8"/>
                  <a:pt x="88" y="7"/>
                  <a:pt x="88" y="7"/>
                </a:cubicBezTo>
                <a:cubicBezTo>
                  <a:pt x="88" y="7"/>
                  <a:pt x="88" y="8"/>
                  <a:pt x="88" y="8"/>
                </a:cubicBezTo>
                <a:close/>
                <a:moveTo>
                  <a:pt x="89" y="8"/>
                </a:moveTo>
                <a:cubicBezTo>
                  <a:pt x="89" y="8"/>
                  <a:pt x="89" y="7"/>
                  <a:pt x="89" y="7"/>
                </a:cubicBezTo>
                <a:cubicBezTo>
                  <a:pt x="89" y="7"/>
                  <a:pt x="89" y="8"/>
                  <a:pt x="89" y="8"/>
                </a:cubicBezTo>
                <a:close/>
                <a:moveTo>
                  <a:pt x="112" y="8"/>
                </a:moveTo>
                <a:cubicBezTo>
                  <a:pt x="112" y="8"/>
                  <a:pt x="112" y="8"/>
                  <a:pt x="112" y="8"/>
                </a:cubicBezTo>
                <a:cubicBezTo>
                  <a:pt x="112" y="8"/>
                  <a:pt x="112" y="8"/>
                  <a:pt x="112" y="8"/>
                </a:cubicBezTo>
                <a:close/>
                <a:moveTo>
                  <a:pt x="111" y="8"/>
                </a:moveTo>
                <a:cubicBezTo>
                  <a:pt x="111" y="8"/>
                  <a:pt x="112" y="8"/>
                  <a:pt x="112" y="8"/>
                </a:cubicBezTo>
                <a:cubicBezTo>
                  <a:pt x="112" y="8"/>
                  <a:pt x="112" y="8"/>
                  <a:pt x="111" y="8"/>
                </a:cubicBezTo>
                <a:close/>
                <a:moveTo>
                  <a:pt x="112" y="9"/>
                </a:moveTo>
                <a:cubicBezTo>
                  <a:pt x="112" y="9"/>
                  <a:pt x="112" y="9"/>
                  <a:pt x="111" y="8"/>
                </a:cubicBezTo>
                <a:cubicBezTo>
                  <a:pt x="112" y="8"/>
                  <a:pt x="112" y="9"/>
                  <a:pt x="112" y="9"/>
                </a:cubicBezTo>
                <a:close/>
                <a:moveTo>
                  <a:pt x="112" y="10"/>
                </a:moveTo>
                <a:cubicBezTo>
                  <a:pt x="112" y="10"/>
                  <a:pt x="112" y="10"/>
                  <a:pt x="112" y="10"/>
                </a:cubicBezTo>
                <a:cubicBezTo>
                  <a:pt x="112" y="10"/>
                  <a:pt x="112" y="10"/>
                  <a:pt x="112" y="10"/>
                </a:cubicBezTo>
                <a:close/>
                <a:moveTo>
                  <a:pt x="111" y="10"/>
                </a:moveTo>
                <a:cubicBezTo>
                  <a:pt x="111" y="10"/>
                  <a:pt x="110" y="10"/>
                  <a:pt x="112" y="9"/>
                </a:cubicBezTo>
                <a:cubicBezTo>
                  <a:pt x="112" y="9"/>
                  <a:pt x="111" y="10"/>
                  <a:pt x="111" y="10"/>
                </a:cubicBezTo>
                <a:cubicBezTo>
                  <a:pt x="111" y="10"/>
                  <a:pt x="112" y="10"/>
                  <a:pt x="111" y="10"/>
                </a:cubicBezTo>
                <a:close/>
                <a:moveTo>
                  <a:pt x="113" y="10"/>
                </a:moveTo>
                <a:cubicBezTo>
                  <a:pt x="113" y="10"/>
                  <a:pt x="113" y="10"/>
                  <a:pt x="113" y="10"/>
                </a:cubicBezTo>
                <a:cubicBezTo>
                  <a:pt x="113" y="10"/>
                  <a:pt x="113" y="10"/>
                  <a:pt x="113" y="10"/>
                </a:cubicBezTo>
                <a:close/>
                <a:moveTo>
                  <a:pt x="139" y="8"/>
                </a:moveTo>
                <a:cubicBezTo>
                  <a:pt x="139" y="8"/>
                  <a:pt x="139" y="7"/>
                  <a:pt x="139" y="8"/>
                </a:cubicBezTo>
                <a:cubicBezTo>
                  <a:pt x="139" y="8"/>
                  <a:pt x="139" y="8"/>
                  <a:pt x="139" y="8"/>
                </a:cubicBezTo>
                <a:close/>
                <a:moveTo>
                  <a:pt x="138" y="8"/>
                </a:moveTo>
                <a:cubicBezTo>
                  <a:pt x="138" y="8"/>
                  <a:pt x="138" y="7"/>
                  <a:pt x="138" y="8"/>
                </a:cubicBezTo>
                <a:cubicBezTo>
                  <a:pt x="138" y="8"/>
                  <a:pt x="138" y="8"/>
                  <a:pt x="138" y="8"/>
                </a:cubicBezTo>
                <a:close/>
                <a:moveTo>
                  <a:pt x="137" y="8"/>
                </a:moveTo>
                <a:cubicBezTo>
                  <a:pt x="137" y="8"/>
                  <a:pt x="138" y="7"/>
                  <a:pt x="138" y="8"/>
                </a:cubicBezTo>
                <a:cubicBezTo>
                  <a:pt x="138" y="8"/>
                  <a:pt x="138" y="8"/>
                  <a:pt x="137" y="8"/>
                </a:cubicBezTo>
                <a:close/>
                <a:moveTo>
                  <a:pt x="139" y="8"/>
                </a:moveTo>
                <a:cubicBezTo>
                  <a:pt x="138" y="8"/>
                  <a:pt x="138" y="7"/>
                  <a:pt x="139" y="8"/>
                </a:cubicBezTo>
                <a:cubicBezTo>
                  <a:pt x="138" y="8"/>
                  <a:pt x="139" y="8"/>
                  <a:pt x="139" y="8"/>
                </a:cubicBezTo>
                <a:close/>
                <a:moveTo>
                  <a:pt x="140" y="9"/>
                </a:moveTo>
                <a:cubicBezTo>
                  <a:pt x="140" y="9"/>
                  <a:pt x="140" y="8"/>
                  <a:pt x="140" y="8"/>
                </a:cubicBezTo>
                <a:cubicBezTo>
                  <a:pt x="140" y="8"/>
                  <a:pt x="140" y="9"/>
                  <a:pt x="140" y="9"/>
                </a:cubicBezTo>
                <a:close/>
                <a:moveTo>
                  <a:pt x="139" y="9"/>
                </a:moveTo>
                <a:cubicBezTo>
                  <a:pt x="139" y="8"/>
                  <a:pt x="139" y="8"/>
                  <a:pt x="139" y="8"/>
                </a:cubicBezTo>
                <a:cubicBezTo>
                  <a:pt x="140" y="8"/>
                  <a:pt x="139" y="8"/>
                  <a:pt x="139" y="9"/>
                </a:cubicBezTo>
                <a:close/>
                <a:moveTo>
                  <a:pt x="139" y="9"/>
                </a:moveTo>
                <a:cubicBezTo>
                  <a:pt x="138" y="9"/>
                  <a:pt x="138" y="8"/>
                  <a:pt x="138" y="8"/>
                </a:cubicBezTo>
                <a:cubicBezTo>
                  <a:pt x="138" y="8"/>
                  <a:pt x="139" y="8"/>
                  <a:pt x="139" y="9"/>
                </a:cubicBezTo>
                <a:close/>
                <a:moveTo>
                  <a:pt x="141" y="9"/>
                </a:moveTo>
                <a:cubicBezTo>
                  <a:pt x="140" y="9"/>
                  <a:pt x="141" y="9"/>
                  <a:pt x="141" y="9"/>
                </a:cubicBezTo>
                <a:cubicBezTo>
                  <a:pt x="141" y="9"/>
                  <a:pt x="141" y="9"/>
                  <a:pt x="141" y="9"/>
                </a:cubicBezTo>
                <a:close/>
                <a:moveTo>
                  <a:pt x="142" y="8"/>
                </a:moveTo>
                <a:cubicBezTo>
                  <a:pt x="142" y="8"/>
                  <a:pt x="142" y="8"/>
                  <a:pt x="142" y="8"/>
                </a:cubicBezTo>
                <a:cubicBezTo>
                  <a:pt x="142" y="8"/>
                  <a:pt x="142" y="8"/>
                  <a:pt x="142" y="8"/>
                </a:cubicBezTo>
                <a:close/>
                <a:moveTo>
                  <a:pt x="145" y="9"/>
                </a:moveTo>
                <a:cubicBezTo>
                  <a:pt x="144" y="9"/>
                  <a:pt x="144" y="8"/>
                  <a:pt x="144" y="8"/>
                </a:cubicBezTo>
                <a:cubicBezTo>
                  <a:pt x="144" y="8"/>
                  <a:pt x="145" y="9"/>
                  <a:pt x="145" y="9"/>
                </a:cubicBezTo>
                <a:close/>
                <a:moveTo>
                  <a:pt x="147" y="8"/>
                </a:moveTo>
                <a:cubicBezTo>
                  <a:pt x="146" y="8"/>
                  <a:pt x="147" y="8"/>
                  <a:pt x="147" y="8"/>
                </a:cubicBezTo>
                <a:close/>
                <a:moveTo>
                  <a:pt x="150" y="8"/>
                </a:moveTo>
                <a:cubicBezTo>
                  <a:pt x="150" y="8"/>
                  <a:pt x="151" y="9"/>
                  <a:pt x="150" y="8"/>
                </a:cubicBezTo>
                <a:close/>
                <a:moveTo>
                  <a:pt x="155" y="8"/>
                </a:moveTo>
                <a:cubicBezTo>
                  <a:pt x="155" y="8"/>
                  <a:pt x="155" y="8"/>
                  <a:pt x="155" y="8"/>
                </a:cubicBezTo>
                <a:cubicBezTo>
                  <a:pt x="154" y="8"/>
                  <a:pt x="155" y="8"/>
                  <a:pt x="155" y="8"/>
                </a:cubicBezTo>
                <a:close/>
                <a:moveTo>
                  <a:pt x="168" y="10"/>
                </a:moveTo>
                <a:cubicBezTo>
                  <a:pt x="167" y="9"/>
                  <a:pt x="168" y="9"/>
                  <a:pt x="168" y="10"/>
                </a:cubicBezTo>
                <a:close/>
                <a:moveTo>
                  <a:pt x="168" y="10"/>
                </a:moveTo>
                <a:cubicBezTo>
                  <a:pt x="167" y="10"/>
                  <a:pt x="168" y="10"/>
                  <a:pt x="168" y="10"/>
                </a:cubicBezTo>
                <a:cubicBezTo>
                  <a:pt x="168" y="10"/>
                  <a:pt x="168" y="10"/>
                  <a:pt x="168" y="10"/>
                </a:cubicBezTo>
                <a:close/>
                <a:moveTo>
                  <a:pt x="167" y="10"/>
                </a:moveTo>
                <a:cubicBezTo>
                  <a:pt x="167" y="10"/>
                  <a:pt x="167" y="11"/>
                  <a:pt x="166" y="10"/>
                </a:cubicBezTo>
                <a:cubicBezTo>
                  <a:pt x="166" y="10"/>
                  <a:pt x="166" y="10"/>
                  <a:pt x="167" y="10"/>
                </a:cubicBezTo>
                <a:cubicBezTo>
                  <a:pt x="167" y="10"/>
                  <a:pt x="167" y="10"/>
                  <a:pt x="167" y="10"/>
                </a:cubicBezTo>
                <a:close/>
                <a:moveTo>
                  <a:pt x="168" y="10"/>
                </a:moveTo>
                <a:cubicBezTo>
                  <a:pt x="168" y="10"/>
                  <a:pt x="169" y="10"/>
                  <a:pt x="169" y="10"/>
                </a:cubicBezTo>
                <a:cubicBezTo>
                  <a:pt x="169" y="10"/>
                  <a:pt x="169" y="10"/>
                  <a:pt x="168" y="10"/>
                </a:cubicBezTo>
                <a:close/>
                <a:moveTo>
                  <a:pt x="167" y="11"/>
                </a:moveTo>
                <a:cubicBezTo>
                  <a:pt x="167" y="10"/>
                  <a:pt x="168" y="10"/>
                  <a:pt x="167" y="11"/>
                </a:cubicBezTo>
                <a:cubicBezTo>
                  <a:pt x="167" y="10"/>
                  <a:pt x="168" y="11"/>
                  <a:pt x="167" y="11"/>
                </a:cubicBezTo>
                <a:close/>
                <a:moveTo>
                  <a:pt x="166" y="11"/>
                </a:moveTo>
                <a:cubicBezTo>
                  <a:pt x="166" y="11"/>
                  <a:pt x="166" y="10"/>
                  <a:pt x="166" y="10"/>
                </a:cubicBezTo>
                <a:cubicBezTo>
                  <a:pt x="166" y="11"/>
                  <a:pt x="166" y="11"/>
                  <a:pt x="166" y="11"/>
                </a:cubicBezTo>
                <a:close/>
                <a:moveTo>
                  <a:pt x="172" y="10"/>
                </a:moveTo>
                <a:cubicBezTo>
                  <a:pt x="171" y="10"/>
                  <a:pt x="171" y="10"/>
                  <a:pt x="172" y="10"/>
                </a:cubicBezTo>
                <a:cubicBezTo>
                  <a:pt x="172" y="10"/>
                  <a:pt x="172" y="10"/>
                  <a:pt x="172" y="10"/>
                </a:cubicBezTo>
                <a:close/>
                <a:moveTo>
                  <a:pt x="171" y="10"/>
                </a:moveTo>
                <a:cubicBezTo>
                  <a:pt x="171" y="10"/>
                  <a:pt x="171" y="10"/>
                  <a:pt x="171" y="10"/>
                </a:cubicBezTo>
                <a:cubicBezTo>
                  <a:pt x="171" y="10"/>
                  <a:pt x="171" y="10"/>
                  <a:pt x="171" y="10"/>
                </a:cubicBezTo>
                <a:close/>
                <a:moveTo>
                  <a:pt x="171" y="11"/>
                </a:moveTo>
                <a:cubicBezTo>
                  <a:pt x="171" y="10"/>
                  <a:pt x="172" y="10"/>
                  <a:pt x="172" y="11"/>
                </a:cubicBezTo>
                <a:cubicBezTo>
                  <a:pt x="171" y="11"/>
                  <a:pt x="171" y="11"/>
                  <a:pt x="171" y="11"/>
                </a:cubicBezTo>
                <a:close/>
                <a:moveTo>
                  <a:pt x="181" y="9"/>
                </a:moveTo>
                <a:cubicBezTo>
                  <a:pt x="181" y="9"/>
                  <a:pt x="181" y="9"/>
                  <a:pt x="181" y="9"/>
                </a:cubicBezTo>
                <a:cubicBezTo>
                  <a:pt x="181" y="9"/>
                  <a:pt x="181" y="9"/>
                  <a:pt x="181" y="9"/>
                </a:cubicBezTo>
                <a:close/>
                <a:moveTo>
                  <a:pt x="181" y="10"/>
                </a:moveTo>
                <a:cubicBezTo>
                  <a:pt x="181" y="10"/>
                  <a:pt x="181" y="10"/>
                  <a:pt x="181" y="9"/>
                </a:cubicBezTo>
                <a:cubicBezTo>
                  <a:pt x="181" y="10"/>
                  <a:pt x="181" y="10"/>
                  <a:pt x="181" y="10"/>
                </a:cubicBezTo>
                <a:close/>
                <a:moveTo>
                  <a:pt x="181" y="10"/>
                </a:moveTo>
                <a:cubicBezTo>
                  <a:pt x="181" y="10"/>
                  <a:pt x="181" y="10"/>
                  <a:pt x="181" y="10"/>
                </a:cubicBezTo>
                <a:cubicBezTo>
                  <a:pt x="181" y="10"/>
                  <a:pt x="181" y="10"/>
                  <a:pt x="181" y="10"/>
                </a:cubicBezTo>
                <a:close/>
                <a:moveTo>
                  <a:pt x="182" y="10"/>
                </a:moveTo>
                <a:cubicBezTo>
                  <a:pt x="182" y="10"/>
                  <a:pt x="182" y="10"/>
                  <a:pt x="182" y="10"/>
                </a:cubicBezTo>
                <a:cubicBezTo>
                  <a:pt x="182" y="10"/>
                  <a:pt x="182" y="10"/>
                  <a:pt x="182" y="10"/>
                </a:cubicBezTo>
                <a:close/>
                <a:moveTo>
                  <a:pt x="184" y="10"/>
                </a:moveTo>
                <a:cubicBezTo>
                  <a:pt x="184" y="9"/>
                  <a:pt x="185" y="10"/>
                  <a:pt x="184" y="10"/>
                </a:cubicBezTo>
                <a:cubicBezTo>
                  <a:pt x="184" y="9"/>
                  <a:pt x="184" y="10"/>
                  <a:pt x="184" y="10"/>
                </a:cubicBezTo>
                <a:close/>
                <a:moveTo>
                  <a:pt x="199" y="10"/>
                </a:moveTo>
                <a:cubicBezTo>
                  <a:pt x="199" y="10"/>
                  <a:pt x="199" y="9"/>
                  <a:pt x="199" y="9"/>
                </a:cubicBezTo>
                <a:cubicBezTo>
                  <a:pt x="199" y="10"/>
                  <a:pt x="199" y="10"/>
                  <a:pt x="199" y="10"/>
                </a:cubicBezTo>
                <a:close/>
                <a:moveTo>
                  <a:pt x="198" y="11"/>
                </a:moveTo>
                <a:cubicBezTo>
                  <a:pt x="198" y="11"/>
                  <a:pt x="198" y="11"/>
                  <a:pt x="198" y="11"/>
                </a:cubicBezTo>
                <a:cubicBezTo>
                  <a:pt x="198" y="11"/>
                  <a:pt x="198" y="11"/>
                  <a:pt x="198" y="11"/>
                </a:cubicBezTo>
                <a:close/>
                <a:moveTo>
                  <a:pt x="208" y="9"/>
                </a:moveTo>
                <a:cubicBezTo>
                  <a:pt x="208" y="9"/>
                  <a:pt x="208" y="9"/>
                  <a:pt x="208" y="9"/>
                </a:cubicBezTo>
                <a:cubicBezTo>
                  <a:pt x="208" y="9"/>
                  <a:pt x="208" y="9"/>
                  <a:pt x="208" y="9"/>
                </a:cubicBezTo>
                <a:close/>
                <a:moveTo>
                  <a:pt x="213" y="10"/>
                </a:moveTo>
                <a:cubicBezTo>
                  <a:pt x="213" y="10"/>
                  <a:pt x="213" y="10"/>
                  <a:pt x="213" y="10"/>
                </a:cubicBezTo>
                <a:cubicBezTo>
                  <a:pt x="213" y="10"/>
                  <a:pt x="213" y="10"/>
                  <a:pt x="213" y="10"/>
                </a:cubicBezTo>
                <a:close/>
                <a:moveTo>
                  <a:pt x="223" y="13"/>
                </a:moveTo>
                <a:cubicBezTo>
                  <a:pt x="223" y="13"/>
                  <a:pt x="223" y="13"/>
                  <a:pt x="223" y="13"/>
                </a:cubicBezTo>
                <a:cubicBezTo>
                  <a:pt x="223" y="13"/>
                  <a:pt x="223" y="13"/>
                  <a:pt x="223" y="13"/>
                </a:cubicBezTo>
                <a:close/>
                <a:moveTo>
                  <a:pt x="229" y="11"/>
                </a:moveTo>
                <a:cubicBezTo>
                  <a:pt x="229" y="11"/>
                  <a:pt x="229" y="10"/>
                  <a:pt x="229" y="10"/>
                </a:cubicBezTo>
                <a:cubicBezTo>
                  <a:pt x="229" y="11"/>
                  <a:pt x="229" y="11"/>
                  <a:pt x="229" y="11"/>
                </a:cubicBezTo>
                <a:close/>
                <a:moveTo>
                  <a:pt x="233" y="10"/>
                </a:moveTo>
                <a:cubicBezTo>
                  <a:pt x="233" y="10"/>
                  <a:pt x="233" y="10"/>
                  <a:pt x="233" y="10"/>
                </a:cubicBezTo>
                <a:cubicBezTo>
                  <a:pt x="233" y="10"/>
                  <a:pt x="233" y="10"/>
                  <a:pt x="233" y="10"/>
                </a:cubicBezTo>
                <a:close/>
                <a:moveTo>
                  <a:pt x="252" y="11"/>
                </a:moveTo>
                <a:cubicBezTo>
                  <a:pt x="252" y="11"/>
                  <a:pt x="252" y="11"/>
                  <a:pt x="252" y="11"/>
                </a:cubicBezTo>
                <a:cubicBezTo>
                  <a:pt x="252" y="11"/>
                  <a:pt x="252" y="11"/>
                  <a:pt x="252" y="11"/>
                </a:cubicBezTo>
                <a:close/>
                <a:moveTo>
                  <a:pt x="252" y="12"/>
                </a:moveTo>
                <a:cubicBezTo>
                  <a:pt x="251" y="12"/>
                  <a:pt x="251" y="12"/>
                  <a:pt x="252" y="12"/>
                </a:cubicBezTo>
                <a:cubicBezTo>
                  <a:pt x="252" y="12"/>
                  <a:pt x="252" y="12"/>
                  <a:pt x="252" y="12"/>
                </a:cubicBezTo>
                <a:close/>
                <a:moveTo>
                  <a:pt x="251" y="12"/>
                </a:moveTo>
                <a:cubicBezTo>
                  <a:pt x="251" y="12"/>
                  <a:pt x="251" y="11"/>
                  <a:pt x="251" y="11"/>
                </a:cubicBezTo>
                <a:cubicBezTo>
                  <a:pt x="251" y="12"/>
                  <a:pt x="251" y="12"/>
                  <a:pt x="251" y="12"/>
                </a:cubicBezTo>
                <a:close/>
                <a:moveTo>
                  <a:pt x="250" y="12"/>
                </a:moveTo>
                <a:cubicBezTo>
                  <a:pt x="250" y="11"/>
                  <a:pt x="251" y="11"/>
                  <a:pt x="250" y="12"/>
                </a:cubicBezTo>
                <a:cubicBezTo>
                  <a:pt x="250" y="12"/>
                  <a:pt x="250" y="11"/>
                  <a:pt x="250" y="12"/>
                </a:cubicBezTo>
                <a:close/>
                <a:moveTo>
                  <a:pt x="256" y="11"/>
                </a:moveTo>
                <a:cubicBezTo>
                  <a:pt x="256" y="11"/>
                  <a:pt x="256" y="11"/>
                  <a:pt x="256" y="11"/>
                </a:cubicBezTo>
                <a:cubicBezTo>
                  <a:pt x="256" y="11"/>
                  <a:pt x="256" y="11"/>
                  <a:pt x="256" y="11"/>
                </a:cubicBezTo>
                <a:close/>
                <a:moveTo>
                  <a:pt x="259" y="11"/>
                </a:moveTo>
                <a:cubicBezTo>
                  <a:pt x="259" y="12"/>
                  <a:pt x="260" y="11"/>
                  <a:pt x="259" y="11"/>
                </a:cubicBezTo>
                <a:close/>
                <a:moveTo>
                  <a:pt x="260" y="12"/>
                </a:moveTo>
                <a:cubicBezTo>
                  <a:pt x="260" y="12"/>
                  <a:pt x="260" y="12"/>
                  <a:pt x="260" y="12"/>
                </a:cubicBezTo>
                <a:cubicBezTo>
                  <a:pt x="260" y="12"/>
                  <a:pt x="260" y="12"/>
                  <a:pt x="260" y="12"/>
                </a:cubicBezTo>
                <a:close/>
                <a:moveTo>
                  <a:pt x="259" y="12"/>
                </a:moveTo>
                <a:cubicBezTo>
                  <a:pt x="259" y="12"/>
                  <a:pt x="259" y="12"/>
                  <a:pt x="259" y="12"/>
                </a:cubicBezTo>
                <a:cubicBezTo>
                  <a:pt x="260" y="12"/>
                  <a:pt x="259" y="12"/>
                  <a:pt x="259" y="12"/>
                </a:cubicBezTo>
                <a:close/>
                <a:moveTo>
                  <a:pt x="255" y="12"/>
                </a:moveTo>
                <a:cubicBezTo>
                  <a:pt x="255" y="12"/>
                  <a:pt x="255" y="12"/>
                  <a:pt x="255" y="12"/>
                </a:cubicBezTo>
                <a:cubicBezTo>
                  <a:pt x="255" y="12"/>
                  <a:pt x="255" y="12"/>
                  <a:pt x="255" y="12"/>
                </a:cubicBezTo>
                <a:close/>
                <a:moveTo>
                  <a:pt x="256" y="12"/>
                </a:moveTo>
                <a:cubicBezTo>
                  <a:pt x="256" y="12"/>
                  <a:pt x="256" y="12"/>
                  <a:pt x="256" y="12"/>
                </a:cubicBezTo>
                <a:cubicBezTo>
                  <a:pt x="256" y="12"/>
                  <a:pt x="256" y="12"/>
                  <a:pt x="256" y="12"/>
                </a:cubicBezTo>
                <a:close/>
                <a:moveTo>
                  <a:pt x="254" y="12"/>
                </a:moveTo>
                <a:cubicBezTo>
                  <a:pt x="254" y="12"/>
                  <a:pt x="254" y="12"/>
                  <a:pt x="254" y="12"/>
                </a:cubicBezTo>
                <a:cubicBezTo>
                  <a:pt x="254" y="12"/>
                  <a:pt x="254" y="12"/>
                  <a:pt x="254" y="12"/>
                </a:cubicBezTo>
                <a:close/>
                <a:moveTo>
                  <a:pt x="257" y="12"/>
                </a:moveTo>
                <a:cubicBezTo>
                  <a:pt x="257" y="12"/>
                  <a:pt x="257" y="11"/>
                  <a:pt x="257" y="12"/>
                </a:cubicBezTo>
                <a:cubicBezTo>
                  <a:pt x="257" y="12"/>
                  <a:pt x="257" y="12"/>
                  <a:pt x="257" y="12"/>
                </a:cubicBezTo>
                <a:close/>
                <a:moveTo>
                  <a:pt x="260" y="12"/>
                </a:moveTo>
                <a:cubicBezTo>
                  <a:pt x="260" y="12"/>
                  <a:pt x="260" y="12"/>
                  <a:pt x="260" y="12"/>
                </a:cubicBezTo>
                <a:cubicBezTo>
                  <a:pt x="260" y="12"/>
                  <a:pt x="260" y="12"/>
                  <a:pt x="260" y="12"/>
                </a:cubicBezTo>
                <a:close/>
                <a:moveTo>
                  <a:pt x="261" y="12"/>
                </a:moveTo>
                <a:cubicBezTo>
                  <a:pt x="260" y="12"/>
                  <a:pt x="261" y="11"/>
                  <a:pt x="261" y="12"/>
                </a:cubicBezTo>
                <a:close/>
                <a:moveTo>
                  <a:pt x="261" y="12"/>
                </a:moveTo>
                <a:cubicBezTo>
                  <a:pt x="261" y="12"/>
                  <a:pt x="261" y="12"/>
                  <a:pt x="261" y="12"/>
                </a:cubicBezTo>
                <a:cubicBezTo>
                  <a:pt x="261" y="12"/>
                  <a:pt x="261" y="12"/>
                  <a:pt x="261" y="12"/>
                </a:cubicBezTo>
                <a:close/>
                <a:moveTo>
                  <a:pt x="261" y="12"/>
                </a:moveTo>
                <a:cubicBezTo>
                  <a:pt x="261" y="12"/>
                  <a:pt x="261" y="12"/>
                  <a:pt x="261" y="12"/>
                </a:cubicBezTo>
                <a:cubicBezTo>
                  <a:pt x="261" y="12"/>
                  <a:pt x="261" y="12"/>
                  <a:pt x="261" y="12"/>
                </a:cubicBezTo>
                <a:close/>
                <a:moveTo>
                  <a:pt x="253" y="12"/>
                </a:moveTo>
                <a:cubicBezTo>
                  <a:pt x="253" y="11"/>
                  <a:pt x="254" y="12"/>
                  <a:pt x="253" y="12"/>
                </a:cubicBezTo>
                <a:cubicBezTo>
                  <a:pt x="253" y="12"/>
                  <a:pt x="254" y="12"/>
                  <a:pt x="253" y="12"/>
                </a:cubicBezTo>
                <a:close/>
                <a:moveTo>
                  <a:pt x="266" y="12"/>
                </a:moveTo>
                <a:cubicBezTo>
                  <a:pt x="266" y="12"/>
                  <a:pt x="266" y="12"/>
                  <a:pt x="266" y="12"/>
                </a:cubicBezTo>
                <a:cubicBezTo>
                  <a:pt x="266" y="12"/>
                  <a:pt x="266" y="12"/>
                  <a:pt x="266" y="12"/>
                </a:cubicBezTo>
                <a:close/>
                <a:moveTo>
                  <a:pt x="268" y="12"/>
                </a:moveTo>
                <a:cubicBezTo>
                  <a:pt x="268" y="12"/>
                  <a:pt x="268" y="12"/>
                  <a:pt x="268" y="12"/>
                </a:cubicBezTo>
                <a:cubicBezTo>
                  <a:pt x="268" y="12"/>
                  <a:pt x="268" y="12"/>
                  <a:pt x="268" y="12"/>
                </a:cubicBezTo>
                <a:close/>
                <a:moveTo>
                  <a:pt x="278" y="12"/>
                </a:moveTo>
                <a:cubicBezTo>
                  <a:pt x="278" y="12"/>
                  <a:pt x="278" y="12"/>
                  <a:pt x="279" y="12"/>
                </a:cubicBezTo>
                <a:cubicBezTo>
                  <a:pt x="279" y="12"/>
                  <a:pt x="278" y="12"/>
                  <a:pt x="278" y="12"/>
                </a:cubicBezTo>
                <a:close/>
                <a:moveTo>
                  <a:pt x="278" y="12"/>
                </a:moveTo>
                <a:cubicBezTo>
                  <a:pt x="278" y="12"/>
                  <a:pt x="278" y="12"/>
                  <a:pt x="277" y="12"/>
                </a:cubicBezTo>
                <a:cubicBezTo>
                  <a:pt x="277" y="12"/>
                  <a:pt x="278" y="12"/>
                  <a:pt x="278" y="12"/>
                </a:cubicBezTo>
                <a:close/>
                <a:moveTo>
                  <a:pt x="279" y="12"/>
                </a:moveTo>
                <a:cubicBezTo>
                  <a:pt x="279" y="12"/>
                  <a:pt x="279" y="12"/>
                  <a:pt x="279" y="12"/>
                </a:cubicBezTo>
                <a:cubicBezTo>
                  <a:pt x="279" y="12"/>
                  <a:pt x="279" y="12"/>
                  <a:pt x="279" y="12"/>
                </a:cubicBezTo>
                <a:close/>
                <a:moveTo>
                  <a:pt x="280" y="12"/>
                </a:moveTo>
                <a:cubicBezTo>
                  <a:pt x="280" y="12"/>
                  <a:pt x="280" y="12"/>
                  <a:pt x="280" y="12"/>
                </a:cubicBezTo>
                <a:cubicBezTo>
                  <a:pt x="280" y="12"/>
                  <a:pt x="280" y="12"/>
                  <a:pt x="280" y="12"/>
                </a:cubicBezTo>
                <a:close/>
                <a:moveTo>
                  <a:pt x="290" y="13"/>
                </a:moveTo>
                <a:cubicBezTo>
                  <a:pt x="290" y="12"/>
                  <a:pt x="289" y="12"/>
                  <a:pt x="290" y="12"/>
                </a:cubicBezTo>
                <a:cubicBezTo>
                  <a:pt x="290" y="12"/>
                  <a:pt x="290" y="13"/>
                  <a:pt x="290" y="13"/>
                </a:cubicBezTo>
                <a:close/>
                <a:moveTo>
                  <a:pt x="289" y="13"/>
                </a:moveTo>
                <a:cubicBezTo>
                  <a:pt x="289" y="13"/>
                  <a:pt x="289" y="13"/>
                  <a:pt x="289" y="13"/>
                </a:cubicBezTo>
                <a:cubicBezTo>
                  <a:pt x="289" y="13"/>
                  <a:pt x="289" y="13"/>
                  <a:pt x="289" y="13"/>
                </a:cubicBezTo>
                <a:close/>
                <a:moveTo>
                  <a:pt x="297" y="13"/>
                </a:moveTo>
                <a:cubicBezTo>
                  <a:pt x="297" y="13"/>
                  <a:pt x="297" y="13"/>
                  <a:pt x="297" y="13"/>
                </a:cubicBezTo>
                <a:cubicBezTo>
                  <a:pt x="297" y="13"/>
                  <a:pt x="297" y="13"/>
                  <a:pt x="297" y="13"/>
                </a:cubicBezTo>
                <a:close/>
                <a:moveTo>
                  <a:pt x="303" y="21"/>
                </a:moveTo>
                <a:cubicBezTo>
                  <a:pt x="303" y="21"/>
                  <a:pt x="303" y="21"/>
                  <a:pt x="303" y="21"/>
                </a:cubicBezTo>
                <a:cubicBezTo>
                  <a:pt x="303" y="21"/>
                  <a:pt x="303" y="21"/>
                  <a:pt x="303" y="21"/>
                </a:cubicBezTo>
                <a:close/>
                <a:moveTo>
                  <a:pt x="301" y="21"/>
                </a:moveTo>
                <a:cubicBezTo>
                  <a:pt x="301" y="21"/>
                  <a:pt x="301" y="21"/>
                  <a:pt x="301" y="21"/>
                </a:cubicBezTo>
                <a:cubicBezTo>
                  <a:pt x="301" y="21"/>
                  <a:pt x="301" y="21"/>
                  <a:pt x="301" y="21"/>
                </a:cubicBezTo>
                <a:close/>
                <a:moveTo>
                  <a:pt x="295" y="20"/>
                </a:moveTo>
                <a:cubicBezTo>
                  <a:pt x="295" y="20"/>
                  <a:pt x="295" y="21"/>
                  <a:pt x="295" y="21"/>
                </a:cubicBezTo>
                <a:cubicBezTo>
                  <a:pt x="295" y="21"/>
                  <a:pt x="295" y="20"/>
                  <a:pt x="295" y="20"/>
                </a:cubicBezTo>
                <a:close/>
                <a:moveTo>
                  <a:pt x="302" y="20"/>
                </a:moveTo>
                <a:cubicBezTo>
                  <a:pt x="302" y="20"/>
                  <a:pt x="302" y="20"/>
                  <a:pt x="302" y="20"/>
                </a:cubicBezTo>
                <a:cubicBezTo>
                  <a:pt x="302" y="20"/>
                  <a:pt x="302" y="20"/>
                  <a:pt x="302" y="20"/>
                </a:cubicBezTo>
                <a:close/>
                <a:moveTo>
                  <a:pt x="297" y="21"/>
                </a:moveTo>
                <a:cubicBezTo>
                  <a:pt x="297" y="21"/>
                  <a:pt x="297" y="21"/>
                  <a:pt x="297" y="21"/>
                </a:cubicBezTo>
                <a:cubicBezTo>
                  <a:pt x="297" y="21"/>
                  <a:pt x="297" y="21"/>
                  <a:pt x="297" y="21"/>
                </a:cubicBezTo>
                <a:close/>
                <a:moveTo>
                  <a:pt x="299" y="21"/>
                </a:moveTo>
                <a:cubicBezTo>
                  <a:pt x="299" y="21"/>
                  <a:pt x="299" y="21"/>
                  <a:pt x="299" y="21"/>
                </a:cubicBezTo>
                <a:cubicBezTo>
                  <a:pt x="299" y="21"/>
                  <a:pt x="298" y="21"/>
                  <a:pt x="299" y="21"/>
                </a:cubicBezTo>
                <a:close/>
                <a:moveTo>
                  <a:pt x="299" y="21"/>
                </a:moveTo>
                <a:cubicBezTo>
                  <a:pt x="299" y="20"/>
                  <a:pt x="300" y="21"/>
                  <a:pt x="299" y="21"/>
                </a:cubicBezTo>
                <a:close/>
                <a:moveTo>
                  <a:pt x="298" y="20"/>
                </a:moveTo>
                <a:cubicBezTo>
                  <a:pt x="298" y="20"/>
                  <a:pt x="298" y="21"/>
                  <a:pt x="298" y="21"/>
                </a:cubicBezTo>
                <a:cubicBezTo>
                  <a:pt x="298" y="21"/>
                  <a:pt x="298" y="20"/>
                  <a:pt x="298" y="20"/>
                </a:cubicBezTo>
                <a:close/>
                <a:moveTo>
                  <a:pt x="299" y="20"/>
                </a:moveTo>
                <a:cubicBezTo>
                  <a:pt x="299" y="20"/>
                  <a:pt x="299" y="20"/>
                  <a:pt x="299" y="20"/>
                </a:cubicBezTo>
                <a:cubicBezTo>
                  <a:pt x="299" y="20"/>
                  <a:pt x="299" y="20"/>
                  <a:pt x="299" y="20"/>
                </a:cubicBezTo>
                <a:close/>
                <a:moveTo>
                  <a:pt x="294" y="20"/>
                </a:moveTo>
                <a:cubicBezTo>
                  <a:pt x="294" y="20"/>
                  <a:pt x="294" y="20"/>
                  <a:pt x="294" y="20"/>
                </a:cubicBezTo>
                <a:cubicBezTo>
                  <a:pt x="294" y="20"/>
                  <a:pt x="294" y="20"/>
                  <a:pt x="294" y="20"/>
                </a:cubicBezTo>
                <a:close/>
                <a:moveTo>
                  <a:pt x="301" y="20"/>
                </a:moveTo>
                <a:cubicBezTo>
                  <a:pt x="301" y="20"/>
                  <a:pt x="301" y="20"/>
                  <a:pt x="301" y="20"/>
                </a:cubicBezTo>
                <a:cubicBezTo>
                  <a:pt x="301" y="20"/>
                  <a:pt x="301" y="20"/>
                  <a:pt x="301" y="20"/>
                </a:cubicBezTo>
                <a:close/>
                <a:moveTo>
                  <a:pt x="288" y="21"/>
                </a:moveTo>
                <a:cubicBezTo>
                  <a:pt x="288" y="21"/>
                  <a:pt x="288" y="21"/>
                  <a:pt x="288" y="21"/>
                </a:cubicBezTo>
                <a:cubicBezTo>
                  <a:pt x="288" y="21"/>
                  <a:pt x="288" y="21"/>
                  <a:pt x="288" y="21"/>
                </a:cubicBezTo>
                <a:close/>
                <a:moveTo>
                  <a:pt x="286" y="20"/>
                </a:moveTo>
                <a:cubicBezTo>
                  <a:pt x="286" y="21"/>
                  <a:pt x="285" y="20"/>
                  <a:pt x="286" y="20"/>
                </a:cubicBezTo>
                <a:cubicBezTo>
                  <a:pt x="286" y="20"/>
                  <a:pt x="285" y="20"/>
                  <a:pt x="286" y="20"/>
                </a:cubicBezTo>
                <a:close/>
                <a:moveTo>
                  <a:pt x="293" y="18"/>
                </a:moveTo>
                <a:cubicBezTo>
                  <a:pt x="293" y="18"/>
                  <a:pt x="293" y="18"/>
                  <a:pt x="293" y="18"/>
                </a:cubicBezTo>
                <a:cubicBezTo>
                  <a:pt x="293" y="18"/>
                  <a:pt x="293" y="18"/>
                  <a:pt x="293" y="18"/>
                </a:cubicBezTo>
                <a:close/>
                <a:moveTo>
                  <a:pt x="289" y="18"/>
                </a:moveTo>
                <a:cubicBezTo>
                  <a:pt x="288" y="18"/>
                  <a:pt x="289" y="18"/>
                  <a:pt x="289" y="18"/>
                </a:cubicBezTo>
                <a:cubicBezTo>
                  <a:pt x="289" y="18"/>
                  <a:pt x="289" y="18"/>
                  <a:pt x="289" y="18"/>
                </a:cubicBezTo>
                <a:close/>
                <a:moveTo>
                  <a:pt x="290" y="18"/>
                </a:moveTo>
                <a:cubicBezTo>
                  <a:pt x="290" y="18"/>
                  <a:pt x="290" y="18"/>
                  <a:pt x="290" y="18"/>
                </a:cubicBezTo>
                <a:cubicBezTo>
                  <a:pt x="290" y="18"/>
                  <a:pt x="290" y="18"/>
                  <a:pt x="290" y="18"/>
                </a:cubicBezTo>
                <a:close/>
                <a:moveTo>
                  <a:pt x="291" y="18"/>
                </a:moveTo>
                <a:cubicBezTo>
                  <a:pt x="291" y="18"/>
                  <a:pt x="291" y="18"/>
                  <a:pt x="291" y="18"/>
                </a:cubicBezTo>
                <a:cubicBezTo>
                  <a:pt x="291" y="18"/>
                  <a:pt x="291" y="18"/>
                  <a:pt x="291" y="18"/>
                </a:cubicBezTo>
                <a:close/>
                <a:moveTo>
                  <a:pt x="295" y="18"/>
                </a:moveTo>
                <a:cubicBezTo>
                  <a:pt x="295" y="18"/>
                  <a:pt x="295" y="18"/>
                  <a:pt x="295" y="18"/>
                </a:cubicBezTo>
                <a:cubicBezTo>
                  <a:pt x="295" y="18"/>
                  <a:pt x="295" y="18"/>
                  <a:pt x="295" y="18"/>
                </a:cubicBezTo>
                <a:close/>
                <a:moveTo>
                  <a:pt x="294" y="18"/>
                </a:moveTo>
                <a:cubicBezTo>
                  <a:pt x="294" y="18"/>
                  <a:pt x="294" y="18"/>
                  <a:pt x="294" y="18"/>
                </a:cubicBezTo>
                <a:cubicBezTo>
                  <a:pt x="294" y="18"/>
                  <a:pt x="294" y="19"/>
                  <a:pt x="294" y="18"/>
                </a:cubicBezTo>
                <a:close/>
                <a:moveTo>
                  <a:pt x="288" y="19"/>
                </a:moveTo>
                <a:cubicBezTo>
                  <a:pt x="288" y="19"/>
                  <a:pt x="288" y="18"/>
                  <a:pt x="288" y="18"/>
                </a:cubicBezTo>
                <a:cubicBezTo>
                  <a:pt x="288" y="19"/>
                  <a:pt x="288" y="19"/>
                  <a:pt x="288" y="19"/>
                </a:cubicBezTo>
                <a:close/>
                <a:moveTo>
                  <a:pt x="287" y="19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19"/>
                  <a:pt x="287" y="19"/>
                </a:cubicBezTo>
                <a:close/>
                <a:moveTo>
                  <a:pt x="287" y="19"/>
                </a:moveTo>
                <a:cubicBezTo>
                  <a:pt x="287" y="19"/>
                  <a:pt x="288" y="19"/>
                  <a:pt x="287" y="19"/>
                </a:cubicBezTo>
                <a:close/>
                <a:moveTo>
                  <a:pt x="287" y="19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19"/>
                  <a:pt x="287" y="19"/>
                </a:cubicBezTo>
                <a:close/>
                <a:moveTo>
                  <a:pt x="297" y="19"/>
                </a:moveTo>
                <a:cubicBezTo>
                  <a:pt x="297" y="19"/>
                  <a:pt x="297" y="19"/>
                  <a:pt x="297" y="19"/>
                </a:cubicBezTo>
                <a:cubicBezTo>
                  <a:pt x="297" y="19"/>
                  <a:pt x="297" y="19"/>
                  <a:pt x="297" y="19"/>
                </a:cubicBezTo>
                <a:close/>
                <a:moveTo>
                  <a:pt x="289" y="19"/>
                </a:moveTo>
                <a:cubicBezTo>
                  <a:pt x="289" y="19"/>
                  <a:pt x="289" y="19"/>
                  <a:pt x="289" y="19"/>
                </a:cubicBezTo>
                <a:cubicBezTo>
                  <a:pt x="289" y="19"/>
                  <a:pt x="289" y="20"/>
                  <a:pt x="289" y="19"/>
                </a:cubicBezTo>
                <a:close/>
                <a:moveTo>
                  <a:pt x="287" y="20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20"/>
                  <a:pt x="287" y="20"/>
                </a:cubicBezTo>
                <a:close/>
                <a:moveTo>
                  <a:pt x="289" y="19"/>
                </a:moveTo>
                <a:cubicBezTo>
                  <a:pt x="291" y="19"/>
                  <a:pt x="288" y="20"/>
                  <a:pt x="289" y="19"/>
                </a:cubicBezTo>
                <a:cubicBezTo>
                  <a:pt x="290" y="19"/>
                  <a:pt x="289" y="20"/>
                  <a:pt x="289" y="19"/>
                </a:cubicBezTo>
                <a:close/>
                <a:moveTo>
                  <a:pt x="289" y="19"/>
                </a:moveTo>
                <a:cubicBezTo>
                  <a:pt x="289" y="19"/>
                  <a:pt x="289" y="19"/>
                  <a:pt x="289" y="19"/>
                </a:cubicBezTo>
                <a:cubicBezTo>
                  <a:pt x="289" y="19"/>
                  <a:pt x="289" y="19"/>
                  <a:pt x="289" y="19"/>
                </a:cubicBezTo>
                <a:close/>
                <a:moveTo>
                  <a:pt x="292" y="19"/>
                </a:moveTo>
                <a:cubicBezTo>
                  <a:pt x="292" y="19"/>
                  <a:pt x="292" y="19"/>
                  <a:pt x="292" y="19"/>
                </a:cubicBezTo>
                <a:cubicBezTo>
                  <a:pt x="292" y="19"/>
                  <a:pt x="292" y="19"/>
                  <a:pt x="292" y="19"/>
                </a:cubicBezTo>
                <a:close/>
                <a:moveTo>
                  <a:pt x="294" y="20"/>
                </a:moveTo>
                <a:cubicBezTo>
                  <a:pt x="294" y="20"/>
                  <a:pt x="295" y="20"/>
                  <a:pt x="295" y="20"/>
                </a:cubicBezTo>
                <a:cubicBezTo>
                  <a:pt x="295" y="20"/>
                  <a:pt x="295" y="20"/>
                  <a:pt x="294" y="20"/>
                </a:cubicBezTo>
                <a:close/>
                <a:moveTo>
                  <a:pt x="294" y="20"/>
                </a:moveTo>
                <a:cubicBezTo>
                  <a:pt x="294" y="20"/>
                  <a:pt x="294" y="20"/>
                  <a:pt x="294" y="20"/>
                </a:cubicBezTo>
                <a:cubicBezTo>
                  <a:pt x="294" y="20"/>
                  <a:pt x="294" y="20"/>
                  <a:pt x="294" y="20"/>
                </a:cubicBezTo>
                <a:close/>
                <a:moveTo>
                  <a:pt x="292" y="20"/>
                </a:moveTo>
                <a:cubicBezTo>
                  <a:pt x="292" y="20"/>
                  <a:pt x="291" y="19"/>
                  <a:pt x="292" y="19"/>
                </a:cubicBezTo>
                <a:cubicBezTo>
                  <a:pt x="292" y="20"/>
                  <a:pt x="292" y="20"/>
                  <a:pt x="292" y="20"/>
                </a:cubicBezTo>
                <a:close/>
                <a:moveTo>
                  <a:pt x="290" y="20"/>
                </a:moveTo>
                <a:cubicBezTo>
                  <a:pt x="290" y="20"/>
                  <a:pt x="291" y="19"/>
                  <a:pt x="291" y="19"/>
                </a:cubicBezTo>
                <a:cubicBezTo>
                  <a:pt x="291" y="19"/>
                  <a:pt x="291" y="20"/>
                  <a:pt x="290" y="20"/>
                </a:cubicBezTo>
                <a:cubicBezTo>
                  <a:pt x="290" y="20"/>
                  <a:pt x="290" y="20"/>
                  <a:pt x="290" y="20"/>
                </a:cubicBezTo>
                <a:close/>
                <a:moveTo>
                  <a:pt x="290" y="20"/>
                </a:moveTo>
                <a:cubicBezTo>
                  <a:pt x="290" y="20"/>
                  <a:pt x="290" y="20"/>
                  <a:pt x="290" y="20"/>
                </a:cubicBezTo>
                <a:cubicBezTo>
                  <a:pt x="290" y="20"/>
                  <a:pt x="290" y="20"/>
                  <a:pt x="290" y="20"/>
                </a:cubicBezTo>
                <a:close/>
                <a:moveTo>
                  <a:pt x="288" y="20"/>
                </a:moveTo>
                <a:cubicBezTo>
                  <a:pt x="289" y="20"/>
                  <a:pt x="288" y="20"/>
                  <a:pt x="289" y="20"/>
                </a:cubicBezTo>
                <a:cubicBezTo>
                  <a:pt x="288" y="20"/>
                  <a:pt x="288" y="20"/>
                  <a:pt x="288" y="20"/>
                </a:cubicBezTo>
                <a:cubicBezTo>
                  <a:pt x="289" y="20"/>
                  <a:pt x="288" y="21"/>
                  <a:pt x="288" y="20"/>
                </a:cubicBezTo>
                <a:close/>
                <a:moveTo>
                  <a:pt x="287" y="20"/>
                </a:moveTo>
                <a:cubicBezTo>
                  <a:pt x="288" y="20"/>
                  <a:pt x="287" y="20"/>
                  <a:pt x="287" y="20"/>
                </a:cubicBezTo>
                <a:cubicBezTo>
                  <a:pt x="287" y="20"/>
                  <a:pt x="287" y="20"/>
                  <a:pt x="287" y="20"/>
                </a:cubicBezTo>
                <a:close/>
                <a:moveTo>
                  <a:pt x="287" y="20"/>
                </a:moveTo>
                <a:cubicBezTo>
                  <a:pt x="288" y="20"/>
                  <a:pt x="288" y="20"/>
                  <a:pt x="288" y="20"/>
                </a:cubicBezTo>
                <a:cubicBezTo>
                  <a:pt x="288" y="20"/>
                  <a:pt x="287" y="20"/>
                  <a:pt x="287" y="20"/>
                </a:cubicBezTo>
                <a:cubicBezTo>
                  <a:pt x="288" y="20"/>
                  <a:pt x="287" y="20"/>
                  <a:pt x="287" y="20"/>
                </a:cubicBezTo>
                <a:close/>
                <a:moveTo>
                  <a:pt x="286" y="20"/>
                </a:moveTo>
                <a:cubicBezTo>
                  <a:pt x="286" y="20"/>
                  <a:pt x="285" y="20"/>
                  <a:pt x="285" y="20"/>
                </a:cubicBezTo>
                <a:cubicBezTo>
                  <a:pt x="285" y="20"/>
                  <a:pt x="285" y="20"/>
                  <a:pt x="286" y="20"/>
                </a:cubicBezTo>
                <a:close/>
                <a:moveTo>
                  <a:pt x="286" y="19"/>
                </a:moveTo>
                <a:cubicBezTo>
                  <a:pt x="286" y="19"/>
                  <a:pt x="285" y="19"/>
                  <a:pt x="285" y="19"/>
                </a:cubicBezTo>
                <a:cubicBezTo>
                  <a:pt x="285" y="19"/>
                  <a:pt x="285" y="19"/>
                  <a:pt x="286" y="19"/>
                </a:cubicBezTo>
                <a:close/>
                <a:moveTo>
                  <a:pt x="286" y="19"/>
                </a:moveTo>
                <a:cubicBezTo>
                  <a:pt x="286" y="19"/>
                  <a:pt x="287" y="19"/>
                  <a:pt x="286" y="20"/>
                </a:cubicBezTo>
                <a:cubicBezTo>
                  <a:pt x="286" y="19"/>
                  <a:pt x="286" y="19"/>
                  <a:pt x="286" y="19"/>
                </a:cubicBezTo>
                <a:cubicBezTo>
                  <a:pt x="286" y="19"/>
                  <a:pt x="286" y="19"/>
                  <a:pt x="286" y="19"/>
                </a:cubicBezTo>
                <a:close/>
                <a:moveTo>
                  <a:pt x="285" y="18"/>
                </a:moveTo>
                <a:cubicBezTo>
                  <a:pt x="285" y="19"/>
                  <a:pt x="285" y="19"/>
                  <a:pt x="285" y="19"/>
                </a:cubicBezTo>
                <a:cubicBezTo>
                  <a:pt x="285" y="19"/>
                  <a:pt x="285" y="18"/>
                  <a:pt x="285" y="18"/>
                </a:cubicBezTo>
                <a:close/>
                <a:moveTo>
                  <a:pt x="285" y="18"/>
                </a:moveTo>
                <a:cubicBezTo>
                  <a:pt x="285" y="18"/>
                  <a:pt x="286" y="18"/>
                  <a:pt x="286" y="19"/>
                </a:cubicBezTo>
                <a:cubicBezTo>
                  <a:pt x="285" y="19"/>
                  <a:pt x="285" y="18"/>
                  <a:pt x="285" y="18"/>
                </a:cubicBezTo>
                <a:close/>
                <a:moveTo>
                  <a:pt x="286" y="18"/>
                </a:moveTo>
                <a:cubicBezTo>
                  <a:pt x="286" y="18"/>
                  <a:pt x="286" y="18"/>
                  <a:pt x="286" y="18"/>
                </a:cubicBezTo>
                <a:cubicBezTo>
                  <a:pt x="286" y="18"/>
                  <a:pt x="286" y="18"/>
                  <a:pt x="286" y="18"/>
                </a:cubicBezTo>
                <a:close/>
                <a:moveTo>
                  <a:pt x="283" y="20"/>
                </a:moveTo>
                <a:cubicBezTo>
                  <a:pt x="282" y="20"/>
                  <a:pt x="283" y="20"/>
                  <a:pt x="283" y="20"/>
                </a:cubicBezTo>
                <a:close/>
                <a:moveTo>
                  <a:pt x="282" y="20"/>
                </a:moveTo>
                <a:cubicBezTo>
                  <a:pt x="282" y="20"/>
                  <a:pt x="282" y="20"/>
                  <a:pt x="282" y="20"/>
                </a:cubicBezTo>
                <a:cubicBezTo>
                  <a:pt x="282" y="20"/>
                  <a:pt x="281" y="20"/>
                  <a:pt x="282" y="20"/>
                </a:cubicBezTo>
                <a:close/>
                <a:moveTo>
                  <a:pt x="283" y="20"/>
                </a:moveTo>
                <a:cubicBezTo>
                  <a:pt x="283" y="20"/>
                  <a:pt x="283" y="20"/>
                  <a:pt x="283" y="20"/>
                </a:cubicBezTo>
                <a:cubicBezTo>
                  <a:pt x="283" y="20"/>
                  <a:pt x="283" y="20"/>
                  <a:pt x="283" y="20"/>
                </a:cubicBezTo>
                <a:close/>
                <a:moveTo>
                  <a:pt x="282" y="19"/>
                </a:moveTo>
                <a:cubicBezTo>
                  <a:pt x="283" y="19"/>
                  <a:pt x="283" y="20"/>
                  <a:pt x="283" y="20"/>
                </a:cubicBezTo>
                <a:cubicBezTo>
                  <a:pt x="282" y="20"/>
                  <a:pt x="282" y="19"/>
                  <a:pt x="282" y="19"/>
                </a:cubicBezTo>
                <a:close/>
                <a:moveTo>
                  <a:pt x="283" y="19"/>
                </a:moveTo>
                <a:cubicBezTo>
                  <a:pt x="283" y="19"/>
                  <a:pt x="283" y="20"/>
                  <a:pt x="283" y="20"/>
                </a:cubicBezTo>
                <a:cubicBezTo>
                  <a:pt x="283" y="19"/>
                  <a:pt x="283" y="19"/>
                  <a:pt x="283" y="19"/>
                </a:cubicBezTo>
                <a:close/>
                <a:moveTo>
                  <a:pt x="283" y="19"/>
                </a:moveTo>
                <a:cubicBezTo>
                  <a:pt x="283" y="19"/>
                  <a:pt x="283" y="19"/>
                  <a:pt x="283" y="19"/>
                </a:cubicBezTo>
                <a:cubicBezTo>
                  <a:pt x="283" y="19"/>
                  <a:pt x="283" y="19"/>
                  <a:pt x="283" y="19"/>
                </a:cubicBezTo>
                <a:close/>
                <a:moveTo>
                  <a:pt x="282" y="19"/>
                </a:moveTo>
                <a:cubicBezTo>
                  <a:pt x="282" y="19"/>
                  <a:pt x="282" y="19"/>
                  <a:pt x="282" y="19"/>
                </a:cubicBezTo>
                <a:cubicBezTo>
                  <a:pt x="282" y="19"/>
                  <a:pt x="282" y="19"/>
                  <a:pt x="282" y="19"/>
                </a:cubicBezTo>
                <a:close/>
                <a:moveTo>
                  <a:pt x="283" y="19"/>
                </a:moveTo>
                <a:cubicBezTo>
                  <a:pt x="283" y="20"/>
                  <a:pt x="283" y="19"/>
                  <a:pt x="283" y="19"/>
                </a:cubicBezTo>
                <a:close/>
                <a:moveTo>
                  <a:pt x="258" y="20"/>
                </a:moveTo>
                <a:cubicBezTo>
                  <a:pt x="258" y="20"/>
                  <a:pt x="258" y="21"/>
                  <a:pt x="258" y="21"/>
                </a:cubicBezTo>
                <a:cubicBezTo>
                  <a:pt x="258" y="21"/>
                  <a:pt x="258" y="20"/>
                  <a:pt x="258" y="20"/>
                </a:cubicBezTo>
                <a:close/>
                <a:moveTo>
                  <a:pt x="257" y="20"/>
                </a:moveTo>
                <a:cubicBezTo>
                  <a:pt x="257" y="20"/>
                  <a:pt x="257" y="21"/>
                  <a:pt x="257" y="20"/>
                </a:cubicBezTo>
                <a:cubicBezTo>
                  <a:pt x="257" y="20"/>
                  <a:pt x="257" y="20"/>
                  <a:pt x="257" y="20"/>
                </a:cubicBezTo>
                <a:close/>
                <a:moveTo>
                  <a:pt x="257" y="19"/>
                </a:moveTo>
                <a:cubicBezTo>
                  <a:pt x="257" y="20"/>
                  <a:pt x="257" y="20"/>
                  <a:pt x="257" y="20"/>
                </a:cubicBezTo>
                <a:cubicBezTo>
                  <a:pt x="257" y="20"/>
                  <a:pt x="257" y="19"/>
                  <a:pt x="257" y="19"/>
                </a:cubicBezTo>
                <a:close/>
                <a:moveTo>
                  <a:pt x="260" y="19"/>
                </a:moveTo>
                <a:cubicBezTo>
                  <a:pt x="260" y="19"/>
                  <a:pt x="260" y="19"/>
                  <a:pt x="260" y="19"/>
                </a:cubicBezTo>
                <a:cubicBezTo>
                  <a:pt x="260" y="19"/>
                  <a:pt x="260" y="19"/>
                  <a:pt x="260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0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1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58" y="19"/>
                </a:moveTo>
                <a:cubicBezTo>
                  <a:pt x="258" y="19"/>
                  <a:pt x="258" y="19"/>
                  <a:pt x="258" y="19"/>
                </a:cubicBezTo>
                <a:cubicBezTo>
                  <a:pt x="258" y="19"/>
                  <a:pt x="258" y="19"/>
                  <a:pt x="258" y="19"/>
                </a:cubicBezTo>
                <a:close/>
                <a:moveTo>
                  <a:pt x="258" y="19"/>
                </a:moveTo>
                <a:cubicBezTo>
                  <a:pt x="258" y="19"/>
                  <a:pt x="258" y="19"/>
                  <a:pt x="258" y="19"/>
                </a:cubicBezTo>
                <a:cubicBezTo>
                  <a:pt x="258" y="19"/>
                  <a:pt x="258" y="19"/>
                  <a:pt x="258" y="19"/>
                </a:cubicBezTo>
                <a:close/>
                <a:moveTo>
                  <a:pt x="253" y="19"/>
                </a:moveTo>
                <a:cubicBezTo>
                  <a:pt x="253" y="20"/>
                  <a:pt x="252" y="19"/>
                  <a:pt x="253" y="19"/>
                </a:cubicBezTo>
                <a:cubicBezTo>
                  <a:pt x="253" y="19"/>
                  <a:pt x="252" y="19"/>
                  <a:pt x="253" y="19"/>
                </a:cubicBezTo>
                <a:close/>
                <a:moveTo>
                  <a:pt x="252" y="19"/>
                </a:moveTo>
                <a:cubicBezTo>
                  <a:pt x="252" y="19"/>
                  <a:pt x="252" y="20"/>
                  <a:pt x="252" y="20"/>
                </a:cubicBezTo>
                <a:cubicBezTo>
                  <a:pt x="252" y="20"/>
                  <a:pt x="252" y="19"/>
                  <a:pt x="252" y="19"/>
                </a:cubicBezTo>
                <a:close/>
                <a:moveTo>
                  <a:pt x="252" y="19"/>
                </a:moveTo>
                <a:cubicBezTo>
                  <a:pt x="251" y="19"/>
                  <a:pt x="252" y="19"/>
                  <a:pt x="252" y="19"/>
                </a:cubicBezTo>
                <a:close/>
                <a:moveTo>
                  <a:pt x="251" y="19"/>
                </a:moveTo>
                <a:cubicBezTo>
                  <a:pt x="250" y="19"/>
                  <a:pt x="251" y="19"/>
                  <a:pt x="251" y="19"/>
                </a:cubicBezTo>
                <a:close/>
                <a:moveTo>
                  <a:pt x="246" y="20"/>
                </a:moveTo>
                <a:cubicBezTo>
                  <a:pt x="246" y="20"/>
                  <a:pt x="246" y="20"/>
                  <a:pt x="246" y="20"/>
                </a:cubicBezTo>
                <a:cubicBezTo>
                  <a:pt x="246" y="20"/>
                  <a:pt x="246" y="20"/>
                  <a:pt x="246" y="20"/>
                </a:cubicBezTo>
                <a:close/>
                <a:moveTo>
                  <a:pt x="246" y="20"/>
                </a:moveTo>
                <a:cubicBezTo>
                  <a:pt x="246" y="20"/>
                  <a:pt x="246" y="20"/>
                  <a:pt x="246" y="20"/>
                </a:cubicBezTo>
                <a:cubicBezTo>
                  <a:pt x="246" y="20"/>
                  <a:pt x="246" y="20"/>
                  <a:pt x="246" y="20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38" y="17"/>
                </a:moveTo>
                <a:cubicBezTo>
                  <a:pt x="238" y="17"/>
                  <a:pt x="238" y="17"/>
                  <a:pt x="238" y="17"/>
                </a:cubicBezTo>
                <a:cubicBezTo>
                  <a:pt x="238" y="17"/>
                  <a:pt x="238" y="17"/>
                  <a:pt x="238" y="17"/>
                </a:cubicBezTo>
                <a:close/>
                <a:moveTo>
                  <a:pt x="225" y="18"/>
                </a:moveTo>
                <a:cubicBezTo>
                  <a:pt x="225" y="18"/>
                  <a:pt x="225" y="18"/>
                  <a:pt x="224" y="18"/>
                </a:cubicBezTo>
                <a:cubicBezTo>
                  <a:pt x="224" y="18"/>
                  <a:pt x="225" y="18"/>
                  <a:pt x="225" y="18"/>
                </a:cubicBezTo>
                <a:cubicBezTo>
                  <a:pt x="225" y="18"/>
                  <a:pt x="225" y="18"/>
                  <a:pt x="225" y="18"/>
                </a:cubicBezTo>
                <a:close/>
                <a:moveTo>
                  <a:pt x="225" y="17"/>
                </a:moveTo>
                <a:cubicBezTo>
                  <a:pt x="225" y="17"/>
                  <a:pt x="225" y="18"/>
                  <a:pt x="225" y="18"/>
                </a:cubicBezTo>
                <a:cubicBezTo>
                  <a:pt x="225" y="18"/>
                  <a:pt x="225" y="17"/>
                  <a:pt x="225" y="17"/>
                </a:cubicBezTo>
                <a:close/>
                <a:moveTo>
                  <a:pt x="221" y="17"/>
                </a:moveTo>
                <a:cubicBezTo>
                  <a:pt x="221" y="17"/>
                  <a:pt x="221" y="17"/>
                  <a:pt x="221" y="17"/>
                </a:cubicBezTo>
                <a:cubicBezTo>
                  <a:pt x="221" y="17"/>
                  <a:pt x="221" y="17"/>
                  <a:pt x="221" y="17"/>
                </a:cubicBezTo>
                <a:close/>
                <a:moveTo>
                  <a:pt x="224" y="17"/>
                </a:moveTo>
                <a:cubicBezTo>
                  <a:pt x="223" y="17"/>
                  <a:pt x="224" y="17"/>
                  <a:pt x="224" y="17"/>
                </a:cubicBezTo>
                <a:close/>
                <a:moveTo>
                  <a:pt x="222" y="17"/>
                </a:moveTo>
                <a:cubicBezTo>
                  <a:pt x="222" y="17"/>
                  <a:pt x="222" y="17"/>
                  <a:pt x="222" y="17"/>
                </a:cubicBezTo>
                <a:cubicBezTo>
                  <a:pt x="222" y="17"/>
                  <a:pt x="222" y="17"/>
                  <a:pt x="222" y="17"/>
                </a:cubicBezTo>
                <a:close/>
                <a:moveTo>
                  <a:pt x="222" y="17"/>
                </a:moveTo>
                <a:cubicBezTo>
                  <a:pt x="222" y="17"/>
                  <a:pt x="222" y="17"/>
                  <a:pt x="222" y="17"/>
                </a:cubicBezTo>
                <a:cubicBezTo>
                  <a:pt x="222" y="17"/>
                  <a:pt x="222" y="17"/>
                  <a:pt x="222" y="17"/>
                </a:cubicBezTo>
                <a:close/>
                <a:moveTo>
                  <a:pt x="216" y="19"/>
                </a:moveTo>
                <a:cubicBezTo>
                  <a:pt x="216" y="19"/>
                  <a:pt x="216" y="19"/>
                  <a:pt x="216" y="19"/>
                </a:cubicBezTo>
                <a:cubicBezTo>
                  <a:pt x="216" y="19"/>
                  <a:pt x="216" y="19"/>
                  <a:pt x="216" y="19"/>
                </a:cubicBezTo>
                <a:close/>
                <a:moveTo>
                  <a:pt x="216" y="18"/>
                </a:moveTo>
                <a:cubicBezTo>
                  <a:pt x="216" y="18"/>
                  <a:pt x="216" y="19"/>
                  <a:pt x="216" y="19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06" y="17"/>
                </a:moveTo>
                <a:cubicBezTo>
                  <a:pt x="206" y="17"/>
                  <a:pt x="206" y="17"/>
                  <a:pt x="206" y="17"/>
                </a:cubicBezTo>
                <a:cubicBezTo>
                  <a:pt x="206" y="17"/>
                  <a:pt x="206" y="17"/>
                  <a:pt x="206" y="17"/>
                </a:cubicBezTo>
                <a:close/>
                <a:moveTo>
                  <a:pt x="206" y="18"/>
                </a:moveTo>
                <a:cubicBezTo>
                  <a:pt x="206" y="18"/>
                  <a:pt x="206" y="18"/>
                  <a:pt x="206" y="18"/>
                </a:cubicBezTo>
                <a:cubicBezTo>
                  <a:pt x="206" y="18"/>
                  <a:pt x="206" y="18"/>
                  <a:pt x="206" y="18"/>
                </a:cubicBezTo>
                <a:close/>
                <a:moveTo>
                  <a:pt x="206" y="19"/>
                </a:moveTo>
                <a:cubicBezTo>
                  <a:pt x="206" y="19"/>
                  <a:pt x="206" y="19"/>
                  <a:pt x="207" y="19"/>
                </a:cubicBezTo>
                <a:cubicBezTo>
                  <a:pt x="207" y="19"/>
                  <a:pt x="206" y="19"/>
                  <a:pt x="206" y="19"/>
                </a:cubicBezTo>
                <a:close/>
                <a:moveTo>
                  <a:pt x="208" y="18"/>
                </a:moveTo>
                <a:cubicBezTo>
                  <a:pt x="208" y="18"/>
                  <a:pt x="208" y="18"/>
                  <a:pt x="208" y="18"/>
                </a:cubicBezTo>
                <a:cubicBezTo>
                  <a:pt x="208" y="18"/>
                  <a:pt x="208" y="18"/>
                  <a:pt x="208" y="18"/>
                </a:cubicBezTo>
                <a:close/>
                <a:moveTo>
                  <a:pt x="207" y="15"/>
                </a:moveTo>
                <a:cubicBezTo>
                  <a:pt x="207" y="15"/>
                  <a:pt x="207" y="15"/>
                  <a:pt x="207" y="15"/>
                </a:cubicBezTo>
                <a:cubicBezTo>
                  <a:pt x="207" y="15"/>
                  <a:pt x="207" y="15"/>
                  <a:pt x="207" y="15"/>
                </a:cubicBezTo>
                <a:close/>
                <a:moveTo>
                  <a:pt x="205" y="15"/>
                </a:moveTo>
                <a:cubicBezTo>
                  <a:pt x="205" y="15"/>
                  <a:pt x="205" y="15"/>
                  <a:pt x="205" y="15"/>
                </a:cubicBezTo>
                <a:cubicBezTo>
                  <a:pt x="205" y="15"/>
                  <a:pt x="205" y="15"/>
                  <a:pt x="205" y="15"/>
                </a:cubicBezTo>
                <a:close/>
                <a:moveTo>
                  <a:pt x="205" y="14"/>
                </a:moveTo>
                <a:cubicBezTo>
                  <a:pt x="205" y="15"/>
                  <a:pt x="205" y="14"/>
                  <a:pt x="205" y="14"/>
                </a:cubicBezTo>
                <a:cubicBezTo>
                  <a:pt x="205" y="14"/>
                  <a:pt x="205" y="14"/>
                  <a:pt x="205" y="14"/>
                </a:cubicBezTo>
                <a:close/>
                <a:moveTo>
                  <a:pt x="213" y="11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1"/>
                  <a:pt x="213" y="11"/>
                </a:cubicBezTo>
                <a:cubicBezTo>
                  <a:pt x="212" y="11"/>
                  <a:pt x="213" y="11"/>
                  <a:pt x="213" y="11"/>
                </a:cubicBezTo>
                <a:close/>
                <a:moveTo>
                  <a:pt x="213" y="11"/>
                </a:moveTo>
                <a:cubicBezTo>
                  <a:pt x="213" y="11"/>
                  <a:pt x="213" y="11"/>
                  <a:pt x="213" y="11"/>
                </a:cubicBezTo>
                <a:cubicBezTo>
                  <a:pt x="213" y="11"/>
                  <a:pt x="213" y="11"/>
                  <a:pt x="213" y="11"/>
                </a:cubicBezTo>
                <a:close/>
                <a:moveTo>
                  <a:pt x="205" y="11"/>
                </a:moveTo>
                <a:cubicBezTo>
                  <a:pt x="205" y="11"/>
                  <a:pt x="205" y="11"/>
                  <a:pt x="205" y="11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1"/>
                </a:moveTo>
                <a:cubicBezTo>
                  <a:pt x="205" y="12"/>
                  <a:pt x="206" y="11"/>
                  <a:pt x="205" y="11"/>
                </a:cubicBezTo>
                <a:close/>
                <a:moveTo>
                  <a:pt x="207" y="11"/>
                </a:moveTo>
                <a:cubicBezTo>
                  <a:pt x="208" y="11"/>
                  <a:pt x="207" y="12"/>
                  <a:pt x="207" y="11"/>
                </a:cubicBezTo>
                <a:cubicBezTo>
                  <a:pt x="207" y="11"/>
                  <a:pt x="207" y="11"/>
                  <a:pt x="207" y="11"/>
                </a:cubicBezTo>
                <a:close/>
                <a:moveTo>
                  <a:pt x="208" y="11"/>
                </a:moveTo>
                <a:cubicBezTo>
                  <a:pt x="208" y="11"/>
                  <a:pt x="207" y="11"/>
                  <a:pt x="208" y="11"/>
                </a:cubicBezTo>
                <a:close/>
                <a:moveTo>
                  <a:pt x="204" y="11"/>
                </a:moveTo>
                <a:cubicBezTo>
                  <a:pt x="204" y="11"/>
                  <a:pt x="204" y="11"/>
                  <a:pt x="204" y="11"/>
                </a:cubicBezTo>
                <a:cubicBezTo>
                  <a:pt x="204" y="11"/>
                  <a:pt x="204" y="11"/>
                  <a:pt x="204" y="11"/>
                </a:cubicBezTo>
                <a:close/>
                <a:moveTo>
                  <a:pt x="208" y="11"/>
                </a:moveTo>
                <a:cubicBezTo>
                  <a:pt x="208" y="11"/>
                  <a:pt x="209" y="11"/>
                  <a:pt x="208" y="11"/>
                </a:cubicBezTo>
                <a:cubicBezTo>
                  <a:pt x="208" y="11"/>
                  <a:pt x="208" y="11"/>
                  <a:pt x="208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8" y="11"/>
                </a:cubicBezTo>
                <a:cubicBezTo>
                  <a:pt x="208" y="11"/>
                  <a:pt x="209" y="11"/>
                  <a:pt x="209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lose/>
                <a:moveTo>
                  <a:pt x="216" y="11"/>
                </a:moveTo>
                <a:cubicBezTo>
                  <a:pt x="216" y="11"/>
                  <a:pt x="215" y="11"/>
                  <a:pt x="215" y="11"/>
                </a:cubicBezTo>
                <a:cubicBezTo>
                  <a:pt x="215" y="11"/>
                  <a:pt x="215" y="11"/>
                  <a:pt x="216" y="11"/>
                </a:cubicBezTo>
                <a:close/>
                <a:moveTo>
                  <a:pt x="218" y="11"/>
                </a:moveTo>
                <a:cubicBezTo>
                  <a:pt x="218" y="11"/>
                  <a:pt x="218" y="11"/>
                  <a:pt x="217" y="11"/>
                </a:cubicBezTo>
                <a:cubicBezTo>
                  <a:pt x="217" y="11"/>
                  <a:pt x="218" y="11"/>
                  <a:pt x="218" y="11"/>
                </a:cubicBezTo>
                <a:close/>
                <a:moveTo>
                  <a:pt x="219" y="11"/>
                </a:moveTo>
                <a:cubicBezTo>
                  <a:pt x="219" y="11"/>
                  <a:pt x="219" y="11"/>
                  <a:pt x="219" y="11"/>
                </a:cubicBezTo>
                <a:cubicBezTo>
                  <a:pt x="219" y="11"/>
                  <a:pt x="219" y="11"/>
                  <a:pt x="219" y="11"/>
                </a:cubicBezTo>
                <a:close/>
                <a:moveTo>
                  <a:pt x="221" y="11"/>
                </a:moveTo>
                <a:cubicBezTo>
                  <a:pt x="221" y="11"/>
                  <a:pt x="221" y="11"/>
                  <a:pt x="221" y="11"/>
                </a:cubicBezTo>
                <a:cubicBezTo>
                  <a:pt x="221" y="11"/>
                  <a:pt x="221" y="11"/>
                  <a:pt x="221" y="11"/>
                </a:cubicBezTo>
                <a:close/>
                <a:moveTo>
                  <a:pt x="220" y="11"/>
                </a:moveTo>
                <a:cubicBezTo>
                  <a:pt x="219" y="11"/>
                  <a:pt x="219" y="11"/>
                  <a:pt x="220" y="11"/>
                </a:cubicBezTo>
                <a:cubicBezTo>
                  <a:pt x="219" y="11"/>
                  <a:pt x="220" y="11"/>
                  <a:pt x="220" y="11"/>
                </a:cubicBezTo>
                <a:close/>
                <a:moveTo>
                  <a:pt x="216" y="11"/>
                </a:moveTo>
                <a:cubicBezTo>
                  <a:pt x="216" y="11"/>
                  <a:pt x="216" y="11"/>
                  <a:pt x="216" y="11"/>
                </a:cubicBezTo>
                <a:cubicBezTo>
                  <a:pt x="217" y="11"/>
                  <a:pt x="217" y="11"/>
                  <a:pt x="216" y="11"/>
                </a:cubicBezTo>
                <a:close/>
                <a:moveTo>
                  <a:pt x="218" y="11"/>
                </a:moveTo>
                <a:cubicBezTo>
                  <a:pt x="218" y="11"/>
                  <a:pt x="218" y="11"/>
                  <a:pt x="218" y="11"/>
                </a:cubicBezTo>
                <a:cubicBezTo>
                  <a:pt x="218" y="11"/>
                  <a:pt x="218" y="11"/>
                  <a:pt x="218" y="11"/>
                </a:cubicBezTo>
                <a:close/>
                <a:moveTo>
                  <a:pt x="220" y="11"/>
                </a:moveTo>
                <a:cubicBezTo>
                  <a:pt x="220" y="12"/>
                  <a:pt x="220" y="11"/>
                  <a:pt x="220" y="11"/>
                </a:cubicBezTo>
                <a:close/>
                <a:moveTo>
                  <a:pt x="217" y="11"/>
                </a:moveTo>
                <a:cubicBezTo>
                  <a:pt x="217" y="11"/>
                  <a:pt x="217" y="11"/>
                  <a:pt x="217" y="11"/>
                </a:cubicBezTo>
                <a:cubicBezTo>
                  <a:pt x="217" y="11"/>
                  <a:pt x="217" y="11"/>
                  <a:pt x="217" y="11"/>
                </a:cubicBezTo>
                <a:close/>
                <a:moveTo>
                  <a:pt x="210" y="11"/>
                </a:moveTo>
                <a:cubicBezTo>
                  <a:pt x="210" y="11"/>
                  <a:pt x="210" y="11"/>
                  <a:pt x="210" y="11"/>
                </a:cubicBezTo>
                <a:cubicBezTo>
                  <a:pt x="210" y="11"/>
                  <a:pt x="210" y="11"/>
                  <a:pt x="210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lose/>
                <a:moveTo>
                  <a:pt x="208" y="12"/>
                </a:moveTo>
                <a:cubicBezTo>
                  <a:pt x="207" y="12"/>
                  <a:pt x="208" y="11"/>
                  <a:pt x="208" y="12"/>
                </a:cubicBezTo>
                <a:close/>
                <a:moveTo>
                  <a:pt x="198" y="11"/>
                </a:moveTo>
                <a:cubicBezTo>
                  <a:pt x="198" y="11"/>
                  <a:pt x="198" y="12"/>
                  <a:pt x="198" y="11"/>
                </a:cubicBezTo>
                <a:close/>
                <a:moveTo>
                  <a:pt x="203" y="11"/>
                </a:moveTo>
                <a:cubicBezTo>
                  <a:pt x="203" y="11"/>
                  <a:pt x="203" y="11"/>
                  <a:pt x="203" y="11"/>
                </a:cubicBezTo>
                <a:cubicBezTo>
                  <a:pt x="203" y="11"/>
                  <a:pt x="202" y="11"/>
                  <a:pt x="203" y="11"/>
                </a:cubicBezTo>
                <a:close/>
                <a:moveTo>
                  <a:pt x="202" y="11"/>
                </a:moveTo>
                <a:cubicBezTo>
                  <a:pt x="202" y="11"/>
                  <a:pt x="202" y="11"/>
                  <a:pt x="202" y="11"/>
                </a:cubicBezTo>
                <a:cubicBezTo>
                  <a:pt x="201" y="11"/>
                  <a:pt x="202" y="11"/>
                  <a:pt x="202" y="11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1"/>
                  <a:pt x="207" y="11"/>
                </a:cubicBezTo>
                <a:close/>
                <a:moveTo>
                  <a:pt x="205" y="10"/>
                </a:moveTo>
                <a:cubicBezTo>
                  <a:pt x="205" y="10"/>
                  <a:pt x="205" y="10"/>
                  <a:pt x="205" y="10"/>
                </a:cubicBezTo>
                <a:cubicBezTo>
                  <a:pt x="205" y="10"/>
                  <a:pt x="205" y="10"/>
                  <a:pt x="205" y="10"/>
                </a:cubicBezTo>
                <a:close/>
                <a:moveTo>
                  <a:pt x="202" y="10"/>
                </a:moveTo>
                <a:cubicBezTo>
                  <a:pt x="202" y="10"/>
                  <a:pt x="202" y="10"/>
                  <a:pt x="202" y="10"/>
                </a:cubicBezTo>
                <a:cubicBezTo>
                  <a:pt x="202" y="10"/>
                  <a:pt x="202" y="10"/>
                  <a:pt x="202" y="10"/>
                </a:cubicBezTo>
                <a:close/>
                <a:moveTo>
                  <a:pt x="205" y="10"/>
                </a:moveTo>
                <a:cubicBezTo>
                  <a:pt x="205" y="10"/>
                  <a:pt x="205" y="10"/>
                  <a:pt x="205" y="10"/>
                </a:cubicBezTo>
                <a:cubicBezTo>
                  <a:pt x="205" y="10"/>
                  <a:pt x="205" y="10"/>
                  <a:pt x="205" y="10"/>
                </a:cubicBezTo>
                <a:close/>
                <a:moveTo>
                  <a:pt x="204" y="10"/>
                </a:moveTo>
                <a:cubicBezTo>
                  <a:pt x="204" y="10"/>
                  <a:pt x="204" y="10"/>
                  <a:pt x="204" y="10"/>
                </a:cubicBezTo>
                <a:cubicBezTo>
                  <a:pt x="204" y="10"/>
                  <a:pt x="204" y="10"/>
                  <a:pt x="204" y="10"/>
                </a:cubicBezTo>
                <a:close/>
                <a:moveTo>
                  <a:pt x="203" y="10"/>
                </a:moveTo>
                <a:cubicBezTo>
                  <a:pt x="203" y="10"/>
                  <a:pt x="203" y="10"/>
                  <a:pt x="203" y="10"/>
                </a:cubicBezTo>
                <a:cubicBezTo>
                  <a:pt x="203" y="10"/>
                  <a:pt x="203" y="10"/>
                  <a:pt x="203" y="10"/>
                </a:cubicBezTo>
                <a:close/>
                <a:moveTo>
                  <a:pt x="203" y="9"/>
                </a:moveTo>
                <a:cubicBezTo>
                  <a:pt x="204" y="10"/>
                  <a:pt x="203" y="10"/>
                  <a:pt x="203" y="9"/>
                </a:cubicBezTo>
                <a:close/>
                <a:moveTo>
                  <a:pt x="204" y="9"/>
                </a:moveTo>
                <a:cubicBezTo>
                  <a:pt x="204" y="9"/>
                  <a:pt x="204" y="9"/>
                  <a:pt x="204" y="9"/>
                </a:cubicBezTo>
                <a:cubicBezTo>
                  <a:pt x="204" y="9"/>
                  <a:pt x="204" y="9"/>
                  <a:pt x="204" y="9"/>
                </a:cubicBezTo>
                <a:close/>
                <a:moveTo>
                  <a:pt x="204" y="9"/>
                </a:moveTo>
                <a:cubicBezTo>
                  <a:pt x="204" y="9"/>
                  <a:pt x="204" y="10"/>
                  <a:pt x="204" y="9"/>
                </a:cubicBezTo>
                <a:cubicBezTo>
                  <a:pt x="204" y="9"/>
                  <a:pt x="204" y="9"/>
                  <a:pt x="204" y="9"/>
                </a:cubicBezTo>
                <a:close/>
                <a:moveTo>
                  <a:pt x="205" y="9"/>
                </a:moveTo>
                <a:cubicBezTo>
                  <a:pt x="205" y="9"/>
                  <a:pt x="206" y="10"/>
                  <a:pt x="205" y="10"/>
                </a:cubicBezTo>
                <a:cubicBezTo>
                  <a:pt x="205" y="10"/>
                  <a:pt x="205" y="10"/>
                  <a:pt x="205" y="9"/>
                </a:cubicBezTo>
                <a:close/>
                <a:moveTo>
                  <a:pt x="206" y="10"/>
                </a:moveTo>
                <a:cubicBezTo>
                  <a:pt x="205" y="10"/>
                  <a:pt x="206" y="9"/>
                  <a:pt x="206" y="10"/>
                </a:cubicBezTo>
                <a:close/>
                <a:moveTo>
                  <a:pt x="209" y="9"/>
                </a:moveTo>
                <a:cubicBezTo>
                  <a:pt x="209" y="9"/>
                  <a:pt x="209" y="9"/>
                  <a:pt x="209" y="9"/>
                </a:cubicBezTo>
                <a:cubicBezTo>
                  <a:pt x="210" y="9"/>
                  <a:pt x="209" y="9"/>
                  <a:pt x="209" y="9"/>
                </a:cubicBezTo>
                <a:close/>
                <a:moveTo>
                  <a:pt x="208" y="9"/>
                </a:moveTo>
                <a:cubicBezTo>
                  <a:pt x="208" y="9"/>
                  <a:pt x="209" y="9"/>
                  <a:pt x="209" y="9"/>
                </a:cubicBezTo>
                <a:cubicBezTo>
                  <a:pt x="209" y="9"/>
                  <a:pt x="209" y="10"/>
                  <a:pt x="208" y="9"/>
                </a:cubicBezTo>
                <a:close/>
                <a:moveTo>
                  <a:pt x="206" y="9"/>
                </a:moveTo>
                <a:cubicBezTo>
                  <a:pt x="206" y="9"/>
                  <a:pt x="206" y="9"/>
                  <a:pt x="206" y="9"/>
                </a:cubicBezTo>
                <a:cubicBezTo>
                  <a:pt x="206" y="9"/>
                  <a:pt x="206" y="10"/>
                  <a:pt x="206" y="9"/>
                </a:cubicBezTo>
                <a:close/>
                <a:moveTo>
                  <a:pt x="210" y="10"/>
                </a:moveTo>
                <a:cubicBezTo>
                  <a:pt x="210" y="10"/>
                  <a:pt x="210" y="10"/>
                  <a:pt x="210" y="10"/>
                </a:cubicBezTo>
                <a:cubicBezTo>
                  <a:pt x="210" y="10"/>
                  <a:pt x="210" y="10"/>
                  <a:pt x="210" y="10"/>
                </a:cubicBezTo>
                <a:close/>
                <a:moveTo>
                  <a:pt x="208" y="10"/>
                </a:moveTo>
                <a:cubicBezTo>
                  <a:pt x="208" y="9"/>
                  <a:pt x="208" y="10"/>
                  <a:pt x="208" y="10"/>
                </a:cubicBezTo>
                <a:cubicBezTo>
                  <a:pt x="208" y="10"/>
                  <a:pt x="209" y="10"/>
                  <a:pt x="208" y="10"/>
                </a:cubicBezTo>
                <a:close/>
                <a:moveTo>
                  <a:pt x="209" y="10"/>
                </a:moveTo>
                <a:cubicBezTo>
                  <a:pt x="209" y="10"/>
                  <a:pt x="209" y="10"/>
                  <a:pt x="209" y="10"/>
                </a:cubicBezTo>
                <a:cubicBezTo>
                  <a:pt x="209" y="10"/>
                  <a:pt x="209" y="10"/>
                  <a:pt x="209" y="10"/>
                </a:cubicBezTo>
                <a:close/>
                <a:moveTo>
                  <a:pt x="208" y="10"/>
                </a:moveTo>
                <a:cubicBezTo>
                  <a:pt x="209" y="10"/>
                  <a:pt x="208" y="10"/>
                  <a:pt x="208" y="10"/>
                </a:cubicBezTo>
                <a:cubicBezTo>
                  <a:pt x="208" y="10"/>
                  <a:pt x="208" y="10"/>
                  <a:pt x="208" y="10"/>
                </a:cubicBezTo>
                <a:close/>
                <a:moveTo>
                  <a:pt x="207" y="10"/>
                </a:moveTo>
                <a:cubicBezTo>
                  <a:pt x="207" y="9"/>
                  <a:pt x="207" y="9"/>
                  <a:pt x="207" y="10"/>
                </a:cubicBezTo>
                <a:cubicBezTo>
                  <a:pt x="207" y="10"/>
                  <a:pt x="207" y="11"/>
                  <a:pt x="207" y="10"/>
                </a:cubicBezTo>
                <a:close/>
                <a:moveTo>
                  <a:pt x="205" y="11"/>
                </a:moveTo>
                <a:cubicBezTo>
                  <a:pt x="205" y="11"/>
                  <a:pt x="205" y="10"/>
                  <a:pt x="205" y="10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12" y="11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1"/>
                  <a:pt x="212" y="11"/>
                </a:cubicBezTo>
                <a:close/>
                <a:moveTo>
                  <a:pt x="213" y="10"/>
                </a:moveTo>
                <a:cubicBezTo>
                  <a:pt x="213" y="10"/>
                  <a:pt x="213" y="10"/>
                  <a:pt x="213" y="10"/>
                </a:cubicBezTo>
                <a:cubicBezTo>
                  <a:pt x="213" y="11"/>
                  <a:pt x="213" y="10"/>
                  <a:pt x="213" y="10"/>
                </a:cubicBezTo>
                <a:close/>
                <a:moveTo>
                  <a:pt x="213" y="10"/>
                </a:moveTo>
                <a:cubicBezTo>
                  <a:pt x="213" y="10"/>
                  <a:pt x="214" y="10"/>
                  <a:pt x="214" y="10"/>
                </a:cubicBezTo>
                <a:cubicBezTo>
                  <a:pt x="214" y="10"/>
                  <a:pt x="214" y="10"/>
                  <a:pt x="213" y="10"/>
                </a:cubicBezTo>
                <a:close/>
                <a:moveTo>
                  <a:pt x="216" y="10"/>
                </a:moveTo>
                <a:cubicBezTo>
                  <a:pt x="216" y="10"/>
                  <a:pt x="216" y="10"/>
                  <a:pt x="216" y="10"/>
                </a:cubicBezTo>
                <a:cubicBezTo>
                  <a:pt x="216" y="10"/>
                  <a:pt x="216" y="10"/>
                  <a:pt x="216" y="10"/>
                </a:cubicBezTo>
                <a:close/>
                <a:moveTo>
                  <a:pt x="216" y="10"/>
                </a:moveTo>
                <a:cubicBezTo>
                  <a:pt x="216" y="10"/>
                  <a:pt x="216" y="11"/>
                  <a:pt x="216" y="10"/>
                </a:cubicBezTo>
                <a:close/>
                <a:moveTo>
                  <a:pt x="215" y="11"/>
                </a:moveTo>
                <a:cubicBezTo>
                  <a:pt x="215" y="10"/>
                  <a:pt x="216" y="10"/>
                  <a:pt x="215" y="11"/>
                </a:cubicBezTo>
                <a:cubicBezTo>
                  <a:pt x="215" y="11"/>
                  <a:pt x="215" y="11"/>
                  <a:pt x="215" y="11"/>
                </a:cubicBezTo>
                <a:close/>
                <a:moveTo>
                  <a:pt x="217" y="11"/>
                </a:moveTo>
                <a:cubicBezTo>
                  <a:pt x="217" y="11"/>
                  <a:pt x="217" y="11"/>
                  <a:pt x="217" y="11"/>
                </a:cubicBezTo>
                <a:cubicBezTo>
                  <a:pt x="217" y="11"/>
                  <a:pt x="217" y="11"/>
                  <a:pt x="217" y="11"/>
                </a:cubicBezTo>
                <a:close/>
                <a:moveTo>
                  <a:pt x="221" y="10"/>
                </a:moveTo>
                <a:cubicBezTo>
                  <a:pt x="221" y="10"/>
                  <a:pt x="221" y="10"/>
                  <a:pt x="221" y="10"/>
                </a:cubicBezTo>
                <a:cubicBezTo>
                  <a:pt x="221" y="10"/>
                  <a:pt x="221" y="10"/>
                  <a:pt x="221" y="10"/>
                </a:cubicBezTo>
                <a:close/>
                <a:moveTo>
                  <a:pt x="219" y="10"/>
                </a:moveTo>
                <a:cubicBezTo>
                  <a:pt x="219" y="10"/>
                  <a:pt x="219" y="10"/>
                  <a:pt x="220" y="10"/>
                </a:cubicBezTo>
                <a:cubicBezTo>
                  <a:pt x="220" y="10"/>
                  <a:pt x="219" y="10"/>
                  <a:pt x="219" y="10"/>
                </a:cubicBezTo>
                <a:close/>
                <a:moveTo>
                  <a:pt x="222" y="10"/>
                </a:moveTo>
                <a:cubicBezTo>
                  <a:pt x="222" y="10"/>
                  <a:pt x="222" y="10"/>
                  <a:pt x="222" y="10"/>
                </a:cubicBezTo>
                <a:cubicBezTo>
                  <a:pt x="222" y="10"/>
                  <a:pt x="222" y="10"/>
                  <a:pt x="222" y="10"/>
                </a:cubicBezTo>
                <a:close/>
                <a:moveTo>
                  <a:pt x="223" y="10"/>
                </a:moveTo>
                <a:cubicBezTo>
                  <a:pt x="222" y="11"/>
                  <a:pt x="223" y="10"/>
                  <a:pt x="223" y="10"/>
                </a:cubicBezTo>
                <a:close/>
                <a:moveTo>
                  <a:pt x="220" y="11"/>
                </a:moveTo>
                <a:cubicBezTo>
                  <a:pt x="220" y="11"/>
                  <a:pt x="219" y="10"/>
                  <a:pt x="219" y="10"/>
                </a:cubicBezTo>
                <a:cubicBezTo>
                  <a:pt x="220" y="10"/>
                  <a:pt x="220" y="11"/>
                  <a:pt x="220" y="11"/>
                </a:cubicBezTo>
                <a:cubicBezTo>
                  <a:pt x="220" y="11"/>
                  <a:pt x="220" y="11"/>
                  <a:pt x="220" y="11"/>
                </a:cubicBezTo>
                <a:close/>
                <a:moveTo>
                  <a:pt x="223" y="11"/>
                </a:moveTo>
                <a:cubicBezTo>
                  <a:pt x="223" y="11"/>
                  <a:pt x="223" y="11"/>
                  <a:pt x="223" y="11"/>
                </a:cubicBezTo>
                <a:cubicBezTo>
                  <a:pt x="223" y="11"/>
                  <a:pt x="223" y="11"/>
                  <a:pt x="223" y="11"/>
                </a:cubicBezTo>
                <a:close/>
                <a:moveTo>
                  <a:pt x="222" y="12"/>
                </a:moveTo>
                <a:cubicBezTo>
                  <a:pt x="222" y="11"/>
                  <a:pt x="220" y="11"/>
                  <a:pt x="222" y="11"/>
                </a:cubicBezTo>
                <a:cubicBezTo>
                  <a:pt x="222" y="11"/>
                  <a:pt x="222" y="11"/>
                  <a:pt x="222" y="12"/>
                </a:cubicBezTo>
                <a:cubicBezTo>
                  <a:pt x="222" y="11"/>
                  <a:pt x="223" y="11"/>
                  <a:pt x="222" y="12"/>
                </a:cubicBezTo>
                <a:close/>
                <a:moveTo>
                  <a:pt x="221" y="12"/>
                </a:moveTo>
                <a:cubicBezTo>
                  <a:pt x="221" y="11"/>
                  <a:pt x="221" y="11"/>
                  <a:pt x="221" y="11"/>
                </a:cubicBezTo>
                <a:cubicBezTo>
                  <a:pt x="221" y="11"/>
                  <a:pt x="221" y="12"/>
                  <a:pt x="221" y="12"/>
                </a:cubicBezTo>
                <a:close/>
                <a:moveTo>
                  <a:pt x="212" y="12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2"/>
                  <a:pt x="212" y="12"/>
                </a:cubicBezTo>
                <a:close/>
                <a:moveTo>
                  <a:pt x="221" y="12"/>
                </a:moveTo>
                <a:cubicBezTo>
                  <a:pt x="221" y="12"/>
                  <a:pt x="221" y="12"/>
                  <a:pt x="222" y="12"/>
                </a:cubicBezTo>
                <a:cubicBezTo>
                  <a:pt x="222" y="12"/>
                  <a:pt x="221" y="12"/>
                  <a:pt x="221" y="12"/>
                </a:cubicBezTo>
                <a:close/>
                <a:moveTo>
                  <a:pt x="220" y="12"/>
                </a:moveTo>
                <a:cubicBezTo>
                  <a:pt x="220" y="11"/>
                  <a:pt x="220" y="12"/>
                  <a:pt x="220" y="12"/>
                </a:cubicBezTo>
                <a:cubicBezTo>
                  <a:pt x="220" y="12"/>
                  <a:pt x="220" y="12"/>
                  <a:pt x="220" y="12"/>
                </a:cubicBezTo>
                <a:close/>
                <a:moveTo>
                  <a:pt x="216" y="12"/>
                </a:moveTo>
                <a:cubicBezTo>
                  <a:pt x="216" y="12"/>
                  <a:pt x="216" y="12"/>
                  <a:pt x="216" y="12"/>
                </a:cubicBezTo>
                <a:cubicBezTo>
                  <a:pt x="216" y="12"/>
                  <a:pt x="216" y="12"/>
                  <a:pt x="216" y="12"/>
                </a:cubicBezTo>
                <a:close/>
                <a:moveTo>
                  <a:pt x="220" y="12"/>
                </a:moveTo>
                <a:cubicBezTo>
                  <a:pt x="219" y="12"/>
                  <a:pt x="220" y="12"/>
                  <a:pt x="220" y="12"/>
                </a:cubicBezTo>
                <a:cubicBezTo>
                  <a:pt x="220" y="12"/>
                  <a:pt x="220" y="12"/>
                  <a:pt x="220" y="12"/>
                </a:cubicBezTo>
                <a:close/>
                <a:moveTo>
                  <a:pt x="220" y="12"/>
                </a:moveTo>
                <a:cubicBezTo>
                  <a:pt x="220" y="12"/>
                  <a:pt x="220" y="12"/>
                  <a:pt x="220" y="12"/>
                </a:cubicBezTo>
                <a:cubicBezTo>
                  <a:pt x="220" y="12"/>
                  <a:pt x="220" y="13"/>
                  <a:pt x="220" y="12"/>
                </a:cubicBezTo>
                <a:close/>
                <a:moveTo>
                  <a:pt x="220" y="13"/>
                </a:moveTo>
                <a:cubicBezTo>
                  <a:pt x="220" y="13"/>
                  <a:pt x="220" y="12"/>
                  <a:pt x="220" y="12"/>
                </a:cubicBezTo>
                <a:cubicBezTo>
                  <a:pt x="220" y="13"/>
                  <a:pt x="220" y="13"/>
                  <a:pt x="220" y="13"/>
                </a:cubicBezTo>
                <a:close/>
                <a:moveTo>
                  <a:pt x="219" y="13"/>
                </a:moveTo>
                <a:cubicBezTo>
                  <a:pt x="219" y="13"/>
                  <a:pt x="219" y="13"/>
                  <a:pt x="219" y="13"/>
                </a:cubicBezTo>
                <a:cubicBezTo>
                  <a:pt x="219" y="13"/>
                  <a:pt x="219" y="13"/>
                  <a:pt x="219" y="13"/>
                </a:cubicBezTo>
                <a:close/>
                <a:moveTo>
                  <a:pt x="221" y="13"/>
                </a:moveTo>
                <a:cubicBezTo>
                  <a:pt x="221" y="13"/>
                  <a:pt x="221" y="13"/>
                  <a:pt x="221" y="13"/>
                </a:cubicBezTo>
                <a:cubicBezTo>
                  <a:pt x="221" y="13"/>
                  <a:pt x="221" y="13"/>
                  <a:pt x="221" y="13"/>
                </a:cubicBezTo>
                <a:close/>
                <a:moveTo>
                  <a:pt x="220" y="13"/>
                </a:moveTo>
                <a:cubicBezTo>
                  <a:pt x="220" y="13"/>
                  <a:pt x="221" y="13"/>
                  <a:pt x="220" y="13"/>
                </a:cubicBezTo>
                <a:close/>
                <a:moveTo>
                  <a:pt x="220" y="13"/>
                </a:moveTo>
                <a:cubicBezTo>
                  <a:pt x="220" y="13"/>
                  <a:pt x="220" y="13"/>
                  <a:pt x="220" y="13"/>
                </a:cubicBezTo>
                <a:cubicBezTo>
                  <a:pt x="220" y="13"/>
                  <a:pt x="220" y="13"/>
                  <a:pt x="220" y="13"/>
                </a:cubicBezTo>
                <a:close/>
                <a:moveTo>
                  <a:pt x="217" y="13"/>
                </a:moveTo>
                <a:cubicBezTo>
                  <a:pt x="217" y="13"/>
                  <a:pt x="217" y="13"/>
                  <a:pt x="217" y="13"/>
                </a:cubicBezTo>
                <a:cubicBezTo>
                  <a:pt x="217" y="13"/>
                  <a:pt x="217" y="13"/>
                  <a:pt x="217" y="13"/>
                </a:cubicBezTo>
                <a:close/>
                <a:moveTo>
                  <a:pt x="221" y="13"/>
                </a:moveTo>
                <a:cubicBezTo>
                  <a:pt x="221" y="13"/>
                  <a:pt x="221" y="13"/>
                  <a:pt x="221" y="13"/>
                </a:cubicBezTo>
                <a:cubicBezTo>
                  <a:pt x="221" y="13"/>
                  <a:pt x="221" y="13"/>
                  <a:pt x="221" y="13"/>
                </a:cubicBezTo>
                <a:close/>
                <a:moveTo>
                  <a:pt x="220" y="13"/>
                </a:moveTo>
                <a:cubicBezTo>
                  <a:pt x="220" y="13"/>
                  <a:pt x="220" y="14"/>
                  <a:pt x="220" y="14"/>
                </a:cubicBezTo>
                <a:cubicBezTo>
                  <a:pt x="220" y="14"/>
                  <a:pt x="220" y="13"/>
                  <a:pt x="220" y="13"/>
                </a:cubicBezTo>
                <a:close/>
                <a:moveTo>
                  <a:pt x="219" y="13"/>
                </a:moveTo>
                <a:cubicBezTo>
                  <a:pt x="219" y="13"/>
                  <a:pt x="219" y="14"/>
                  <a:pt x="219" y="14"/>
                </a:cubicBezTo>
                <a:cubicBezTo>
                  <a:pt x="219" y="13"/>
                  <a:pt x="219" y="13"/>
                  <a:pt x="219" y="13"/>
                </a:cubicBezTo>
                <a:close/>
                <a:moveTo>
                  <a:pt x="219" y="14"/>
                </a:moveTo>
                <a:cubicBezTo>
                  <a:pt x="218" y="14"/>
                  <a:pt x="218" y="14"/>
                  <a:pt x="218" y="14"/>
                </a:cubicBezTo>
                <a:cubicBezTo>
                  <a:pt x="218" y="14"/>
                  <a:pt x="219" y="13"/>
                  <a:pt x="219" y="14"/>
                </a:cubicBezTo>
                <a:close/>
                <a:moveTo>
                  <a:pt x="220" y="14"/>
                </a:moveTo>
                <a:cubicBezTo>
                  <a:pt x="220" y="14"/>
                  <a:pt x="220" y="14"/>
                  <a:pt x="220" y="14"/>
                </a:cubicBezTo>
                <a:cubicBezTo>
                  <a:pt x="220" y="14"/>
                  <a:pt x="220" y="14"/>
                  <a:pt x="220" y="14"/>
                </a:cubicBezTo>
                <a:close/>
                <a:moveTo>
                  <a:pt x="221" y="14"/>
                </a:moveTo>
                <a:cubicBezTo>
                  <a:pt x="221" y="14"/>
                  <a:pt x="221" y="14"/>
                  <a:pt x="221" y="14"/>
                </a:cubicBezTo>
                <a:cubicBezTo>
                  <a:pt x="221" y="14"/>
                  <a:pt x="221" y="14"/>
                  <a:pt x="221" y="14"/>
                </a:cubicBezTo>
                <a:close/>
                <a:moveTo>
                  <a:pt x="217" y="14"/>
                </a:moveTo>
                <a:cubicBezTo>
                  <a:pt x="213" y="8"/>
                  <a:pt x="216" y="14"/>
                  <a:pt x="217" y="14"/>
                </a:cubicBezTo>
                <a:cubicBezTo>
                  <a:pt x="217" y="13"/>
                  <a:pt x="217" y="14"/>
                  <a:pt x="217" y="14"/>
                </a:cubicBezTo>
                <a:close/>
                <a:moveTo>
                  <a:pt x="212" y="13"/>
                </a:moveTo>
                <a:cubicBezTo>
                  <a:pt x="210" y="14"/>
                  <a:pt x="212" y="12"/>
                  <a:pt x="212" y="12"/>
                </a:cubicBezTo>
                <a:cubicBezTo>
                  <a:pt x="212" y="13"/>
                  <a:pt x="212" y="13"/>
                  <a:pt x="212" y="13"/>
                </a:cubicBezTo>
                <a:cubicBezTo>
                  <a:pt x="210" y="14"/>
                  <a:pt x="212" y="13"/>
                  <a:pt x="212" y="13"/>
                </a:cubicBezTo>
                <a:close/>
                <a:moveTo>
                  <a:pt x="209" y="13"/>
                </a:moveTo>
                <a:cubicBezTo>
                  <a:pt x="209" y="13"/>
                  <a:pt x="209" y="13"/>
                  <a:pt x="209" y="13"/>
                </a:cubicBezTo>
                <a:cubicBezTo>
                  <a:pt x="210" y="13"/>
                  <a:pt x="209" y="13"/>
                  <a:pt x="209" y="13"/>
                </a:cubicBezTo>
                <a:close/>
                <a:moveTo>
                  <a:pt x="211" y="13"/>
                </a:moveTo>
                <a:cubicBezTo>
                  <a:pt x="210" y="13"/>
                  <a:pt x="211" y="14"/>
                  <a:pt x="210" y="14"/>
                </a:cubicBezTo>
                <a:cubicBezTo>
                  <a:pt x="210" y="14"/>
                  <a:pt x="210" y="13"/>
                  <a:pt x="211" y="13"/>
                </a:cubicBezTo>
                <a:close/>
                <a:moveTo>
                  <a:pt x="213" y="14"/>
                </a:moveTo>
                <a:cubicBezTo>
                  <a:pt x="213" y="14"/>
                  <a:pt x="214" y="14"/>
                  <a:pt x="214" y="14"/>
                </a:cubicBezTo>
                <a:cubicBezTo>
                  <a:pt x="214" y="14"/>
                  <a:pt x="213" y="14"/>
                  <a:pt x="213" y="14"/>
                </a:cubicBezTo>
                <a:close/>
                <a:moveTo>
                  <a:pt x="213" y="14"/>
                </a:moveTo>
                <a:cubicBezTo>
                  <a:pt x="213" y="14"/>
                  <a:pt x="213" y="13"/>
                  <a:pt x="213" y="14"/>
                </a:cubicBezTo>
                <a:cubicBezTo>
                  <a:pt x="213" y="14"/>
                  <a:pt x="213" y="14"/>
                  <a:pt x="213" y="14"/>
                </a:cubicBezTo>
                <a:close/>
                <a:moveTo>
                  <a:pt x="215" y="13"/>
                </a:moveTo>
                <a:cubicBezTo>
                  <a:pt x="215" y="14"/>
                  <a:pt x="214" y="13"/>
                  <a:pt x="215" y="13"/>
                </a:cubicBezTo>
                <a:cubicBezTo>
                  <a:pt x="215" y="14"/>
                  <a:pt x="214" y="13"/>
                  <a:pt x="215" y="13"/>
                </a:cubicBezTo>
                <a:close/>
                <a:moveTo>
                  <a:pt x="213" y="14"/>
                </a:moveTo>
                <a:cubicBezTo>
                  <a:pt x="213" y="14"/>
                  <a:pt x="213" y="14"/>
                  <a:pt x="213" y="14"/>
                </a:cubicBezTo>
                <a:cubicBezTo>
                  <a:pt x="213" y="14"/>
                  <a:pt x="213" y="13"/>
                  <a:pt x="213" y="14"/>
                </a:cubicBezTo>
                <a:close/>
                <a:moveTo>
                  <a:pt x="214" y="13"/>
                </a:moveTo>
                <a:cubicBezTo>
                  <a:pt x="214" y="13"/>
                  <a:pt x="214" y="13"/>
                  <a:pt x="214" y="13"/>
                </a:cubicBezTo>
                <a:cubicBezTo>
                  <a:pt x="214" y="13"/>
                  <a:pt x="214" y="13"/>
                  <a:pt x="214" y="13"/>
                </a:cubicBezTo>
                <a:close/>
                <a:moveTo>
                  <a:pt x="216" y="13"/>
                </a:moveTo>
                <a:cubicBezTo>
                  <a:pt x="216" y="13"/>
                  <a:pt x="216" y="13"/>
                  <a:pt x="216" y="13"/>
                </a:cubicBezTo>
                <a:cubicBezTo>
                  <a:pt x="216" y="13"/>
                  <a:pt x="216" y="13"/>
                  <a:pt x="216" y="13"/>
                </a:cubicBezTo>
                <a:close/>
                <a:moveTo>
                  <a:pt x="214" y="13"/>
                </a:moveTo>
                <a:cubicBezTo>
                  <a:pt x="214" y="13"/>
                  <a:pt x="214" y="12"/>
                  <a:pt x="214" y="12"/>
                </a:cubicBezTo>
                <a:cubicBezTo>
                  <a:pt x="214" y="13"/>
                  <a:pt x="214" y="13"/>
                  <a:pt x="214" y="13"/>
                </a:cubicBezTo>
                <a:close/>
                <a:moveTo>
                  <a:pt x="215" y="13"/>
                </a:moveTo>
                <a:cubicBezTo>
                  <a:pt x="215" y="13"/>
                  <a:pt x="215" y="13"/>
                  <a:pt x="215" y="13"/>
                </a:cubicBezTo>
                <a:cubicBezTo>
                  <a:pt x="215" y="13"/>
                  <a:pt x="215" y="13"/>
                  <a:pt x="215" y="13"/>
                </a:cubicBezTo>
                <a:close/>
                <a:moveTo>
                  <a:pt x="212" y="12"/>
                </a:moveTo>
                <a:cubicBezTo>
                  <a:pt x="211" y="12"/>
                  <a:pt x="212" y="12"/>
                  <a:pt x="212" y="12"/>
                </a:cubicBezTo>
                <a:close/>
                <a:moveTo>
                  <a:pt x="208" y="13"/>
                </a:moveTo>
                <a:cubicBezTo>
                  <a:pt x="208" y="13"/>
                  <a:pt x="209" y="13"/>
                  <a:pt x="208" y="13"/>
                </a:cubicBezTo>
                <a:cubicBezTo>
                  <a:pt x="208" y="13"/>
                  <a:pt x="208" y="13"/>
                  <a:pt x="208" y="13"/>
                </a:cubicBezTo>
                <a:close/>
                <a:moveTo>
                  <a:pt x="207" y="13"/>
                </a:moveTo>
                <a:cubicBezTo>
                  <a:pt x="207" y="13"/>
                  <a:pt x="207" y="13"/>
                  <a:pt x="207" y="13"/>
                </a:cubicBezTo>
                <a:cubicBezTo>
                  <a:pt x="208" y="13"/>
                  <a:pt x="208" y="13"/>
                  <a:pt x="207" y="13"/>
                </a:cubicBezTo>
                <a:close/>
                <a:moveTo>
                  <a:pt x="209" y="12"/>
                </a:moveTo>
                <a:cubicBezTo>
                  <a:pt x="210" y="13"/>
                  <a:pt x="209" y="13"/>
                  <a:pt x="209" y="12"/>
                </a:cubicBezTo>
                <a:close/>
                <a:moveTo>
                  <a:pt x="208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3"/>
                  <a:pt x="208" y="13"/>
                </a:cubicBezTo>
                <a:close/>
                <a:moveTo>
                  <a:pt x="207" y="13"/>
                </a:moveTo>
                <a:cubicBezTo>
                  <a:pt x="207" y="13"/>
                  <a:pt x="207" y="13"/>
                  <a:pt x="207" y="12"/>
                </a:cubicBezTo>
                <a:cubicBezTo>
                  <a:pt x="207" y="12"/>
                  <a:pt x="207" y="13"/>
                  <a:pt x="207" y="13"/>
                </a:cubicBezTo>
                <a:close/>
                <a:moveTo>
                  <a:pt x="209" y="12"/>
                </a:moveTo>
                <a:cubicBezTo>
                  <a:pt x="209" y="12"/>
                  <a:pt x="209" y="12"/>
                  <a:pt x="209" y="12"/>
                </a:cubicBezTo>
                <a:cubicBezTo>
                  <a:pt x="209" y="12"/>
                  <a:pt x="209" y="12"/>
                  <a:pt x="209" y="12"/>
                </a:cubicBezTo>
                <a:close/>
                <a:moveTo>
                  <a:pt x="208" y="12"/>
                </a:moveTo>
                <a:cubicBezTo>
                  <a:pt x="208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close/>
                <a:moveTo>
                  <a:pt x="209" y="12"/>
                </a:moveTo>
                <a:cubicBezTo>
                  <a:pt x="209" y="12"/>
                  <a:pt x="209" y="12"/>
                  <a:pt x="209" y="12"/>
                </a:cubicBezTo>
                <a:cubicBezTo>
                  <a:pt x="209" y="12"/>
                  <a:pt x="209" y="12"/>
                  <a:pt x="209" y="12"/>
                </a:cubicBezTo>
                <a:close/>
                <a:moveTo>
                  <a:pt x="212" y="12"/>
                </a:moveTo>
                <a:cubicBezTo>
                  <a:pt x="212" y="12"/>
                  <a:pt x="212" y="12"/>
                  <a:pt x="212" y="12"/>
                </a:cubicBezTo>
                <a:cubicBezTo>
                  <a:pt x="212" y="12"/>
                  <a:pt x="212" y="12"/>
                  <a:pt x="212" y="12"/>
                </a:cubicBezTo>
                <a:close/>
                <a:moveTo>
                  <a:pt x="217" y="14"/>
                </a:moveTo>
                <a:cubicBezTo>
                  <a:pt x="217" y="13"/>
                  <a:pt x="216" y="14"/>
                  <a:pt x="217" y="14"/>
                </a:cubicBezTo>
                <a:cubicBezTo>
                  <a:pt x="217" y="14"/>
                  <a:pt x="217" y="14"/>
                  <a:pt x="217" y="14"/>
                </a:cubicBezTo>
                <a:close/>
                <a:moveTo>
                  <a:pt x="223" y="14"/>
                </a:moveTo>
                <a:cubicBezTo>
                  <a:pt x="223" y="15"/>
                  <a:pt x="222" y="14"/>
                  <a:pt x="223" y="14"/>
                </a:cubicBezTo>
                <a:cubicBezTo>
                  <a:pt x="223" y="14"/>
                  <a:pt x="223" y="14"/>
                  <a:pt x="223" y="14"/>
                </a:cubicBezTo>
                <a:close/>
                <a:moveTo>
                  <a:pt x="229" y="16"/>
                </a:moveTo>
                <a:cubicBezTo>
                  <a:pt x="229" y="16"/>
                  <a:pt x="229" y="15"/>
                  <a:pt x="229" y="15"/>
                </a:cubicBezTo>
                <a:cubicBezTo>
                  <a:pt x="229" y="15"/>
                  <a:pt x="229" y="15"/>
                  <a:pt x="229" y="16"/>
                </a:cubicBezTo>
                <a:close/>
                <a:moveTo>
                  <a:pt x="228" y="15"/>
                </a:moveTo>
                <a:cubicBezTo>
                  <a:pt x="228" y="15"/>
                  <a:pt x="228" y="16"/>
                  <a:pt x="228" y="16"/>
                </a:cubicBezTo>
                <a:cubicBezTo>
                  <a:pt x="228" y="15"/>
                  <a:pt x="228" y="15"/>
                  <a:pt x="228" y="15"/>
                </a:cubicBezTo>
                <a:close/>
                <a:moveTo>
                  <a:pt x="239" y="15"/>
                </a:moveTo>
                <a:cubicBezTo>
                  <a:pt x="240" y="16"/>
                  <a:pt x="240" y="16"/>
                  <a:pt x="239" y="16"/>
                </a:cubicBezTo>
                <a:cubicBezTo>
                  <a:pt x="239" y="16"/>
                  <a:pt x="239" y="16"/>
                  <a:pt x="239" y="15"/>
                </a:cubicBezTo>
                <a:cubicBezTo>
                  <a:pt x="240" y="16"/>
                  <a:pt x="239" y="16"/>
                  <a:pt x="239" y="15"/>
                </a:cubicBezTo>
                <a:close/>
                <a:moveTo>
                  <a:pt x="236" y="16"/>
                </a:moveTo>
                <a:cubicBezTo>
                  <a:pt x="236" y="16"/>
                  <a:pt x="235" y="16"/>
                  <a:pt x="235" y="16"/>
                </a:cubicBezTo>
                <a:cubicBezTo>
                  <a:pt x="235" y="16"/>
                  <a:pt x="236" y="15"/>
                  <a:pt x="236" y="16"/>
                </a:cubicBezTo>
                <a:close/>
                <a:moveTo>
                  <a:pt x="238" y="16"/>
                </a:moveTo>
                <a:cubicBezTo>
                  <a:pt x="238" y="16"/>
                  <a:pt x="238" y="16"/>
                  <a:pt x="238" y="16"/>
                </a:cubicBezTo>
                <a:cubicBezTo>
                  <a:pt x="238" y="16"/>
                  <a:pt x="238" y="16"/>
                  <a:pt x="238" y="16"/>
                </a:cubicBezTo>
                <a:close/>
                <a:moveTo>
                  <a:pt x="274" y="18"/>
                </a:moveTo>
                <a:cubicBezTo>
                  <a:pt x="275" y="18"/>
                  <a:pt x="275" y="18"/>
                  <a:pt x="274" y="18"/>
                </a:cubicBezTo>
                <a:cubicBezTo>
                  <a:pt x="274" y="18"/>
                  <a:pt x="274" y="18"/>
                  <a:pt x="274" y="18"/>
                </a:cubicBezTo>
                <a:close/>
                <a:moveTo>
                  <a:pt x="273" y="18"/>
                </a:moveTo>
                <a:cubicBezTo>
                  <a:pt x="273" y="18"/>
                  <a:pt x="273" y="18"/>
                  <a:pt x="273" y="18"/>
                </a:cubicBezTo>
                <a:cubicBezTo>
                  <a:pt x="273" y="18"/>
                  <a:pt x="273" y="18"/>
                  <a:pt x="273" y="18"/>
                </a:cubicBezTo>
                <a:close/>
                <a:moveTo>
                  <a:pt x="273" y="18"/>
                </a:moveTo>
                <a:cubicBezTo>
                  <a:pt x="273" y="19"/>
                  <a:pt x="273" y="19"/>
                  <a:pt x="272" y="19"/>
                </a:cubicBezTo>
                <a:cubicBezTo>
                  <a:pt x="272" y="18"/>
                  <a:pt x="273" y="18"/>
                  <a:pt x="273" y="18"/>
                </a:cubicBezTo>
                <a:close/>
                <a:moveTo>
                  <a:pt x="271" y="18"/>
                </a:moveTo>
                <a:cubicBezTo>
                  <a:pt x="271" y="18"/>
                  <a:pt x="271" y="18"/>
                  <a:pt x="271" y="18"/>
                </a:cubicBezTo>
                <a:cubicBezTo>
                  <a:pt x="272" y="18"/>
                  <a:pt x="272" y="18"/>
                  <a:pt x="271" y="18"/>
                </a:cubicBezTo>
                <a:close/>
                <a:moveTo>
                  <a:pt x="273" y="19"/>
                </a:moveTo>
                <a:cubicBezTo>
                  <a:pt x="273" y="19"/>
                  <a:pt x="273" y="19"/>
                  <a:pt x="273" y="19"/>
                </a:cubicBezTo>
                <a:cubicBezTo>
                  <a:pt x="273" y="19"/>
                  <a:pt x="273" y="19"/>
                  <a:pt x="273" y="19"/>
                </a:cubicBezTo>
                <a:close/>
                <a:moveTo>
                  <a:pt x="272" y="19"/>
                </a:moveTo>
                <a:cubicBezTo>
                  <a:pt x="272" y="19"/>
                  <a:pt x="271" y="19"/>
                  <a:pt x="272" y="19"/>
                </a:cubicBezTo>
                <a:cubicBezTo>
                  <a:pt x="272" y="19"/>
                  <a:pt x="272" y="19"/>
                  <a:pt x="272" y="19"/>
                </a:cubicBezTo>
                <a:close/>
                <a:moveTo>
                  <a:pt x="274" y="19"/>
                </a:moveTo>
                <a:cubicBezTo>
                  <a:pt x="273" y="19"/>
                  <a:pt x="274" y="19"/>
                  <a:pt x="273" y="19"/>
                </a:cubicBezTo>
                <a:cubicBezTo>
                  <a:pt x="273" y="19"/>
                  <a:pt x="273" y="19"/>
                  <a:pt x="274" y="19"/>
                </a:cubicBezTo>
                <a:close/>
                <a:moveTo>
                  <a:pt x="275" y="18"/>
                </a:moveTo>
                <a:cubicBezTo>
                  <a:pt x="275" y="18"/>
                  <a:pt x="276" y="18"/>
                  <a:pt x="275" y="18"/>
                </a:cubicBezTo>
                <a:cubicBezTo>
                  <a:pt x="275" y="18"/>
                  <a:pt x="275" y="18"/>
                  <a:pt x="275" y="18"/>
                </a:cubicBezTo>
                <a:close/>
                <a:moveTo>
                  <a:pt x="274" y="19"/>
                </a:moveTo>
                <a:cubicBezTo>
                  <a:pt x="273" y="19"/>
                  <a:pt x="273" y="18"/>
                  <a:pt x="274" y="18"/>
                </a:cubicBezTo>
                <a:cubicBezTo>
                  <a:pt x="274" y="18"/>
                  <a:pt x="274" y="19"/>
                  <a:pt x="274" y="19"/>
                </a:cubicBezTo>
                <a:close/>
                <a:moveTo>
                  <a:pt x="276" y="18"/>
                </a:moveTo>
                <a:cubicBezTo>
                  <a:pt x="276" y="18"/>
                  <a:pt x="276" y="18"/>
                  <a:pt x="276" y="18"/>
                </a:cubicBezTo>
                <a:cubicBezTo>
                  <a:pt x="276" y="18"/>
                  <a:pt x="276" y="18"/>
                  <a:pt x="276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5" y="18"/>
                </a:cubicBezTo>
                <a:cubicBezTo>
                  <a:pt x="275" y="18"/>
                  <a:pt x="275" y="18"/>
                  <a:pt x="275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6" y="18"/>
                </a:cubicBezTo>
                <a:cubicBezTo>
                  <a:pt x="276" y="18"/>
                  <a:pt x="275" y="18"/>
                  <a:pt x="275" y="18"/>
                </a:cubicBezTo>
                <a:close/>
                <a:moveTo>
                  <a:pt x="271" y="18"/>
                </a:moveTo>
                <a:cubicBezTo>
                  <a:pt x="271" y="17"/>
                  <a:pt x="272" y="18"/>
                  <a:pt x="271" y="18"/>
                </a:cubicBezTo>
                <a:cubicBezTo>
                  <a:pt x="271" y="17"/>
                  <a:pt x="271" y="18"/>
                  <a:pt x="271" y="18"/>
                </a:cubicBezTo>
                <a:close/>
                <a:moveTo>
                  <a:pt x="276" y="18"/>
                </a:moveTo>
                <a:cubicBezTo>
                  <a:pt x="275" y="18"/>
                  <a:pt x="276" y="17"/>
                  <a:pt x="276" y="18"/>
                </a:cubicBezTo>
                <a:close/>
                <a:moveTo>
                  <a:pt x="272" y="18"/>
                </a:moveTo>
                <a:cubicBezTo>
                  <a:pt x="272" y="18"/>
                  <a:pt x="273" y="17"/>
                  <a:pt x="273" y="18"/>
                </a:cubicBezTo>
                <a:cubicBezTo>
                  <a:pt x="273" y="18"/>
                  <a:pt x="273" y="18"/>
                  <a:pt x="272" y="18"/>
                </a:cubicBezTo>
                <a:close/>
                <a:moveTo>
                  <a:pt x="278" y="17"/>
                </a:moveTo>
                <a:cubicBezTo>
                  <a:pt x="278" y="18"/>
                  <a:pt x="278" y="18"/>
                  <a:pt x="278" y="18"/>
                </a:cubicBezTo>
                <a:cubicBezTo>
                  <a:pt x="278" y="18"/>
                  <a:pt x="278" y="17"/>
                  <a:pt x="278" y="17"/>
                </a:cubicBezTo>
                <a:close/>
                <a:moveTo>
                  <a:pt x="281" y="17"/>
                </a:moveTo>
                <a:cubicBezTo>
                  <a:pt x="280" y="17"/>
                  <a:pt x="280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ubicBezTo>
                  <a:pt x="280" y="17"/>
                  <a:pt x="281" y="18"/>
                  <a:pt x="281" y="17"/>
                </a:cubicBezTo>
                <a:close/>
                <a:moveTo>
                  <a:pt x="282" y="18"/>
                </a:moveTo>
                <a:cubicBezTo>
                  <a:pt x="282" y="18"/>
                  <a:pt x="282" y="18"/>
                  <a:pt x="282" y="18"/>
                </a:cubicBezTo>
                <a:cubicBezTo>
                  <a:pt x="282" y="18"/>
                  <a:pt x="282" y="18"/>
                  <a:pt x="282" y="18"/>
                </a:cubicBezTo>
                <a:close/>
                <a:moveTo>
                  <a:pt x="282" y="18"/>
                </a:moveTo>
                <a:cubicBezTo>
                  <a:pt x="282" y="17"/>
                  <a:pt x="282" y="17"/>
                  <a:pt x="282" y="17"/>
                </a:cubicBezTo>
                <a:cubicBezTo>
                  <a:pt x="282" y="17"/>
                  <a:pt x="282" y="18"/>
                  <a:pt x="282" y="18"/>
                </a:cubicBezTo>
                <a:close/>
                <a:moveTo>
                  <a:pt x="298" y="17"/>
                </a:moveTo>
                <a:cubicBezTo>
                  <a:pt x="298" y="17"/>
                  <a:pt x="298" y="17"/>
                  <a:pt x="298" y="17"/>
                </a:cubicBezTo>
                <a:cubicBezTo>
                  <a:pt x="298" y="17"/>
                  <a:pt x="298" y="17"/>
                  <a:pt x="298" y="17"/>
                </a:cubicBezTo>
                <a:close/>
                <a:moveTo>
                  <a:pt x="294" y="17"/>
                </a:moveTo>
                <a:cubicBezTo>
                  <a:pt x="294" y="17"/>
                  <a:pt x="294" y="17"/>
                  <a:pt x="294" y="17"/>
                </a:cubicBezTo>
                <a:cubicBezTo>
                  <a:pt x="294" y="17"/>
                  <a:pt x="294" y="17"/>
                  <a:pt x="294" y="17"/>
                </a:cubicBezTo>
                <a:close/>
                <a:moveTo>
                  <a:pt x="281" y="17"/>
                </a:moveTo>
                <a:cubicBezTo>
                  <a:pt x="281" y="17"/>
                  <a:pt x="281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lose/>
                <a:moveTo>
                  <a:pt x="283" y="15"/>
                </a:moveTo>
                <a:cubicBezTo>
                  <a:pt x="283" y="15"/>
                  <a:pt x="283" y="15"/>
                  <a:pt x="283" y="15"/>
                </a:cubicBezTo>
                <a:cubicBezTo>
                  <a:pt x="283" y="15"/>
                  <a:pt x="283" y="15"/>
                  <a:pt x="283" y="15"/>
                </a:cubicBezTo>
                <a:close/>
                <a:moveTo>
                  <a:pt x="284" y="15"/>
                </a:moveTo>
                <a:cubicBezTo>
                  <a:pt x="283" y="15"/>
                  <a:pt x="284" y="15"/>
                  <a:pt x="284" y="15"/>
                </a:cubicBezTo>
                <a:cubicBezTo>
                  <a:pt x="284" y="15"/>
                  <a:pt x="284" y="15"/>
                  <a:pt x="284" y="15"/>
                </a:cubicBezTo>
                <a:close/>
                <a:moveTo>
                  <a:pt x="277" y="15"/>
                </a:moveTo>
                <a:cubicBezTo>
                  <a:pt x="277" y="15"/>
                  <a:pt x="276" y="15"/>
                  <a:pt x="276" y="15"/>
                </a:cubicBezTo>
                <a:cubicBezTo>
                  <a:pt x="276" y="15"/>
                  <a:pt x="276" y="15"/>
                  <a:pt x="277" y="15"/>
                </a:cubicBezTo>
                <a:close/>
                <a:moveTo>
                  <a:pt x="273" y="15"/>
                </a:moveTo>
                <a:cubicBezTo>
                  <a:pt x="273" y="15"/>
                  <a:pt x="273" y="15"/>
                  <a:pt x="272" y="15"/>
                </a:cubicBezTo>
                <a:cubicBezTo>
                  <a:pt x="272" y="15"/>
                  <a:pt x="273" y="15"/>
                  <a:pt x="273" y="15"/>
                </a:cubicBezTo>
                <a:close/>
                <a:moveTo>
                  <a:pt x="281" y="15"/>
                </a:moveTo>
                <a:cubicBezTo>
                  <a:pt x="281" y="15"/>
                  <a:pt x="281" y="16"/>
                  <a:pt x="281" y="15"/>
                </a:cubicBezTo>
                <a:cubicBezTo>
                  <a:pt x="281" y="15"/>
                  <a:pt x="281" y="15"/>
                  <a:pt x="281" y="15"/>
                </a:cubicBezTo>
                <a:cubicBezTo>
                  <a:pt x="281" y="15"/>
                  <a:pt x="281" y="15"/>
                  <a:pt x="281" y="15"/>
                </a:cubicBezTo>
                <a:close/>
                <a:moveTo>
                  <a:pt x="285" y="14"/>
                </a:moveTo>
                <a:cubicBezTo>
                  <a:pt x="285" y="14"/>
                  <a:pt x="285" y="13"/>
                  <a:pt x="285" y="14"/>
                </a:cubicBezTo>
                <a:cubicBezTo>
                  <a:pt x="285" y="14"/>
                  <a:pt x="285" y="14"/>
                  <a:pt x="285" y="14"/>
                </a:cubicBezTo>
                <a:close/>
                <a:moveTo>
                  <a:pt x="286" y="14"/>
                </a:moveTo>
                <a:cubicBezTo>
                  <a:pt x="286" y="14"/>
                  <a:pt x="286" y="14"/>
                  <a:pt x="286" y="14"/>
                </a:cubicBezTo>
                <a:cubicBezTo>
                  <a:pt x="286" y="14"/>
                  <a:pt x="285" y="14"/>
                  <a:pt x="286" y="14"/>
                </a:cubicBezTo>
                <a:close/>
                <a:moveTo>
                  <a:pt x="243" y="13"/>
                </a:moveTo>
                <a:cubicBezTo>
                  <a:pt x="243" y="12"/>
                  <a:pt x="244" y="13"/>
                  <a:pt x="243" y="13"/>
                </a:cubicBezTo>
                <a:cubicBezTo>
                  <a:pt x="243" y="13"/>
                  <a:pt x="243" y="13"/>
                  <a:pt x="243" y="13"/>
                </a:cubicBezTo>
                <a:close/>
                <a:moveTo>
                  <a:pt x="244" y="13"/>
                </a:moveTo>
                <a:cubicBezTo>
                  <a:pt x="244" y="13"/>
                  <a:pt x="244" y="13"/>
                  <a:pt x="244" y="13"/>
                </a:cubicBezTo>
                <a:cubicBezTo>
                  <a:pt x="244" y="13"/>
                  <a:pt x="244" y="13"/>
                  <a:pt x="244" y="13"/>
                </a:cubicBezTo>
                <a:close/>
                <a:moveTo>
                  <a:pt x="242" y="13"/>
                </a:moveTo>
                <a:cubicBezTo>
                  <a:pt x="242" y="13"/>
                  <a:pt x="242" y="13"/>
                  <a:pt x="242" y="13"/>
                </a:cubicBezTo>
                <a:cubicBezTo>
                  <a:pt x="242" y="13"/>
                  <a:pt x="242" y="13"/>
                  <a:pt x="242" y="13"/>
                </a:cubicBezTo>
                <a:close/>
                <a:moveTo>
                  <a:pt x="241" y="13"/>
                </a:moveTo>
                <a:cubicBezTo>
                  <a:pt x="240" y="13"/>
                  <a:pt x="240" y="13"/>
                  <a:pt x="241" y="13"/>
                </a:cubicBezTo>
                <a:cubicBezTo>
                  <a:pt x="241" y="13"/>
                  <a:pt x="241" y="13"/>
                  <a:pt x="241" y="13"/>
                </a:cubicBezTo>
                <a:close/>
                <a:moveTo>
                  <a:pt x="237" y="13"/>
                </a:moveTo>
                <a:cubicBezTo>
                  <a:pt x="237" y="13"/>
                  <a:pt x="237" y="13"/>
                  <a:pt x="237" y="13"/>
                </a:cubicBezTo>
                <a:cubicBezTo>
                  <a:pt x="237" y="13"/>
                  <a:pt x="237" y="13"/>
                  <a:pt x="237" y="13"/>
                </a:cubicBezTo>
                <a:close/>
                <a:moveTo>
                  <a:pt x="235" y="13"/>
                </a:moveTo>
                <a:cubicBezTo>
                  <a:pt x="237" y="13"/>
                  <a:pt x="235" y="13"/>
                  <a:pt x="235" y="13"/>
                </a:cubicBezTo>
                <a:cubicBezTo>
                  <a:pt x="236" y="13"/>
                  <a:pt x="235" y="13"/>
                  <a:pt x="235" y="13"/>
                </a:cubicBezTo>
                <a:close/>
                <a:moveTo>
                  <a:pt x="235" y="13"/>
                </a:moveTo>
                <a:cubicBezTo>
                  <a:pt x="235" y="13"/>
                  <a:pt x="235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38" y="13"/>
                </a:moveTo>
                <a:cubicBezTo>
                  <a:pt x="238" y="13"/>
                  <a:pt x="238" y="13"/>
                  <a:pt x="238" y="13"/>
                </a:cubicBezTo>
                <a:close/>
                <a:moveTo>
                  <a:pt x="237" y="14"/>
                </a:moveTo>
                <a:cubicBezTo>
                  <a:pt x="237" y="13"/>
                  <a:pt x="238" y="13"/>
                  <a:pt x="238" y="13"/>
                </a:cubicBezTo>
                <a:cubicBezTo>
                  <a:pt x="237" y="13"/>
                  <a:pt x="238" y="14"/>
                  <a:pt x="237" y="14"/>
                </a:cubicBezTo>
                <a:close/>
                <a:moveTo>
                  <a:pt x="236" y="13"/>
                </a:moveTo>
                <a:cubicBezTo>
                  <a:pt x="236" y="13"/>
                  <a:pt x="236" y="13"/>
                  <a:pt x="236" y="13"/>
                </a:cubicBezTo>
                <a:cubicBezTo>
                  <a:pt x="236" y="13"/>
                  <a:pt x="236" y="13"/>
                  <a:pt x="236" y="13"/>
                </a:cubicBezTo>
                <a:close/>
                <a:moveTo>
                  <a:pt x="235" y="13"/>
                </a:moveTo>
                <a:cubicBezTo>
                  <a:pt x="234" y="13"/>
                  <a:pt x="235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5"/>
                </a:cubicBezTo>
                <a:cubicBezTo>
                  <a:pt x="231" y="14"/>
                  <a:pt x="231" y="14"/>
                  <a:pt x="231" y="14"/>
                </a:cubicBezTo>
                <a:cubicBezTo>
                  <a:pt x="231" y="14"/>
                  <a:pt x="231" y="14"/>
                  <a:pt x="231" y="14"/>
                </a:cubicBezTo>
                <a:close/>
                <a:moveTo>
                  <a:pt x="229" y="13"/>
                </a:moveTo>
                <a:cubicBezTo>
                  <a:pt x="229" y="13"/>
                  <a:pt x="229" y="13"/>
                  <a:pt x="228" y="13"/>
                </a:cubicBezTo>
                <a:cubicBezTo>
                  <a:pt x="229" y="13"/>
                  <a:pt x="229" y="13"/>
                  <a:pt x="229" y="13"/>
                </a:cubicBezTo>
                <a:close/>
                <a:moveTo>
                  <a:pt x="231" y="13"/>
                </a:moveTo>
                <a:cubicBezTo>
                  <a:pt x="231" y="13"/>
                  <a:pt x="231" y="13"/>
                  <a:pt x="231" y="13"/>
                </a:cubicBezTo>
                <a:cubicBezTo>
                  <a:pt x="231" y="13"/>
                  <a:pt x="231" y="13"/>
                  <a:pt x="231" y="13"/>
                </a:cubicBezTo>
                <a:close/>
                <a:moveTo>
                  <a:pt x="238" y="12"/>
                </a:moveTo>
                <a:cubicBezTo>
                  <a:pt x="238" y="12"/>
                  <a:pt x="239" y="12"/>
                  <a:pt x="238" y="12"/>
                </a:cubicBezTo>
                <a:cubicBezTo>
                  <a:pt x="238" y="12"/>
                  <a:pt x="238" y="12"/>
                  <a:pt x="238" y="12"/>
                </a:cubicBezTo>
                <a:close/>
                <a:moveTo>
                  <a:pt x="238" y="12"/>
                </a:moveTo>
                <a:cubicBezTo>
                  <a:pt x="238" y="11"/>
                  <a:pt x="238" y="11"/>
                  <a:pt x="238" y="11"/>
                </a:cubicBezTo>
                <a:cubicBezTo>
                  <a:pt x="238" y="11"/>
                  <a:pt x="238" y="12"/>
                  <a:pt x="238" y="12"/>
                </a:cubicBezTo>
                <a:close/>
                <a:moveTo>
                  <a:pt x="232" y="12"/>
                </a:moveTo>
                <a:cubicBezTo>
                  <a:pt x="232" y="12"/>
                  <a:pt x="232" y="12"/>
                  <a:pt x="232" y="12"/>
                </a:cubicBezTo>
                <a:cubicBezTo>
                  <a:pt x="232" y="12"/>
                  <a:pt x="232" y="12"/>
                  <a:pt x="232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34" y="12"/>
                </a:moveTo>
                <a:cubicBezTo>
                  <a:pt x="234" y="12"/>
                  <a:pt x="234" y="12"/>
                  <a:pt x="234" y="12"/>
                </a:cubicBezTo>
                <a:cubicBezTo>
                  <a:pt x="234" y="13"/>
                  <a:pt x="233" y="12"/>
                  <a:pt x="234" y="12"/>
                </a:cubicBezTo>
                <a:close/>
                <a:moveTo>
                  <a:pt x="235" y="12"/>
                </a:moveTo>
                <a:cubicBezTo>
                  <a:pt x="235" y="12"/>
                  <a:pt x="235" y="12"/>
                  <a:pt x="235" y="12"/>
                </a:cubicBezTo>
                <a:cubicBezTo>
                  <a:pt x="235" y="12"/>
                  <a:pt x="235" y="12"/>
                  <a:pt x="235" y="12"/>
                </a:cubicBezTo>
                <a:close/>
                <a:moveTo>
                  <a:pt x="234" y="12"/>
                </a:moveTo>
                <a:cubicBezTo>
                  <a:pt x="234" y="12"/>
                  <a:pt x="234" y="12"/>
                  <a:pt x="234" y="12"/>
                </a:cubicBezTo>
                <a:cubicBezTo>
                  <a:pt x="234" y="12"/>
                  <a:pt x="234" y="12"/>
                  <a:pt x="234" y="12"/>
                </a:cubicBezTo>
                <a:close/>
                <a:moveTo>
                  <a:pt x="237" y="12"/>
                </a:moveTo>
                <a:cubicBezTo>
                  <a:pt x="237" y="12"/>
                  <a:pt x="237" y="12"/>
                  <a:pt x="237" y="12"/>
                </a:cubicBezTo>
                <a:cubicBezTo>
                  <a:pt x="237" y="12"/>
                  <a:pt x="237" y="12"/>
                  <a:pt x="237" y="12"/>
                </a:cubicBezTo>
                <a:close/>
                <a:moveTo>
                  <a:pt x="237" y="12"/>
                </a:moveTo>
                <a:cubicBezTo>
                  <a:pt x="238" y="12"/>
                  <a:pt x="237" y="12"/>
                  <a:pt x="237" y="12"/>
                </a:cubicBezTo>
                <a:cubicBezTo>
                  <a:pt x="238" y="12"/>
                  <a:pt x="237" y="12"/>
                  <a:pt x="237" y="12"/>
                </a:cubicBezTo>
                <a:close/>
                <a:moveTo>
                  <a:pt x="235" y="12"/>
                </a:moveTo>
                <a:cubicBezTo>
                  <a:pt x="235" y="12"/>
                  <a:pt x="235" y="12"/>
                  <a:pt x="235" y="12"/>
                </a:cubicBezTo>
                <a:cubicBezTo>
                  <a:pt x="235" y="12"/>
                  <a:pt x="235" y="12"/>
                  <a:pt x="235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28" y="12"/>
                </a:moveTo>
                <a:cubicBezTo>
                  <a:pt x="228" y="13"/>
                  <a:pt x="229" y="12"/>
                  <a:pt x="228" y="12"/>
                </a:cubicBezTo>
                <a:close/>
                <a:moveTo>
                  <a:pt x="227" y="12"/>
                </a:moveTo>
                <a:cubicBezTo>
                  <a:pt x="226" y="13"/>
                  <a:pt x="227" y="12"/>
                  <a:pt x="227" y="12"/>
                </a:cubicBezTo>
                <a:close/>
                <a:moveTo>
                  <a:pt x="230" y="12"/>
                </a:moveTo>
                <a:cubicBezTo>
                  <a:pt x="230" y="12"/>
                  <a:pt x="229" y="12"/>
                  <a:pt x="229" y="12"/>
                </a:cubicBezTo>
                <a:cubicBezTo>
                  <a:pt x="229" y="12"/>
                  <a:pt x="229" y="12"/>
                  <a:pt x="230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32" y="12"/>
                </a:moveTo>
                <a:cubicBezTo>
                  <a:pt x="232" y="12"/>
                  <a:pt x="232" y="12"/>
                  <a:pt x="232" y="12"/>
                </a:cubicBezTo>
                <a:cubicBezTo>
                  <a:pt x="232" y="12"/>
                  <a:pt x="232" y="12"/>
                  <a:pt x="232" y="12"/>
                </a:cubicBezTo>
                <a:close/>
                <a:moveTo>
                  <a:pt x="232" y="12"/>
                </a:moveTo>
                <a:cubicBezTo>
                  <a:pt x="232" y="12"/>
                  <a:pt x="233" y="13"/>
                  <a:pt x="232" y="12"/>
                </a:cubicBezTo>
                <a:close/>
                <a:moveTo>
                  <a:pt x="234" y="12"/>
                </a:moveTo>
                <a:cubicBezTo>
                  <a:pt x="234" y="13"/>
                  <a:pt x="233" y="12"/>
                  <a:pt x="234" y="12"/>
                </a:cubicBezTo>
                <a:cubicBezTo>
                  <a:pt x="234" y="12"/>
                  <a:pt x="233" y="12"/>
                  <a:pt x="234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3"/>
                  <a:pt x="231" y="12"/>
                </a:cubicBezTo>
                <a:close/>
                <a:moveTo>
                  <a:pt x="229" y="13"/>
                </a:moveTo>
                <a:cubicBezTo>
                  <a:pt x="229" y="13"/>
                  <a:pt x="229" y="12"/>
                  <a:pt x="229" y="12"/>
                </a:cubicBezTo>
                <a:cubicBezTo>
                  <a:pt x="229" y="13"/>
                  <a:pt x="229" y="13"/>
                  <a:pt x="229" y="13"/>
                </a:cubicBezTo>
                <a:close/>
                <a:moveTo>
                  <a:pt x="229" y="13"/>
                </a:moveTo>
                <a:cubicBezTo>
                  <a:pt x="228" y="13"/>
                  <a:pt x="229" y="12"/>
                  <a:pt x="229" y="13"/>
                </a:cubicBezTo>
                <a:close/>
                <a:moveTo>
                  <a:pt x="233" y="13"/>
                </a:moveTo>
                <a:cubicBezTo>
                  <a:pt x="233" y="13"/>
                  <a:pt x="233" y="13"/>
                  <a:pt x="233" y="13"/>
                </a:cubicBezTo>
                <a:cubicBezTo>
                  <a:pt x="233" y="13"/>
                  <a:pt x="233" y="13"/>
                  <a:pt x="233" y="13"/>
                </a:cubicBezTo>
                <a:close/>
                <a:moveTo>
                  <a:pt x="232" y="13"/>
                </a:moveTo>
                <a:cubicBezTo>
                  <a:pt x="232" y="13"/>
                  <a:pt x="232" y="13"/>
                  <a:pt x="232" y="13"/>
                </a:cubicBezTo>
                <a:cubicBezTo>
                  <a:pt x="232" y="13"/>
                  <a:pt x="232" y="13"/>
                  <a:pt x="232" y="13"/>
                </a:cubicBezTo>
                <a:close/>
                <a:moveTo>
                  <a:pt x="231" y="13"/>
                </a:moveTo>
                <a:cubicBezTo>
                  <a:pt x="231" y="13"/>
                  <a:pt x="231" y="13"/>
                  <a:pt x="231" y="13"/>
                </a:cubicBezTo>
                <a:cubicBezTo>
                  <a:pt x="231" y="13"/>
                  <a:pt x="231" y="13"/>
                  <a:pt x="231" y="13"/>
                </a:cubicBezTo>
                <a:close/>
                <a:moveTo>
                  <a:pt x="227" y="13"/>
                </a:moveTo>
                <a:cubicBezTo>
                  <a:pt x="226" y="13"/>
                  <a:pt x="226" y="13"/>
                  <a:pt x="227" y="13"/>
                </a:cubicBezTo>
                <a:cubicBezTo>
                  <a:pt x="226" y="13"/>
                  <a:pt x="227" y="13"/>
                  <a:pt x="227" y="13"/>
                </a:cubicBezTo>
                <a:close/>
                <a:moveTo>
                  <a:pt x="226" y="13"/>
                </a:moveTo>
                <a:cubicBezTo>
                  <a:pt x="226" y="13"/>
                  <a:pt x="226" y="13"/>
                  <a:pt x="226" y="13"/>
                </a:cubicBezTo>
                <a:cubicBezTo>
                  <a:pt x="226" y="13"/>
                  <a:pt x="226" y="13"/>
                  <a:pt x="226" y="13"/>
                </a:cubicBezTo>
                <a:close/>
                <a:moveTo>
                  <a:pt x="227" y="13"/>
                </a:moveTo>
                <a:cubicBezTo>
                  <a:pt x="227" y="13"/>
                  <a:pt x="227" y="13"/>
                  <a:pt x="227" y="13"/>
                </a:cubicBezTo>
                <a:cubicBezTo>
                  <a:pt x="227" y="13"/>
                  <a:pt x="227" y="13"/>
                  <a:pt x="227" y="13"/>
                </a:cubicBezTo>
                <a:close/>
                <a:moveTo>
                  <a:pt x="228" y="13"/>
                </a:moveTo>
                <a:cubicBezTo>
                  <a:pt x="228" y="14"/>
                  <a:pt x="229" y="13"/>
                  <a:pt x="228" y="13"/>
                </a:cubicBezTo>
                <a:close/>
                <a:moveTo>
                  <a:pt x="228" y="14"/>
                </a:moveTo>
                <a:cubicBezTo>
                  <a:pt x="230" y="14"/>
                  <a:pt x="229" y="12"/>
                  <a:pt x="230" y="14"/>
                </a:cubicBezTo>
                <a:cubicBezTo>
                  <a:pt x="228" y="14"/>
                  <a:pt x="228" y="14"/>
                  <a:pt x="228" y="14"/>
                </a:cubicBezTo>
                <a:cubicBezTo>
                  <a:pt x="230" y="14"/>
                  <a:pt x="228" y="14"/>
                  <a:pt x="228" y="14"/>
                </a:cubicBezTo>
                <a:close/>
                <a:moveTo>
                  <a:pt x="226" y="14"/>
                </a:moveTo>
                <a:cubicBezTo>
                  <a:pt x="226" y="14"/>
                  <a:pt x="226" y="14"/>
                  <a:pt x="227" y="14"/>
                </a:cubicBezTo>
                <a:cubicBezTo>
                  <a:pt x="227" y="14"/>
                  <a:pt x="226" y="14"/>
                  <a:pt x="226" y="14"/>
                </a:cubicBezTo>
                <a:close/>
                <a:moveTo>
                  <a:pt x="227" y="14"/>
                </a:moveTo>
                <a:cubicBezTo>
                  <a:pt x="227" y="14"/>
                  <a:pt x="227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27" y="14"/>
                </a:moveTo>
                <a:cubicBezTo>
                  <a:pt x="228" y="14"/>
                  <a:pt x="228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26" y="14"/>
                </a:moveTo>
                <a:cubicBezTo>
                  <a:pt x="226" y="14"/>
                  <a:pt x="226" y="13"/>
                  <a:pt x="226" y="14"/>
                </a:cubicBezTo>
                <a:cubicBezTo>
                  <a:pt x="226" y="14"/>
                  <a:pt x="226" y="14"/>
                  <a:pt x="226" y="14"/>
                </a:cubicBezTo>
                <a:close/>
                <a:moveTo>
                  <a:pt x="227" y="14"/>
                </a:moveTo>
                <a:cubicBezTo>
                  <a:pt x="227" y="14"/>
                  <a:pt x="227" y="14"/>
                  <a:pt x="227" y="14"/>
                </a:cubicBezTo>
                <a:cubicBezTo>
                  <a:pt x="227" y="14"/>
                  <a:pt x="227" y="13"/>
                  <a:pt x="227" y="14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4"/>
                </a:cubicBezTo>
                <a:cubicBezTo>
                  <a:pt x="231" y="14"/>
                  <a:pt x="231" y="14"/>
                  <a:pt x="231" y="14"/>
                </a:cubicBezTo>
                <a:close/>
                <a:moveTo>
                  <a:pt x="234" y="14"/>
                </a:moveTo>
                <a:cubicBezTo>
                  <a:pt x="234" y="13"/>
                  <a:pt x="234" y="13"/>
                  <a:pt x="234" y="13"/>
                </a:cubicBezTo>
                <a:cubicBezTo>
                  <a:pt x="234" y="13"/>
                  <a:pt x="234" y="14"/>
                  <a:pt x="234" y="14"/>
                </a:cubicBezTo>
                <a:close/>
                <a:moveTo>
                  <a:pt x="227" y="14"/>
                </a:moveTo>
                <a:cubicBezTo>
                  <a:pt x="226" y="14"/>
                  <a:pt x="227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79" y="17"/>
                </a:moveTo>
                <a:cubicBezTo>
                  <a:pt x="279" y="16"/>
                  <a:pt x="279" y="17"/>
                  <a:pt x="279" y="17"/>
                </a:cubicBezTo>
                <a:cubicBezTo>
                  <a:pt x="279" y="17"/>
                  <a:pt x="279" y="17"/>
                  <a:pt x="279" y="17"/>
                </a:cubicBezTo>
                <a:close/>
                <a:moveTo>
                  <a:pt x="280" y="17"/>
                </a:moveTo>
                <a:cubicBezTo>
                  <a:pt x="280" y="17"/>
                  <a:pt x="280" y="17"/>
                  <a:pt x="279" y="17"/>
                </a:cubicBezTo>
                <a:cubicBezTo>
                  <a:pt x="279" y="17"/>
                  <a:pt x="279" y="17"/>
                  <a:pt x="280" y="17"/>
                </a:cubicBezTo>
                <a:close/>
                <a:moveTo>
                  <a:pt x="279" y="17"/>
                </a:moveTo>
                <a:cubicBezTo>
                  <a:pt x="279" y="17"/>
                  <a:pt x="279" y="17"/>
                  <a:pt x="279" y="17"/>
                </a:cubicBezTo>
                <a:cubicBezTo>
                  <a:pt x="279" y="17"/>
                  <a:pt x="279" y="17"/>
                  <a:pt x="279" y="17"/>
                </a:cubicBezTo>
                <a:close/>
                <a:moveTo>
                  <a:pt x="271" y="17"/>
                </a:moveTo>
                <a:cubicBezTo>
                  <a:pt x="271" y="17"/>
                  <a:pt x="271" y="16"/>
                  <a:pt x="271" y="16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7" y="17"/>
                </a:moveTo>
                <a:cubicBezTo>
                  <a:pt x="267" y="17"/>
                  <a:pt x="267" y="17"/>
                  <a:pt x="267" y="17"/>
                </a:cubicBezTo>
                <a:cubicBezTo>
                  <a:pt x="267" y="17"/>
                  <a:pt x="267" y="17"/>
                  <a:pt x="267" y="17"/>
                </a:cubicBezTo>
                <a:close/>
                <a:moveTo>
                  <a:pt x="265" y="17"/>
                </a:moveTo>
                <a:cubicBezTo>
                  <a:pt x="265" y="17"/>
                  <a:pt x="265" y="17"/>
                  <a:pt x="265" y="17"/>
                </a:cubicBezTo>
                <a:cubicBezTo>
                  <a:pt x="265" y="17"/>
                  <a:pt x="265" y="17"/>
                  <a:pt x="265" y="17"/>
                </a:cubicBezTo>
                <a:close/>
                <a:moveTo>
                  <a:pt x="274" y="17"/>
                </a:moveTo>
                <a:cubicBezTo>
                  <a:pt x="274" y="17"/>
                  <a:pt x="274" y="17"/>
                  <a:pt x="274" y="17"/>
                </a:cubicBezTo>
                <a:cubicBezTo>
                  <a:pt x="274" y="17"/>
                  <a:pt x="274" y="17"/>
                  <a:pt x="274" y="17"/>
                </a:cubicBezTo>
                <a:close/>
                <a:moveTo>
                  <a:pt x="273" y="17"/>
                </a:moveTo>
                <a:cubicBezTo>
                  <a:pt x="273" y="17"/>
                  <a:pt x="273" y="17"/>
                  <a:pt x="273" y="17"/>
                </a:cubicBezTo>
                <a:cubicBezTo>
                  <a:pt x="273" y="17"/>
                  <a:pt x="273" y="17"/>
                  <a:pt x="273" y="17"/>
                </a:cubicBezTo>
                <a:close/>
                <a:moveTo>
                  <a:pt x="271" y="17"/>
                </a:move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8" y="17"/>
                </a:moveTo>
                <a:cubicBezTo>
                  <a:pt x="268" y="17"/>
                  <a:pt x="269" y="17"/>
                  <a:pt x="268" y="17"/>
                </a:cubicBezTo>
                <a:close/>
                <a:moveTo>
                  <a:pt x="264" y="17"/>
                </a:moveTo>
                <a:cubicBezTo>
                  <a:pt x="263" y="17"/>
                  <a:pt x="263" y="17"/>
                  <a:pt x="263" y="16"/>
                </a:cubicBezTo>
                <a:cubicBezTo>
                  <a:pt x="263" y="17"/>
                  <a:pt x="263" y="17"/>
                  <a:pt x="264" y="17"/>
                </a:cubicBezTo>
                <a:cubicBezTo>
                  <a:pt x="263" y="17"/>
                  <a:pt x="264" y="17"/>
                  <a:pt x="264" y="17"/>
                </a:cubicBezTo>
                <a:close/>
                <a:moveTo>
                  <a:pt x="277" y="16"/>
                </a:moveTo>
                <a:cubicBezTo>
                  <a:pt x="277" y="16"/>
                  <a:pt x="278" y="15"/>
                  <a:pt x="277" y="16"/>
                </a:cubicBezTo>
                <a:cubicBezTo>
                  <a:pt x="277" y="16"/>
                  <a:pt x="277" y="16"/>
                  <a:pt x="277" y="16"/>
                </a:cubicBezTo>
                <a:close/>
                <a:moveTo>
                  <a:pt x="278" y="16"/>
                </a:moveTo>
                <a:cubicBezTo>
                  <a:pt x="278" y="15"/>
                  <a:pt x="279" y="16"/>
                  <a:pt x="278" y="16"/>
                </a:cubicBezTo>
                <a:close/>
                <a:moveTo>
                  <a:pt x="254" y="16"/>
                </a:moveTo>
                <a:cubicBezTo>
                  <a:pt x="255" y="16"/>
                  <a:pt x="254" y="17"/>
                  <a:pt x="254" y="16"/>
                </a:cubicBezTo>
                <a:cubicBezTo>
                  <a:pt x="254" y="16"/>
                  <a:pt x="254" y="16"/>
                  <a:pt x="254" y="16"/>
                </a:cubicBezTo>
                <a:close/>
                <a:moveTo>
                  <a:pt x="253" y="16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3" y="16"/>
                  <a:pt x="253" y="16"/>
                </a:cubicBezTo>
                <a:close/>
                <a:moveTo>
                  <a:pt x="260" y="16"/>
                </a:moveTo>
                <a:cubicBezTo>
                  <a:pt x="260" y="16"/>
                  <a:pt x="260" y="16"/>
                  <a:pt x="260" y="16"/>
                </a:cubicBezTo>
                <a:cubicBezTo>
                  <a:pt x="260" y="16"/>
                  <a:pt x="260" y="17"/>
                  <a:pt x="260" y="16"/>
                </a:cubicBezTo>
                <a:close/>
                <a:moveTo>
                  <a:pt x="261" y="16"/>
                </a:moveTo>
                <a:cubicBezTo>
                  <a:pt x="259" y="15"/>
                  <a:pt x="264" y="19"/>
                  <a:pt x="261" y="16"/>
                </a:cubicBezTo>
                <a:cubicBezTo>
                  <a:pt x="262" y="16"/>
                  <a:pt x="261" y="16"/>
                  <a:pt x="261" y="16"/>
                </a:cubicBezTo>
                <a:close/>
                <a:moveTo>
                  <a:pt x="253" y="17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3" y="17"/>
                  <a:pt x="253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3" y="17"/>
                </a:cubicBezTo>
                <a:cubicBezTo>
                  <a:pt x="253" y="17"/>
                  <a:pt x="253" y="17"/>
                  <a:pt x="254" y="17"/>
                </a:cubicBezTo>
                <a:close/>
                <a:moveTo>
                  <a:pt x="256" y="17"/>
                </a:moveTo>
                <a:cubicBezTo>
                  <a:pt x="256" y="17"/>
                  <a:pt x="257" y="17"/>
                  <a:pt x="256" y="17"/>
                </a:cubicBezTo>
                <a:close/>
                <a:moveTo>
                  <a:pt x="259" y="17"/>
                </a:moveTo>
                <a:cubicBezTo>
                  <a:pt x="258" y="17"/>
                  <a:pt x="259" y="17"/>
                  <a:pt x="259" y="17"/>
                </a:cubicBezTo>
                <a:close/>
                <a:moveTo>
                  <a:pt x="260" y="17"/>
                </a:moveTo>
                <a:cubicBezTo>
                  <a:pt x="260" y="17"/>
                  <a:pt x="261" y="17"/>
                  <a:pt x="261" y="17"/>
                </a:cubicBezTo>
                <a:cubicBezTo>
                  <a:pt x="260" y="17"/>
                  <a:pt x="260" y="17"/>
                  <a:pt x="260" y="17"/>
                </a:cubicBezTo>
                <a:close/>
                <a:moveTo>
                  <a:pt x="260" y="17"/>
                </a:moveTo>
                <a:cubicBezTo>
                  <a:pt x="259" y="16"/>
                  <a:pt x="260" y="17"/>
                  <a:pt x="260" y="17"/>
                </a:cubicBezTo>
                <a:close/>
                <a:moveTo>
                  <a:pt x="261" y="17"/>
                </a:moveTo>
                <a:cubicBezTo>
                  <a:pt x="261" y="17"/>
                  <a:pt x="261" y="17"/>
                  <a:pt x="262" y="17"/>
                </a:cubicBezTo>
                <a:cubicBezTo>
                  <a:pt x="262" y="17"/>
                  <a:pt x="261" y="17"/>
                  <a:pt x="261" y="17"/>
                </a:cubicBezTo>
                <a:close/>
                <a:moveTo>
                  <a:pt x="262" y="17"/>
                </a:moveTo>
                <a:cubicBezTo>
                  <a:pt x="262" y="17"/>
                  <a:pt x="262" y="17"/>
                  <a:pt x="262" y="17"/>
                </a:cubicBezTo>
                <a:cubicBezTo>
                  <a:pt x="262" y="17"/>
                  <a:pt x="262" y="17"/>
                  <a:pt x="262" y="17"/>
                </a:cubicBezTo>
                <a:close/>
                <a:moveTo>
                  <a:pt x="262" y="16"/>
                </a:moveTo>
                <a:cubicBezTo>
                  <a:pt x="262" y="16"/>
                  <a:pt x="262" y="16"/>
                  <a:pt x="262" y="16"/>
                </a:cubicBezTo>
                <a:cubicBezTo>
                  <a:pt x="262" y="16"/>
                  <a:pt x="262" y="16"/>
                  <a:pt x="262" y="16"/>
                </a:cubicBezTo>
                <a:close/>
                <a:moveTo>
                  <a:pt x="262" y="16"/>
                </a:moveTo>
                <a:cubicBezTo>
                  <a:pt x="262" y="16"/>
                  <a:pt x="262" y="16"/>
                  <a:pt x="262" y="16"/>
                </a:cubicBezTo>
                <a:cubicBezTo>
                  <a:pt x="262" y="16"/>
                  <a:pt x="262" y="16"/>
                  <a:pt x="262" y="16"/>
                </a:cubicBezTo>
                <a:close/>
                <a:moveTo>
                  <a:pt x="263" y="16"/>
                </a:moveTo>
                <a:cubicBezTo>
                  <a:pt x="263" y="16"/>
                  <a:pt x="263" y="16"/>
                  <a:pt x="263" y="16"/>
                </a:cubicBezTo>
                <a:cubicBezTo>
                  <a:pt x="262" y="16"/>
                  <a:pt x="263" y="16"/>
                  <a:pt x="263" y="16"/>
                </a:cubicBezTo>
                <a:close/>
                <a:moveTo>
                  <a:pt x="274" y="16"/>
                </a:moveTo>
                <a:cubicBezTo>
                  <a:pt x="274" y="16"/>
                  <a:pt x="273" y="16"/>
                  <a:pt x="274" y="16"/>
                </a:cubicBezTo>
                <a:close/>
                <a:moveTo>
                  <a:pt x="273" y="16"/>
                </a:moveTo>
                <a:cubicBezTo>
                  <a:pt x="273" y="16"/>
                  <a:pt x="273" y="16"/>
                  <a:pt x="273" y="16"/>
                </a:cubicBezTo>
                <a:cubicBezTo>
                  <a:pt x="273" y="16"/>
                  <a:pt x="273" y="16"/>
                  <a:pt x="273" y="16"/>
                </a:cubicBezTo>
                <a:close/>
                <a:moveTo>
                  <a:pt x="273" y="16"/>
                </a:moveTo>
                <a:cubicBezTo>
                  <a:pt x="273" y="16"/>
                  <a:pt x="273" y="17"/>
                  <a:pt x="273" y="16"/>
                </a:cubicBezTo>
                <a:close/>
                <a:moveTo>
                  <a:pt x="264" y="16"/>
                </a:moveTo>
                <a:cubicBezTo>
                  <a:pt x="264" y="16"/>
                  <a:pt x="263" y="16"/>
                  <a:pt x="263" y="16"/>
                </a:cubicBezTo>
                <a:cubicBezTo>
                  <a:pt x="263" y="16"/>
                  <a:pt x="264" y="16"/>
                  <a:pt x="264" y="16"/>
                </a:cubicBezTo>
                <a:close/>
                <a:moveTo>
                  <a:pt x="262" y="17"/>
                </a:moveTo>
                <a:cubicBezTo>
                  <a:pt x="262" y="17"/>
                  <a:pt x="262" y="17"/>
                  <a:pt x="262" y="17"/>
                </a:cubicBezTo>
                <a:cubicBezTo>
                  <a:pt x="262" y="17"/>
                  <a:pt x="262" y="17"/>
                  <a:pt x="262" y="17"/>
                </a:cubicBezTo>
                <a:close/>
                <a:moveTo>
                  <a:pt x="264" y="17"/>
                </a:moveTo>
                <a:cubicBezTo>
                  <a:pt x="264" y="17"/>
                  <a:pt x="264" y="17"/>
                  <a:pt x="264" y="17"/>
                </a:cubicBezTo>
                <a:cubicBezTo>
                  <a:pt x="264" y="17"/>
                  <a:pt x="264" y="17"/>
                  <a:pt x="264" y="17"/>
                </a:cubicBezTo>
                <a:close/>
                <a:moveTo>
                  <a:pt x="260" y="17"/>
                </a:moveTo>
                <a:cubicBezTo>
                  <a:pt x="260" y="17"/>
                  <a:pt x="260" y="17"/>
                  <a:pt x="260" y="17"/>
                </a:cubicBezTo>
                <a:cubicBezTo>
                  <a:pt x="260" y="17"/>
                  <a:pt x="260" y="17"/>
                  <a:pt x="260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4" y="17"/>
                </a:cubicBezTo>
                <a:cubicBezTo>
                  <a:pt x="254" y="17"/>
                  <a:pt x="254" y="17"/>
                  <a:pt x="254" y="17"/>
                </a:cubicBezTo>
                <a:close/>
                <a:moveTo>
                  <a:pt x="253" y="17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2" y="17"/>
                  <a:pt x="253" y="17"/>
                </a:cubicBezTo>
                <a:close/>
                <a:moveTo>
                  <a:pt x="252" y="17"/>
                </a:moveTo>
                <a:cubicBezTo>
                  <a:pt x="252" y="17"/>
                  <a:pt x="252" y="17"/>
                  <a:pt x="252" y="17"/>
                </a:cubicBezTo>
                <a:cubicBezTo>
                  <a:pt x="252" y="17"/>
                  <a:pt x="252" y="17"/>
                  <a:pt x="252" y="17"/>
                </a:cubicBezTo>
                <a:close/>
                <a:moveTo>
                  <a:pt x="249" y="17"/>
                </a:moveTo>
                <a:cubicBezTo>
                  <a:pt x="249" y="17"/>
                  <a:pt x="249" y="17"/>
                  <a:pt x="249" y="17"/>
                </a:cubicBezTo>
                <a:cubicBezTo>
                  <a:pt x="249" y="17"/>
                  <a:pt x="249" y="17"/>
                  <a:pt x="249" y="17"/>
                </a:cubicBezTo>
                <a:close/>
                <a:moveTo>
                  <a:pt x="252" y="17"/>
                </a:moveTo>
                <a:cubicBezTo>
                  <a:pt x="252" y="17"/>
                  <a:pt x="252" y="17"/>
                  <a:pt x="252" y="17"/>
                </a:cubicBezTo>
                <a:cubicBezTo>
                  <a:pt x="252" y="17"/>
                  <a:pt x="252" y="17"/>
                  <a:pt x="252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4" y="17"/>
                </a:cubicBezTo>
                <a:cubicBezTo>
                  <a:pt x="254" y="17"/>
                  <a:pt x="254" y="17"/>
                  <a:pt x="254" y="17"/>
                </a:cubicBezTo>
                <a:close/>
                <a:moveTo>
                  <a:pt x="255" y="17"/>
                </a:moveTo>
                <a:cubicBezTo>
                  <a:pt x="255" y="17"/>
                  <a:pt x="255" y="17"/>
                  <a:pt x="255" y="17"/>
                </a:cubicBezTo>
                <a:cubicBezTo>
                  <a:pt x="255" y="17"/>
                  <a:pt x="255" y="17"/>
                  <a:pt x="255" y="17"/>
                </a:cubicBezTo>
                <a:close/>
                <a:moveTo>
                  <a:pt x="248" y="17"/>
                </a:moveTo>
                <a:cubicBezTo>
                  <a:pt x="248" y="17"/>
                  <a:pt x="248" y="16"/>
                  <a:pt x="249" y="16"/>
                </a:cubicBezTo>
                <a:cubicBezTo>
                  <a:pt x="249" y="17"/>
                  <a:pt x="248" y="17"/>
                  <a:pt x="248" y="17"/>
                </a:cubicBezTo>
                <a:close/>
                <a:moveTo>
                  <a:pt x="243" y="16"/>
                </a:moveTo>
                <a:cubicBezTo>
                  <a:pt x="243" y="17"/>
                  <a:pt x="242" y="17"/>
                  <a:pt x="243" y="16"/>
                </a:cubicBezTo>
                <a:close/>
                <a:moveTo>
                  <a:pt x="251" y="16"/>
                </a:moveTo>
                <a:cubicBezTo>
                  <a:pt x="251" y="17"/>
                  <a:pt x="251" y="16"/>
                  <a:pt x="251" y="16"/>
                </a:cubicBezTo>
                <a:close/>
                <a:moveTo>
                  <a:pt x="260" y="16"/>
                </a:moveTo>
                <a:cubicBezTo>
                  <a:pt x="260" y="17"/>
                  <a:pt x="259" y="16"/>
                  <a:pt x="260" y="16"/>
                </a:cubicBezTo>
                <a:close/>
                <a:moveTo>
                  <a:pt x="250" y="15"/>
                </a:moveTo>
                <a:cubicBezTo>
                  <a:pt x="250" y="16"/>
                  <a:pt x="250" y="16"/>
                  <a:pt x="250" y="16"/>
                </a:cubicBezTo>
                <a:cubicBezTo>
                  <a:pt x="250" y="16"/>
                  <a:pt x="250" y="15"/>
                  <a:pt x="250" y="15"/>
                </a:cubicBezTo>
                <a:close/>
                <a:moveTo>
                  <a:pt x="249" y="16"/>
                </a:moveTo>
                <a:cubicBezTo>
                  <a:pt x="249" y="16"/>
                  <a:pt x="249" y="16"/>
                  <a:pt x="249" y="16"/>
                </a:cubicBezTo>
                <a:cubicBezTo>
                  <a:pt x="249" y="16"/>
                  <a:pt x="249" y="16"/>
                  <a:pt x="249" y="16"/>
                </a:cubicBezTo>
                <a:close/>
                <a:moveTo>
                  <a:pt x="252" y="16"/>
                </a:moveTo>
                <a:cubicBezTo>
                  <a:pt x="252" y="17"/>
                  <a:pt x="252" y="16"/>
                  <a:pt x="252" y="16"/>
                </a:cubicBezTo>
                <a:cubicBezTo>
                  <a:pt x="252" y="16"/>
                  <a:pt x="252" y="16"/>
                  <a:pt x="252" y="16"/>
                </a:cubicBezTo>
                <a:close/>
                <a:moveTo>
                  <a:pt x="251" y="16"/>
                </a:moveTo>
                <a:cubicBezTo>
                  <a:pt x="251" y="16"/>
                  <a:pt x="251" y="16"/>
                  <a:pt x="252" y="16"/>
                </a:cubicBezTo>
                <a:cubicBezTo>
                  <a:pt x="251" y="16"/>
                  <a:pt x="252" y="16"/>
                  <a:pt x="251" y="16"/>
                </a:cubicBezTo>
                <a:close/>
                <a:moveTo>
                  <a:pt x="242" y="16"/>
                </a:moveTo>
                <a:cubicBezTo>
                  <a:pt x="242" y="15"/>
                  <a:pt x="242" y="16"/>
                  <a:pt x="242" y="16"/>
                </a:cubicBezTo>
                <a:cubicBezTo>
                  <a:pt x="242" y="16"/>
                  <a:pt x="242" y="16"/>
                  <a:pt x="242" y="16"/>
                </a:cubicBezTo>
                <a:close/>
                <a:moveTo>
                  <a:pt x="242" y="16"/>
                </a:moveTo>
                <a:cubicBezTo>
                  <a:pt x="242" y="16"/>
                  <a:pt x="243" y="15"/>
                  <a:pt x="242" y="16"/>
                </a:cubicBezTo>
                <a:close/>
                <a:moveTo>
                  <a:pt x="250" y="15"/>
                </a:moveTo>
                <a:cubicBezTo>
                  <a:pt x="250" y="15"/>
                  <a:pt x="250" y="16"/>
                  <a:pt x="250" y="16"/>
                </a:cubicBezTo>
                <a:cubicBezTo>
                  <a:pt x="251" y="15"/>
                  <a:pt x="250" y="15"/>
                  <a:pt x="250" y="15"/>
                </a:cubicBezTo>
                <a:close/>
                <a:moveTo>
                  <a:pt x="260" y="14"/>
                </a:moveTo>
                <a:cubicBezTo>
                  <a:pt x="260" y="14"/>
                  <a:pt x="261" y="14"/>
                  <a:pt x="261" y="14"/>
                </a:cubicBezTo>
                <a:cubicBezTo>
                  <a:pt x="261" y="14"/>
                  <a:pt x="261" y="15"/>
                  <a:pt x="260" y="14"/>
                </a:cubicBezTo>
                <a:close/>
                <a:moveTo>
                  <a:pt x="262" y="14"/>
                </a:moveTo>
                <a:cubicBezTo>
                  <a:pt x="262" y="14"/>
                  <a:pt x="262" y="14"/>
                  <a:pt x="262" y="14"/>
                </a:cubicBezTo>
                <a:cubicBezTo>
                  <a:pt x="262" y="14"/>
                  <a:pt x="262" y="15"/>
                  <a:pt x="262" y="14"/>
                </a:cubicBezTo>
                <a:close/>
                <a:moveTo>
                  <a:pt x="259" y="14"/>
                </a:moveTo>
                <a:cubicBezTo>
                  <a:pt x="259" y="14"/>
                  <a:pt x="259" y="14"/>
                  <a:pt x="259" y="14"/>
                </a:cubicBezTo>
                <a:cubicBezTo>
                  <a:pt x="259" y="14"/>
                  <a:pt x="259" y="15"/>
                  <a:pt x="259" y="14"/>
                </a:cubicBezTo>
                <a:close/>
                <a:moveTo>
                  <a:pt x="254" y="15"/>
                </a:moveTo>
                <a:cubicBezTo>
                  <a:pt x="254" y="14"/>
                  <a:pt x="254" y="14"/>
                  <a:pt x="254" y="14"/>
                </a:cubicBezTo>
                <a:cubicBezTo>
                  <a:pt x="254" y="14"/>
                  <a:pt x="254" y="15"/>
                  <a:pt x="254" y="15"/>
                </a:cubicBezTo>
                <a:close/>
                <a:moveTo>
                  <a:pt x="252" y="15"/>
                </a:moveTo>
                <a:cubicBezTo>
                  <a:pt x="252" y="13"/>
                  <a:pt x="252" y="13"/>
                  <a:pt x="252" y="15"/>
                </a:cubicBezTo>
                <a:cubicBezTo>
                  <a:pt x="251" y="14"/>
                  <a:pt x="252" y="15"/>
                  <a:pt x="252" y="15"/>
                </a:cubicBezTo>
                <a:close/>
                <a:moveTo>
                  <a:pt x="279" y="14"/>
                </a:moveTo>
                <a:cubicBezTo>
                  <a:pt x="280" y="14"/>
                  <a:pt x="279" y="14"/>
                  <a:pt x="279" y="14"/>
                </a:cubicBezTo>
                <a:cubicBezTo>
                  <a:pt x="279" y="14"/>
                  <a:pt x="279" y="14"/>
                  <a:pt x="279" y="14"/>
                </a:cubicBezTo>
                <a:close/>
                <a:moveTo>
                  <a:pt x="279" y="14"/>
                </a:moveTo>
                <a:cubicBezTo>
                  <a:pt x="279" y="14"/>
                  <a:pt x="279" y="14"/>
                  <a:pt x="279" y="14"/>
                </a:cubicBezTo>
                <a:cubicBezTo>
                  <a:pt x="278" y="14"/>
                  <a:pt x="279" y="14"/>
                  <a:pt x="279" y="14"/>
                </a:cubicBezTo>
                <a:close/>
                <a:moveTo>
                  <a:pt x="263" y="14"/>
                </a:moveTo>
                <a:cubicBezTo>
                  <a:pt x="263" y="14"/>
                  <a:pt x="263" y="14"/>
                  <a:pt x="263" y="14"/>
                </a:cubicBezTo>
                <a:cubicBezTo>
                  <a:pt x="263" y="14"/>
                  <a:pt x="263" y="14"/>
                  <a:pt x="263" y="14"/>
                </a:cubicBezTo>
                <a:close/>
                <a:moveTo>
                  <a:pt x="265" y="14"/>
                </a:moveTo>
                <a:cubicBezTo>
                  <a:pt x="265" y="14"/>
                  <a:pt x="266" y="13"/>
                  <a:pt x="265" y="14"/>
                </a:cubicBezTo>
                <a:close/>
                <a:moveTo>
                  <a:pt x="265" y="14"/>
                </a:moveTo>
                <a:cubicBezTo>
                  <a:pt x="265" y="14"/>
                  <a:pt x="265" y="14"/>
                  <a:pt x="265" y="14"/>
                </a:cubicBezTo>
                <a:cubicBezTo>
                  <a:pt x="265" y="14"/>
                  <a:pt x="265" y="13"/>
                  <a:pt x="265" y="14"/>
                </a:cubicBezTo>
                <a:close/>
                <a:moveTo>
                  <a:pt x="266" y="14"/>
                </a:moveTo>
                <a:cubicBezTo>
                  <a:pt x="266" y="14"/>
                  <a:pt x="266" y="14"/>
                  <a:pt x="266" y="14"/>
                </a:cubicBezTo>
                <a:cubicBezTo>
                  <a:pt x="266" y="14"/>
                  <a:pt x="266" y="14"/>
                  <a:pt x="266" y="14"/>
                </a:cubicBezTo>
                <a:close/>
                <a:moveTo>
                  <a:pt x="267" y="14"/>
                </a:moveTo>
                <a:cubicBezTo>
                  <a:pt x="267" y="14"/>
                  <a:pt x="267" y="14"/>
                  <a:pt x="267" y="14"/>
                </a:cubicBezTo>
                <a:cubicBezTo>
                  <a:pt x="267" y="14"/>
                  <a:pt x="267" y="13"/>
                  <a:pt x="267" y="14"/>
                </a:cubicBezTo>
                <a:close/>
                <a:moveTo>
                  <a:pt x="256" y="14"/>
                </a:moveTo>
                <a:cubicBezTo>
                  <a:pt x="255" y="14"/>
                  <a:pt x="256" y="13"/>
                  <a:pt x="256" y="14"/>
                </a:cubicBezTo>
                <a:cubicBezTo>
                  <a:pt x="255" y="14"/>
                  <a:pt x="256" y="14"/>
                  <a:pt x="256" y="14"/>
                </a:cubicBezTo>
                <a:close/>
                <a:moveTo>
                  <a:pt x="258" y="14"/>
                </a:moveTo>
                <a:cubicBezTo>
                  <a:pt x="258" y="14"/>
                  <a:pt x="258" y="13"/>
                  <a:pt x="258" y="14"/>
                </a:cubicBezTo>
                <a:cubicBezTo>
                  <a:pt x="258" y="14"/>
                  <a:pt x="258" y="14"/>
                  <a:pt x="258" y="14"/>
                </a:cubicBezTo>
                <a:close/>
                <a:moveTo>
                  <a:pt x="255" y="14"/>
                </a:moveTo>
                <a:cubicBezTo>
                  <a:pt x="255" y="14"/>
                  <a:pt x="255" y="14"/>
                  <a:pt x="255" y="14"/>
                </a:cubicBezTo>
                <a:cubicBezTo>
                  <a:pt x="255" y="14"/>
                  <a:pt x="255" y="14"/>
                  <a:pt x="255" y="14"/>
                </a:cubicBezTo>
                <a:close/>
                <a:moveTo>
                  <a:pt x="270" y="14"/>
                </a:moveTo>
                <a:cubicBezTo>
                  <a:pt x="270" y="14"/>
                  <a:pt x="270" y="14"/>
                  <a:pt x="270" y="14"/>
                </a:cubicBezTo>
                <a:cubicBezTo>
                  <a:pt x="269" y="14"/>
                  <a:pt x="269" y="14"/>
                  <a:pt x="270" y="14"/>
                </a:cubicBezTo>
                <a:close/>
                <a:moveTo>
                  <a:pt x="255" y="14"/>
                </a:moveTo>
                <a:cubicBezTo>
                  <a:pt x="255" y="14"/>
                  <a:pt x="255" y="13"/>
                  <a:pt x="255" y="14"/>
                </a:cubicBezTo>
                <a:cubicBezTo>
                  <a:pt x="255" y="14"/>
                  <a:pt x="255" y="14"/>
                  <a:pt x="255" y="14"/>
                </a:cubicBezTo>
                <a:close/>
                <a:moveTo>
                  <a:pt x="253" y="14"/>
                </a:moveTo>
                <a:cubicBezTo>
                  <a:pt x="253" y="13"/>
                  <a:pt x="253" y="13"/>
                  <a:pt x="253" y="13"/>
                </a:cubicBezTo>
                <a:cubicBezTo>
                  <a:pt x="253" y="13"/>
                  <a:pt x="253" y="14"/>
                  <a:pt x="253" y="14"/>
                </a:cubicBezTo>
                <a:close/>
                <a:moveTo>
                  <a:pt x="268" y="14"/>
                </a:moveTo>
                <a:cubicBezTo>
                  <a:pt x="268" y="14"/>
                  <a:pt x="268" y="14"/>
                  <a:pt x="268" y="14"/>
                </a:cubicBezTo>
                <a:cubicBezTo>
                  <a:pt x="268" y="14"/>
                  <a:pt x="268" y="14"/>
                  <a:pt x="268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73" y="14"/>
                </a:moveTo>
                <a:cubicBezTo>
                  <a:pt x="273" y="14"/>
                  <a:pt x="273" y="14"/>
                  <a:pt x="273" y="14"/>
                </a:cubicBezTo>
                <a:cubicBezTo>
                  <a:pt x="273" y="14"/>
                  <a:pt x="273" y="14"/>
                  <a:pt x="273" y="14"/>
                </a:cubicBezTo>
                <a:close/>
                <a:moveTo>
                  <a:pt x="274" y="14"/>
                </a:moveTo>
                <a:cubicBezTo>
                  <a:pt x="273" y="14"/>
                  <a:pt x="274" y="14"/>
                  <a:pt x="274" y="14"/>
                </a:cubicBezTo>
                <a:cubicBezTo>
                  <a:pt x="274" y="14"/>
                  <a:pt x="274" y="14"/>
                  <a:pt x="274" y="14"/>
                </a:cubicBezTo>
                <a:close/>
                <a:moveTo>
                  <a:pt x="260" y="14"/>
                </a:moveTo>
                <a:cubicBezTo>
                  <a:pt x="259" y="14"/>
                  <a:pt x="260" y="14"/>
                  <a:pt x="260" y="14"/>
                </a:cubicBezTo>
                <a:close/>
                <a:moveTo>
                  <a:pt x="261" y="14"/>
                </a:moveTo>
                <a:cubicBezTo>
                  <a:pt x="261" y="14"/>
                  <a:pt x="261" y="14"/>
                  <a:pt x="261" y="14"/>
                </a:cubicBezTo>
                <a:cubicBezTo>
                  <a:pt x="261" y="14"/>
                  <a:pt x="261" y="14"/>
                  <a:pt x="261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77" y="14"/>
                </a:moveTo>
                <a:cubicBezTo>
                  <a:pt x="277" y="15"/>
                  <a:pt x="277" y="14"/>
                  <a:pt x="277" y="14"/>
                </a:cubicBezTo>
                <a:cubicBezTo>
                  <a:pt x="277" y="14"/>
                  <a:pt x="277" y="14"/>
                  <a:pt x="277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53" y="14"/>
                </a:moveTo>
                <a:cubicBezTo>
                  <a:pt x="253" y="14"/>
                  <a:pt x="253" y="14"/>
                  <a:pt x="253" y="14"/>
                </a:cubicBezTo>
                <a:cubicBezTo>
                  <a:pt x="253" y="14"/>
                  <a:pt x="253" y="14"/>
                  <a:pt x="253" y="14"/>
                </a:cubicBezTo>
                <a:close/>
                <a:moveTo>
                  <a:pt x="251" y="14"/>
                </a:moveTo>
                <a:cubicBezTo>
                  <a:pt x="251" y="14"/>
                  <a:pt x="251" y="15"/>
                  <a:pt x="251" y="15"/>
                </a:cubicBezTo>
                <a:cubicBezTo>
                  <a:pt x="251" y="14"/>
                  <a:pt x="251" y="14"/>
                  <a:pt x="251" y="14"/>
                </a:cubicBezTo>
                <a:cubicBezTo>
                  <a:pt x="251" y="14"/>
                  <a:pt x="251" y="14"/>
                  <a:pt x="251" y="14"/>
                </a:cubicBezTo>
                <a:close/>
                <a:moveTo>
                  <a:pt x="249" y="14"/>
                </a:moveTo>
                <a:cubicBezTo>
                  <a:pt x="249" y="14"/>
                  <a:pt x="249" y="14"/>
                  <a:pt x="249" y="14"/>
                </a:cubicBezTo>
                <a:cubicBezTo>
                  <a:pt x="249" y="14"/>
                  <a:pt x="249" y="14"/>
                  <a:pt x="249" y="14"/>
                </a:cubicBezTo>
                <a:close/>
                <a:moveTo>
                  <a:pt x="241" y="14"/>
                </a:moveTo>
                <a:cubicBezTo>
                  <a:pt x="241" y="14"/>
                  <a:pt x="241" y="13"/>
                  <a:pt x="241" y="14"/>
                </a:cubicBezTo>
                <a:cubicBezTo>
                  <a:pt x="241" y="14"/>
                  <a:pt x="241" y="14"/>
                  <a:pt x="241" y="14"/>
                </a:cubicBezTo>
                <a:close/>
                <a:moveTo>
                  <a:pt x="242" y="14"/>
                </a:moveTo>
                <a:cubicBezTo>
                  <a:pt x="242" y="13"/>
                  <a:pt x="242" y="13"/>
                  <a:pt x="242" y="13"/>
                </a:cubicBezTo>
                <a:cubicBezTo>
                  <a:pt x="242" y="13"/>
                  <a:pt x="242" y="14"/>
                  <a:pt x="242" y="14"/>
                </a:cubicBezTo>
                <a:close/>
                <a:moveTo>
                  <a:pt x="237" y="14"/>
                </a:moveTo>
                <a:cubicBezTo>
                  <a:pt x="237" y="15"/>
                  <a:pt x="237" y="15"/>
                  <a:pt x="237" y="15"/>
                </a:cubicBezTo>
                <a:cubicBezTo>
                  <a:pt x="237" y="15"/>
                  <a:pt x="237" y="14"/>
                  <a:pt x="237" y="14"/>
                </a:cubicBezTo>
                <a:close/>
                <a:moveTo>
                  <a:pt x="235" y="15"/>
                </a:moveTo>
                <a:cubicBezTo>
                  <a:pt x="235" y="15"/>
                  <a:pt x="235" y="15"/>
                  <a:pt x="235" y="15"/>
                </a:cubicBezTo>
                <a:cubicBezTo>
                  <a:pt x="235" y="15"/>
                  <a:pt x="235" y="15"/>
                  <a:pt x="235" y="15"/>
                </a:cubicBezTo>
                <a:close/>
                <a:moveTo>
                  <a:pt x="249" y="15"/>
                </a:moveTo>
                <a:cubicBezTo>
                  <a:pt x="249" y="14"/>
                  <a:pt x="249" y="14"/>
                  <a:pt x="249" y="15"/>
                </a:cubicBezTo>
                <a:cubicBezTo>
                  <a:pt x="250" y="14"/>
                  <a:pt x="249" y="15"/>
                  <a:pt x="249" y="15"/>
                </a:cubicBezTo>
                <a:close/>
                <a:moveTo>
                  <a:pt x="242" y="14"/>
                </a:moveTo>
                <a:cubicBezTo>
                  <a:pt x="242" y="14"/>
                  <a:pt x="242" y="15"/>
                  <a:pt x="242" y="14"/>
                </a:cubicBezTo>
                <a:cubicBezTo>
                  <a:pt x="242" y="15"/>
                  <a:pt x="242" y="14"/>
                  <a:pt x="242" y="14"/>
                </a:cubicBezTo>
                <a:close/>
                <a:moveTo>
                  <a:pt x="243" y="14"/>
                </a:moveTo>
                <a:cubicBezTo>
                  <a:pt x="244" y="14"/>
                  <a:pt x="243" y="15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6" y="14"/>
                </a:moveTo>
                <a:cubicBezTo>
                  <a:pt x="246" y="14"/>
                  <a:pt x="247" y="15"/>
                  <a:pt x="246" y="15"/>
                </a:cubicBezTo>
                <a:cubicBezTo>
                  <a:pt x="246" y="15"/>
                  <a:pt x="246" y="14"/>
                  <a:pt x="246" y="14"/>
                </a:cubicBezTo>
                <a:close/>
                <a:moveTo>
                  <a:pt x="249" y="14"/>
                </a:moveTo>
                <a:cubicBezTo>
                  <a:pt x="249" y="15"/>
                  <a:pt x="249" y="15"/>
                  <a:pt x="249" y="15"/>
                </a:cubicBezTo>
                <a:cubicBezTo>
                  <a:pt x="248" y="15"/>
                  <a:pt x="248" y="15"/>
                  <a:pt x="249" y="14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9" y="15"/>
                </a:moveTo>
                <a:cubicBezTo>
                  <a:pt x="249" y="15"/>
                  <a:pt x="249" y="15"/>
                  <a:pt x="250" y="15"/>
                </a:cubicBezTo>
                <a:cubicBezTo>
                  <a:pt x="250" y="15"/>
                  <a:pt x="250" y="15"/>
                  <a:pt x="249" y="15"/>
                </a:cubicBezTo>
                <a:close/>
                <a:moveTo>
                  <a:pt x="250" y="15"/>
                </a:moveTo>
                <a:cubicBezTo>
                  <a:pt x="251" y="15"/>
                  <a:pt x="251" y="15"/>
                  <a:pt x="250" y="15"/>
                </a:cubicBezTo>
                <a:cubicBezTo>
                  <a:pt x="251" y="15"/>
                  <a:pt x="250" y="15"/>
                  <a:pt x="250" y="15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3" y="15"/>
                </a:moveTo>
                <a:cubicBezTo>
                  <a:pt x="242" y="15"/>
                  <a:pt x="243" y="14"/>
                  <a:pt x="243" y="15"/>
                </a:cubicBezTo>
                <a:cubicBezTo>
                  <a:pt x="242" y="15"/>
                  <a:pt x="243" y="15"/>
                  <a:pt x="243" y="15"/>
                </a:cubicBezTo>
                <a:close/>
                <a:moveTo>
                  <a:pt x="242" y="15"/>
                </a:moveTo>
                <a:cubicBezTo>
                  <a:pt x="242" y="15"/>
                  <a:pt x="242" y="15"/>
                  <a:pt x="242" y="15"/>
                </a:cubicBezTo>
                <a:cubicBezTo>
                  <a:pt x="242" y="15"/>
                  <a:pt x="242" y="15"/>
                  <a:pt x="242" y="15"/>
                </a:cubicBezTo>
                <a:close/>
                <a:moveTo>
                  <a:pt x="240" y="15"/>
                </a:moveTo>
                <a:cubicBezTo>
                  <a:pt x="240" y="15"/>
                  <a:pt x="239" y="15"/>
                  <a:pt x="239" y="15"/>
                </a:cubicBezTo>
                <a:cubicBezTo>
                  <a:pt x="239" y="14"/>
                  <a:pt x="240" y="14"/>
                  <a:pt x="240" y="15"/>
                </a:cubicBezTo>
                <a:close/>
                <a:moveTo>
                  <a:pt x="238" y="15"/>
                </a:moveTo>
                <a:cubicBezTo>
                  <a:pt x="237" y="15"/>
                  <a:pt x="238" y="14"/>
                  <a:pt x="238" y="15"/>
                </a:cubicBezTo>
                <a:cubicBezTo>
                  <a:pt x="238" y="15"/>
                  <a:pt x="238" y="15"/>
                  <a:pt x="238" y="15"/>
                </a:cubicBezTo>
                <a:close/>
                <a:moveTo>
                  <a:pt x="236" y="14"/>
                </a:moveTo>
                <a:cubicBezTo>
                  <a:pt x="236" y="14"/>
                  <a:pt x="236" y="14"/>
                  <a:pt x="236" y="14"/>
                </a:cubicBezTo>
                <a:cubicBezTo>
                  <a:pt x="237" y="14"/>
                  <a:pt x="236" y="15"/>
                  <a:pt x="236" y="14"/>
                </a:cubicBezTo>
                <a:close/>
                <a:moveTo>
                  <a:pt x="240" y="14"/>
                </a:moveTo>
                <a:cubicBezTo>
                  <a:pt x="240" y="14"/>
                  <a:pt x="240" y="15"/>
                  <a:pt x="240" y="14"/>
                </a:cubicBezTo>
                <a:cubicBezTo>
                  <a:pt x="240" y="14"/>
                  <a:pt x="240" y="14"/>
                  <a:pt x="240" y="14"/>
                </a:cubicBezTo>
                <a:close/>
                <a:moveTo>
                  <a:pt x="237" y="14"/>
                </a:moveTo>
                <a:cubicBezTo>
                  <a:pt x="237" y="14"/>
                  <a:pt x="237" y="14"/>
                  <a:pt x="237" y="14"/>
                </a:cubicBezTo>
                <a:cubicBezTo>
                  <a:pt x="237" y="14"/>
                  <a:pt x="237" y="14"/>
                  <a:pt x="237" y="14"/>
                </a:cubicBezTo>
                <a:close/>
                <a:moveTo>
                  <a:pt x="238" y="14"/>
                </a:moveTo>
                <a:cubicBezTo>
                  <a:pt x="238" y="14"/>
                  <a:pt x="238" y="14"/>
                  <a:pt x="237" y="14"/>
                </a:cubicBezTo>
                <a:cubicBezTo>
                  <a:pt x="238" y="14"/>
                  <a:pt x="237" y="14"/>
                  <a:pt x="238" y="14"/>
                </a:cubicBezTo>
                <a:close/>
                <a:moveTo>
                  <a:pt x="240" y="14"/>
                </a:moveTo>
                <a:cubicBezTo>
                  <a:pt x="240" y="13"/>
                  <a:pt x="241" y="13"/>
                  <a:pt x="240" y="14"/>
                </a:cubicBezTo>
                <a:close/>
                <a:moveTo>
                  <a:pt x="243" y="14"/>
                </a:moveTo>
                <a:cubicBezTo>
                  <a:pt x="243" y="14"/>
                  <a:pt x="243" y="14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3" y="14"/>
                </a:moveTo>
                <a:cubicBezTo>
                  <a:pt x="243" y="14"/>
                  <a:pt x="243" y="14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7" y="14"/>
                </a:moveTo>
                <a:cubicBezTo>
                  <a:pt x="247" y="14"/>
                  <a:pt x="247" y="14"/>
                  <a:pt x="247" y="14"/>
                </a:cubicBezTo>
                <a:cubicBezTo>
                  <a:pt x="246" y="14"/>
                  <a:pt x="247" y="14"/>
                  <a:pt x="247" y="14"/>
                </a:cubicBezTo>
                <a:close/>
                <a:moveTo>
                  <a:pt x="247" y="14"/>
                </a:moveTo>
                <a:cubicBezTo>
                  <a:pt x="247" y="14"/>
                  <a:pt x="247" y="14"/>
                  <a:pt x="247" y="14"/>
                </a:cubicBezTo>
                <a:cubicBezTo>
                  <a:pt x="247" y="14"/>
                  <a:pt x="247" y="14"/>
                  <a:pt x="247" y="14"/>
                </a:cubicBezTo>
                <a:close/>
                <a:moveTo>
                  <a:pt x="248" y="14"/>
                </a:moveTo>
                <a:cubicBezTo>
                  <a:pt x="248" y="14"/>
                  <a:pt x="248" y="14"/>
                  <a:pt x="248" y="14"/>
                </a:cubicBezTo>
                <a:cubicBezTo>
                  <a:pt x="248" y="14"/>
                  <a:pt x="248" y="14"/>
                  <a:pt x="248" y="14"/>
                </a:cubicBezTo>
                <a:close/>
                <a:moveTo>
                  <a:pt x="247" y="15"/>
                </a:moveTo>
                <a:cubicBezTo>
                  <a:pt x="247" y="13"/>
                  <a:pt x="247" y="15"/>
                  <a:pt x="247" y="15"/>
                </a:cubicBezTo>
                <a:cubicBezTo>
                  <a:pt x="247" y="14"/>
                  <a:pt x="247" y="14"/>
                  <a:pt x="247" y="15"/>
                </a:cubicBezTo>
                <a:close/>
                <a:moveTo>
                  <a:pt x="247" y="14"/>
                </a:moveTo>
                <a:cubicBezTo>
                  <a:pt x="247" y="14"/>
                  <a:pt x="248" y="14"/>
                  <a:pt x="247" y="14"/>
                </a:cubicBezTo>
                <a:cubicBezTo>
                  <a:pt x="247" y="14"/>
                  <a:pt x="247" y="14"/>
                  <a:pt x="247" y="14"/>
                </a:cubicBezTo>
                <a:close/>
                <a:moveTo>
                  <a:pt x="253" y="15"/>
                </a:moveTo>
                <a:cubicBezTo>
                  <a:pt x="253" y="15"/>
                  <a:pt x="253" y="15"/>
                  <a:pt x="253" y="15"/>
                </a:cubicBezTo>
                <a:cubicBezTo>
                  <a:pt x="253" y="15"/>
                  <a:pt x="253" y="15"/>
                  <a:pt x="253" y="15"/>
                </a:cubicBezTo>
                <a:close/>
                <a:moveTo>
                  <a:pt x="255" y="15"/>
                </a:moveTo>
                <a:cubicBezTo>
                  <a:pt x="255" y="15"/>
                  <a:pt x="255" y="15"/>
                  <a:pt x="255" y="15"/>
                </a:cubicBezTo>
                <a:cubicBezTo>
                  <a:pt x="255" y="15"/>
                  <a:pt x="255" y="15"/>
                  <a:pt x="255" y="15"/>
                </a:cubicBezTo>
                <a:close/>
                <a:moveTo>
                  <a:pt x="258" y="15"/>
                </a:moveTo>
                <a:cubicBezTo>
                  <a:pt x="258" y="15"/>
                  <a:pt x="258" y="15"/>
                  <a:pt x="258" y="15"/>
                </a:cubicBezTo>
                <a:cubicBezTo>
                  <a:pt x="258" y="15"/>
                  <a:pt x="258" y="15"/>
                  <a:pt x="258" y="15"/>
                </a:cubicBezTo>
                <a:close/>
                <a:moveTo>
                  <a:pt x="257" y="15"/>
                </a:moveTo>
                <a:cubicBezTo>
                  <a:pt x="257" y="15"/>
                  <a:pt x="257" y="15"/>
                  <a:pt x="257" y="15"/>
                </a:cubicBezTo>
                <a:cubicBezTo>
                  <a:pt x="257" y="15"/>
                  <a:pt x="257" y="15"/>
                  <a:pt x="257" y="15"/>
                </a:cubicBezTo>
                <a:close/>
                <a:moveTo>
                  <a:pt x="252" y="15"/>
                </a:moveTo>
                <a:cubicBezTo>
                  <a:pt x="252" y="16"/>
                  <a:pt x="251" y="15"/>
                  <a:pt x="251" y="15"/>
                </a:cubicBezTo>
                <a:cubicBezTo>
                  <a:pt x="251" y="15"/>
                  <a:pt x="252" y="15"/>
                  <a:pt x="252" y="15"/>
                </a:cubicBezTo>
                <a:close/>
                <a:moveTo>
                  <a:pt x="252" y="15"/>
                </a:moveTo>
                <a:cubicBezTo>
                  <a:pt x="252" y="16"/>
                  <a:pt x="253" y="15"/>
                  <a:pt x="252" y="15"/>
                </a:cubicBezTo>
                <a:cubicBezTo>
                  <a:pt x="252" y="15"/>
                  <a:pt x="252" y="15"/>
                  <a:pt x="252" y="15"/>
                </a:cubicBezTo>
                <a:close/>
                <a:moveTo>
                  <a:pt x="249" y="15"/>
                </a:moveTo>
                <a:cubicBezTo>
                  <a:pt x="249" y="15"/>
                  <a:pt x="250" y="16"/>
                  <a:pt x="249" y="15"/>
                </a:cubicBezTo>
                <a:close/>
                <a:moveTo>
                  <a:pt x="242" y="15"/>
                </a:moveTo>
                <a:cubicBezTo>
                  <a:pt x="242" y="15"/>
                  <a:pt x="242" y="15"/>
                  <a:pt x="242" y="15"/>
                </a:cubicBezTo>
                <a:cubicBezTo>
                  <a:pt x="242" y="15"/>
                  <a:pt x="242" y="15"/>
                  <a:pt x="242" y="15"/>
                </a:cubicBezTo>
                <a:close/>
                <a:moveTo>
                  <a:pt x="240" y="15"/>
                </a:moveTo>
                <a:cubicBezTo>
                  <a:pt x="239" y="14"/>
                  <a:pt x="242" y="15"/>
                  <a:pt x="240" y="15"/>
                </a:cubicBezTo>
                <a:cubicBezTo>
                  <a:pt x="240" y="15"/>
                  <a:pt x="241" y="15"/>
                  <a:pt x="240" y="15"/>
                </a:cubicBezTo>
                <a:close/>
                <a:moveTo>
                  <a:pt x="240" y="15"/>
                </a:moveTo>
                <a:cubicBezTo>
                  <a:pt x="240" y="15"/>
                  <a:pt x="240" y="15"/>
                  <a:pt x="240" y="15"/>
                </a:cubicBezTo>
                <a:cubicBezTo>
                  <a:pt x="240" y="15"/>
                  <a:pt x="240" y="15"/>
                  <a:pt x="240" y="15"/>
                </a:cubicBezTo>
                <a:close/>
                <a:moveTo>
                  <a:pt x="234" y="14"/>
                </a:moveTo>
                <a:cubicBezTo>
                  <a:pt x="234" y="15"/>
                  <a:pt x="234" y="14"/>
                  <a:pt x="234" y="14"/>
                </a:cubicBezTo>
                <a:cubicBezTo>
                  <a:pt x="234" y="14"/>
                  <a:pt x="234" y="14"/>
                  <a:pt x="234" y="14"/>
                </a:cubicBezTo>
                <a:close/>
                <a:moveTo>
                  <a:pt x="234" y="14"/>
                </a:moveTo>
                <a:cubicBezTo>
                  <a:pt x="234" y="14"/>
                  <a:pt x="234" y="14"/>
                  <a:pt x="234" y="14"/>
                </a:cubicBezTo>
                <a:cubicBezTo>
                  <a:pt x="234" y="14"/>
                  <a:pt x="234" y="14"/>
                  <a:pt x="234" y="14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4"/>
                </a:cubicBezTo>
                <a:cubicBezTo>
                  <a:pt x="232" y="14"/>
                  <a:pt x="231" y="14"/>
                  <a:pt x="231" y="14"/>
                </a:cubicBezTo>
                <a:close/>
                <a:moveTo>
                  <a:pt x="232" y="14"/>
                </a:moveTo>
                <a:cubicBezTo>
                  <a:pt x="232" y="14"/>
                  <a:pt x="232" y="14"/>
                  <a:pt x="232" y="14"/>
                </a:cubicBezTo>
                <a:cubicBezTo>
                  <a:pt x="232" y="14"/>
                  <a:pt x="232" y="14"/>
                  <a:pt x="232" y="14"/>
                </a:cubicBezTo>
                <a:close/>
                <a:moveTo>
                  <a:pt x="232" y="15"/>
                </a:moveTo>
                <a:cubicBezTo>
                  <a:pt x="233" y="15"/>
                  <a:pt x="232" y="15"/>
                  <a:pt x="232" y="15"/>
                </a:cubicBezTo>
                <a:cubicBezTo>
                  <a:pt x="232" y="15"/>
                  <a:pt x="232" y="15"/>
                  <a:pt x="232" y="15"/>
                </a:cubicBezTo>
                <a:close/>
                <a:moveTo>
                  <a:pt x="229" y="15"/>
                </a:moveTo>
                <a:cubicBezTo>
                  <a:pt x="229" y="15"/>
                  <a:pt x="229" y="15"/>
                  <a:pt x="229" y="15"/>
                </a:cubicBezTo>
                <a:cubicBezTo>
                  <a:pt x="229" y="15"/>
                  <a:pt x="229" y="15"/>
                  <a:pt x="229" y="15"/>
                </a:cubicBezTo>
                <a:close/>
                <a:moveTo>
                  <a:pt x="228" y="15"/>
                </a:moveTo>
                <a:cubicBezTo>
                  <a:pt x="227" y="15"/>
                  <a:pt x="228" y="14"/>
                  <a:pt x="228" y="15"/>
                </a:cubicBezTo>
                <a:close/>
                <a:moveTo>
                  <a:pt x="227" y="15"/>
                </a:moveTo>
                <a:cubicBezTo>
                  <a:pt x="227" y="15"/>
                  <a:pt x="227" y="15"/>
                  <a:pt x="227" y="15"/>
                </a:cubicBezTo>
                <a:cubicBezTo>
                  <a:pt x="227" y="15"/>
                  <a:pt x="227" y="15"/>
                  <a:pt x="227" y="15"/>
                </a:cubicBezTo>
                <a:close/>
                <a:moveTo>
                  <a:pt x="232" y="15"/>
                </a:moveTo>
                <a:cubicBezTo>
                  <a:pt x="232" y="15"/>
                  <a:pt x="232" y="15"/>
                  <a:pt x="232" y="15"/>
                </a:cubicBezTo>
                <a:cubicBezTo>
                  <a:pt x="232" y="15"/>
                  <a:pt x="232" y="15"/>
                  <a:pt x="232" y="15"/>
                </a:cubicBezTo>
                <a:close/>
                <a:moveTo>
                  <a:pt x="226" y="15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5"/>
                  <a:pt x="226" y="15"/>
                </a:cubicBezTo>
                <a:close/>
                <a:moveTo>
                  <a:pt x="232" y="14"/>
                </a:moveTo>
                <a:cubicBezTo>
                  <a:pt x="232" y="14"/>
                  <a:pt x="232" y="14"/>
                  <a:pt x="231" y="14"/>
                </a:cubicBezTo>
                <a:cubicBezTo>
                  <a:pt x="231" y="14"/>
                  <a:pt x="232" y="14"/>
                  <a:pt x="232" y="14"/>
                </a:cubicBezTo>
                <a:close/>
                <a:moveTo>
                  <a:pt x="235" y="14"/>
                </a:moveTo>
                <a:cubicBezTo>
                  <a:pt x="235" y="14"/>
                  <a:pt x="235" y="15"/>
                  <a:pt x="235" y="15"/>
                </a:cubicBezTo>
                <a:cubicBezTo>
                  <a:pt x="235" y="15"/>
                  <a:pt x="235" y="14"/>
                  <a:pt x="235" y="14"/>
                </a:cubicBezTo>
                <a:cubicBezTo>
                  <a:pt x="235" y="14"/>
                  <a:pt x="235" y="14"/>
                  <a:pt x="235" y="14"/>
                </a:cubicBezTo>
                <a:close/>
                <a:moveTo>
                  <a:pt x="237" y="14"/>
                </a:moveTo>
                <a:cubicBezTo>
                  <a:pt x="237" y="14"/>
                  <a:pt x="237" y="14"/>
                  <a:pt x="237" y="14"/>
                </a:cubicBezTo>
                <a:cubicBezTo>
                  <a:pt x="237" y="14"/>
                  <a:pt x="237" y="14"/>
                  <a:pt x="237" y="14"/>
                </a:cubicBezTo>
                <a:close/>
                <a:moveTo>
                  <a:pt x="239" y="14"/>
                </a:moveTo>
                <a:cubicBezTo>
                  <a:pt x="239" y="14"/>
                  <a:pt x="239" y="14"/>
                  <a:pt x="239" y="14"/>
                </a:cubicBezTo>
                <a:cubicBezTo>
                  <a:pt x="239" y="14"/>
                  <a:pt x="239" y="14"/>
                  <a:pt x="239" y="14"/>
                </a:cubicBezTo>
                <a:close/>
                <a:moveTo>
                  <a:pt x="240" y="14"/>
                </a:moveTo>
                <a:cubicBezTo>
                  <a:pt x="240" y="14"/>
                  <a:pt x="239" y="14"/>
                  <a:pt x="239" y="14"/>
                </a:cubicBezTo>
                <a:cubicBezTo>
                  <a:pt x="239" y="14"/>
                  <a:pt x="239" y="14"/>
                  <a:pt x="240" y="14"/>
                </a:cubicBezTo>
                <a:close/>
                <a:moveTo>
                  <a:pt x="236" y="14"/>
                </a:moveTo>
                <a:cubicBezTo>
                  <a:pt x="236" y="14"/>
                  <a:pt x="236" y="13"/>
                  <a:pt x="236" y="14"/>
                </a:cubicBezTo>
                <a:cubicBezTo>
                  <a:pt x="236" y="14"/>
                  <a:pt x="236" y="14"/>
                  <a:pt x="236" y="14"/>
                </a:cubicBezTo>
                <a:close/>
                <a:moveTo>
                  <a:pt x="241" y="13"/>
                </a:moveTo>
                <a:cubicBezTo>
                  <a:pt x="241" y="13"/>
                  <a:pt x="241" y="13"/>
                  <a:pt x="241" y="13"/>
                </a:cubicBezTo>
                <a:cubicBezTo>
                  <a:pt x="241" y="13"/>
                  <a:pt x="241" y="13"/>
                  <a:pt x="241" y="13"/>
                </a:cubicBezTo>
                <a:close/>
                <a:moveTo>
                  <a:pt x="246" y="13"/>
                </a:moveTo>
                <a:cubicBezTo>
                  <a:pt x="246" y="13"/>
                  <a:pt x="246" y="14"/>
                  <a:pt x="246" y="14"/>
                </a:cubicBezTo>
                <a:cubicBezTo>
                  <a:pt x="246" y="13"/>
                  <a:pt x="246" y="13"/>
                  <a:pt x="246" y="13"/>
                </a:cubicBezTo>
                <a:close/>
                <a:moveTo>
                  <a:pt x="249" y="13"/>
                </a:moveTo>
                <a:cubicBezTo>
                  <a:pt x="249" y="14"/>
                  <a:pt x="248" y="15"/>
                  <a:pt x="249" y="13"/>
                </a:cubicBezTo>
                <a:cubicBezTo>
                  <a:pt x="249" y="13"/>
                  <a:pt x="248" y="13"/>
                  <a:pt x="249" y="13"/>
                </a:cubicBezTo>
                <a:close/>
                <a:moveTo>
                  <a:pt x="250" y="13"/>
                </a:moveTo>
                <a:cubicBezTo>
                  <a:pt x="251" y="13"/>
                  <a:pt x="250" y="13"/>
                  <a:pt x="250" y="13"/>
                </a:cubicBezTo>
                <a:cubicBezTo>
                  <a:pt x="250" y="13"/>
                  <a:pt x="250" y="13"/>
                  <a:pt x="250" y="13"/>
                </a:cubicBezTo>
                <a:close/>
                <a:moveTo>
                  <a:pt x="263" y="13"/>
                </a:moveTo>
                <a:cubicBezTo>
                  <a:pt x="263" y="13"/>
                  <a:pt x="263" y="14"/>
                  <a:pt x="262" y="14"/>
                </a:cubicBezTo>
                <a:cubicBezTo>
                  <a:pt x="262" y="14"/>
                  <a:pt x="262" y="13"/>
                  <a:pt x="263" y="13"/>
                </a:cubicBezTo>
                <a:close/>
                <a:moveTo>
                  <a:pt x="264" y="13"/>
                </a:moveTo>
                <a:cubicBezTo>
                  <a:pt x="264" y="13"/>
                  <a:pt x="264" y="13"/>
                  <a:pt x="264" y="13"/>
                </a:cubicBezTo>
                <a:cubicBezTo>
                  <a:pt x="264" y="13"/>
                  <a:pt x="264" y="13"/>
                  <a:pt x="264" y="13"/>
                </a:cubicBezTo>
                <a:close/>
                <a:moveTo>
                  <a:pt x="268" y="13"/>
                </a:moveTo>
                <a:cubicBezTo>
                  <a:pt x="268" y="13"/>
                  <a:pt x="268" y="14"/>
                  <a:pt x="268" y="14"/>
                </a:cubicBezTo>
                <a:cubicBezTo>
                  <a:pt x="268" y="13"/>
                  <a:pt x="268" y="13"/>
                  <a:pt x="268" y="13"/>
                </a:cubicBezTo>
                <a:close/>
                <a:moveTo>
                  <a:pt x="282" y="13"/>
                </a:moveTo>
                <a:cubicBezTo>
                  <a:pt x="282" y="13"/>
                  <a:pt x="282" y="14"/>
                  <a:pt x="282" y="14"/>
                </a:cubicBezTo>
                <a:cubicBezTo>
                  <a:pt x="282" y="13"/>
                  <a:pt x="282" y="13"/>
                  <a:pt x="282" y="13"/>
                </a:cubicBezTo>
                <a:close/>
                <a:moveTo>
                  <a:pt x="286" y="14"/>
                </a:moveTo>
                <a:cubicBezTo>
                  <a:pt x="286" y="15"/>
                  <a:pt x="285" y="14"/>
                  <a:pt x="286" y="14"/>
                </a:cubicBezTo>
                <a:cubicBezTo>
                  <a:pt x="286" y="14"/>
                  <a:pt x="285" y="14"/>
                  <a:pt x="286" y="14"/>
                </a:cubicBezTo>
                <a:close/>
                <a:moveTo>
                  <a:pt x="285" y="14"/>
                </a:moveTo>
                <a:cubicBezTo>
                  <a:pt x="285" y="14"/>
                  <a:pt x="285" y="14"/>
                  <a:pt x="285" y="14"/>
                </a:cubicBezTo>
                <a:cubicBezTo>
                  <a:pt x="285" y="14"/>
                  <a:pt x="285" y="14"/>
                  <a:pt x="285" y="14"/>
                </a:cubicBezTo>
                <a:close/>
                <a:moveTo>
                  <a:pt x="282" y="14"/>
                </a:moveTo>
                <a:cubicBezTo>
                  <a:pt x="282" y="15"/>
                  <a:pt x="282" y="14"/>
                  <a:pt x="282" y="14"/>
                </a:cubicBezTo>
                <a:close/>
                <a:moveTo>
                  <a:pt x="285" y="14"/>
                </a:moveTo>
                <a:cubicBezTo>
                  <a:pt x="285" y="14"/>
                  <a:pt x="284" y="14"/>
                  <a:pt x="284" y="14"/>
                </a:cubicBezTo>
                <a:cubicBezTo>
                  <a:pt x="284" y="14"/>
                  <a:pt x="284" y="14"/>
                  <a:pt x="285" y="14"/>
                </a:cubicBezTo>
                <a:close/>
                <a:moveTo>
                  <a:pt x="281" y="14"/>
                </a:moveTo>
                <a:cubicBezTo>
                  <a:pt x="281" y="14"/>
                  <a:pt x="281" y="14"/>
                  <a:pt x="281" y="14"/>
                </a:cubicBezTo>
                <a:cubicBezTo>
                  <a:pt x="281" y="14"/>
                  <a:pt x="281" y="15"/>
                  <a:pt x="281" y="14"/>
                </a:cubicBezTo>
                <a:close/>
                <a:moveTo>
                  <a:pt x="278" y="15"/>
                </a:moveTo>
                <a:cubicBezTo>
                  <a:pt x="278" y="13"/>
                  <a:pt x="278" y="13"/>
                  <a:pt x="278" y="15"/>
                </a:cubicBezTo>
                <a:cubicBezTo>
                  <a:pt x="278" y="14"/>
                  <a:pt x="279" y="15"/>
                  <a:pt x="278" y="15"/>
                </a:cubicBezTo>
                <a:close/>
                <a:moveTo>
                  <a:pt x="271" y="14"/>
                </a:moveTo>
                <a:cubicBezTo>
                  <a:pt x="271" y="14"/>
                  <a:pt x="272" y="15"/>
                  <a:pt x="271" y="14"/>
                </a:cubicBezTo>
                <a:close/>
                <a:moveTo>
                  <a:pt x="260" y="15"/>
                </a:moveTo>
                <a:cubicBezTo>
                  <a:pt x="260" y="15"/>
                  <a:pt x="260" y="15"/>
                  <a:pt x="260" y="14"/>
                </a:cubicBezTo>
                <a:cubicBezTo>
                  <a:pt x="260" y="14"/>
                  <a:pt x="260" y="15"/>
                  <a:pt x="260" y="15"/>
                </a:cubicBezTo>
                <a:close/>
                <a:moveTo>
                  <a:pt x="261" y="15"/>
                </a:moveTo>
                <a:cubicBezTo>
                  <a:pt x="261" y="15"/>
                  <a:pt x="261" y="15"/>
                  <a:pt x="261" y="15"/>
                </a:cubicBezTo>
                <a:cubicBezTo>
                  <a:pt x="261" y="15"/>
                  <a:pt x="260" y="15"/>
                  <a:pt x="261" y="15"/>
                </a:cubicBezTo>
                <a:close/>
                <a:moveTo>
                  <a:pt x="262" y="15"/>
                </a:move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lose/>
                <a:moveTo>
                  <a:pt x="259" y="15"/>
                </a:moveTo>
                <a:cubicBezTo>
                  <a:pt x="259" y="15"/>
                  <a:pt x="259" y="15"/>
                  <a:pt x="258" y="15"/>
                </a:cubicBezTo>
                <a:cubicBezTo>
                  <a:pt x="258" y="15"/>
                  <a:pt x="259" y="15"/>
                  <a:pt x="259" y="15"/>
                </a:cubicBezTo>
                <a:close/>
                <a:moveTo>
                  <a:pt x="259" y="15"/>
                </a:moveTo>
                <a:cubicBezTo>
                  <a:pt x="259" y="15"/>
                  <a:pt x="260" y="15"/>
                  <a:pt x="259" y="15"/>
                </a:cubicBezTo>
                <a:cubicBezTo>
                  <a:pt x="259" y="15"/>
                  <a:pt x="260" y="15"/>
                  <a:pt x="259" y="15"/>
                </a:cubicBezTo>
                <a:close/>
                <a:moveTo>
                  <a:pt x="261" y="15"/>
                </a:moveTo>
                <a:cubicBezTo>
                  <a:pt x="261" y="15"/>
                  <a:pt x="261" y="15"/>
                  <a:pt x="261" y="15"/>
                </a:cubicBezTo>
                <a:cubicBezTo>
                  <a:pt x="261" y="15"/>
                  <a:pt x="261" y="15"/>
                  <a:pt x="261" y="15"/>
                </a:cubicBezTo>
                <a:close/>
                <a:moveTo>
                  <a:pt x="254" y="15"/>
                </a:moveTo>
                <a:cubicBezTo>
                  <a:pt x="254" y="15"/>
                  <a:pt x="254" y="15"/>
                  <a:pt x="254" y="15"/>
                </a:cubicBezTo>
                <a:cubicBezTo>
                  <a:pt x="254" y="15"/>
                  <a:pt x="254" y="15"/>
                  <a:pt x="254" y="15"/>
                </a:cubicBezTo>
                <a:close/>
                <a:moveTo>
                  <a:pt x="262" y="15"/>
                </a:moveTo>
                <a:cubicBezTo>
                  <a:pt x="262" y="15"/>
                  <a:pt x="261" y="16"/>
                  <a:pt x="261" y="16"/>
                </a:cubicBezTo>
                <a:cubicBezTo>
                  <a:pt x="261" y="15"/>
                  <a:pt x="261" y="15"/>
                  <a:pt x="262" y="15"/>
                </a:cubicBezTo>
                <a:close/>
                <a:moveTo>
                  <a:pt x="261" y="16"/>
                </a:moveTo>
                <a:cubicBezTo>
                  <a:pt x="260" y="17"/>
                  <a:pt x="260" y="15"/>
                  <a:pt x="259" y="16"/>
                </a:cubicBezTo>
                <a:cubicBezTo>
                  <a:pt x="260" y="16"/>
                  <a:pt x="260" y="16"/>
                  <a:pt x="261" y="16"/>
                </a:cubicBezTo>
                <a:cubicBezTo>
                  <a:pt x="260" y="17"/>
                  <a:pt x="261" y="15"/>
                  <a:pt x="261" y="16"/>
                </a:cubicBezTo>
                <a:close/>
                <a:moveTo>
                  <a:pt x="263" y="16"/>
                </a:moveTo>
                <a:cubicBezTo>
                  <a:pt x="263" y="16"/>
                  <a:pt x="263" y="15"/>
                  <a:pt x="263" y="15"/>
                </a:cubicBezTo>
                <a:cubicBezTo>
                  <a:pt x="263" y="16"/>
                  <a:pt x="263" y="16"/>
                  <a:pt x="263" y="16"/>
                </a:cubicBezTo>
                <a:close/>
                <a:moveTo>
                  <a:pt x="265" y="15"/>
                </a:moveTo>
                <a:cubicBezTo>
                  <a:pt x="265" y="15"/>
                  <a:pt x="265" y="15"/>
                  <a:pt x="264" y="15"/>
                </a:cubicBezTo>
                <a:cubicBezTo>
                  <a:pt x="264" y="15"/>
                  <a:pt x="265" y="15"/>
                  <a:pt x="265" y="15"/>
                </a:cubicBezTo>
                <a:close/>
                <a:moveTo>
                  <a:pt x="264" y="15"/>
                </a:moveTo>
                <a:cubicBezTo>
                  <a:pt x="264" y="15"/>
                  <a:pt x="264" y="16"/>
                  <a:pt x="263" y="16"/>
                </a:cubicBezTo>
                <a:cubicBezTo>
                  <a:pt x="263" y="15"/>
                  <a:pt x="264" y="15"/>
                  <a:pt x="264" y="15"/>
                </a:cubicBezTo>
                <a:close/>
                <a:moveTo>
                  <a:pt x="269" y="15"/>
                </a:moveTo>
                <a:cubicBezTo>
                  <a:pt x="269" y="15"/>
                  <a:pt x="269" y="15"/>
                  <a:pt x="269" y="15"/>
                </a:cubicBezTo>
                <a:cubicBezTo>
                  <a:pt x="269" y="15"/>
                  <a:pt x="269" y="15"/>
                  <a:pt x="269" y="15"/>
                </a:cubicBezTo>
                <a:close/>
                <a:moveTo>
                  <a:pt x="272" y="16"/>
                </a:moveTo>
                <a:cubicBezTo>
                  <a:pt x="272" y="16"/>
                  <a:pt x="273" y="15"/>
                  <a:pt x="272" y="16"/>
                </a:cubicBezTo>
                <a:close/>
                <a:moveTo>
                  <a:pt x="263" y="15"/>
                </a:moveTo>
                <a:cubicBezTo>
                  <a:pt x="263" y="15"/>
                  <a:pt x="263" y="15"/>
                  <a:pt x="263" y="15"/>
                </a:cubicBezTo>
                <a:cubicBezTo>
                  <a:pt x="263" y="15"/>
                  <a:pt x="263" y="15"/>
                  <a:pt x="263" y="15"/>
                </a:cubicBezTo>
                <a:close/>
                <a:moveTo>
                  <a:pt x="281" y="16"/>
                </a:moveTo>
                <a:cubicBezTo>
                  <a:pt x="281" y="16"/>
                  <a:pt x="281" y="16"/>
                  <a:pt x="281" y="16"/>
                </a:cubicBezTo>
                <a:cubicBezTo>
                  <a:pt x="281" y="16"/>
                  <a:pt x="281" y="16"/>
                  <a:pt x="281" y="16"/>
                </a:cubicBezTo>
                <a:close/>
                <a:moveTo>
                  <a:pt x="281" y="16"/>
                </a:moveTo>
                <a:cubicBezTo>
                  <a:pt x="281" y="16"/>
                  <a:pt x="281" y="16"/>
                  <a:pt x="281" y="16"/>
                </a:cubicBezTo>
                <a:cubicBezTo>
                  <a:pt x="281" y="16"/>
                  <a:pt x="281" y="16"/>
                  <a:pt x="281" y="16"/>
                </a:cubicBezTo>
                <a:close/>
                <a:moveTo>
                  <a:pt x="282" y="16"/>
                </a:moveTo>
                <a:cubicBezTo>
                  <a:pt x="282" y="16"/>
                  <a:pt x="282" y="16"/>
                  <a:pt x="282" y="16"/>
                </a:cubicBezTo>
                <a:cubicBezTo>
                  <a:pt x="282" y="16"/>
                  <a:pt x="282" y="16"/>
                  <a:pt x="282" y="16"/>
                </a:cubicBezTo>
                <a:close/>
                <a:moveTo>
                  <a:pt x="279" y="16"/>
                </a:moveTo>
                <a:cubicBezTo>
                  <a:pt x="279" y="16"/>
                  <a:pt x="279" y="16"/>
                  <a:pt x="279" y="16"/>
                </a:cubicBezTo>
                <a:cubicBezTo>
                  <a:pt x="279" y="16"/>
                  <a:pt x="279" y="16"/>
                  <a:pt x="279" y="16"/>
                </a:cubicBezTo>
                <a:close/>
                <a:moveTo>
                  <a:pt x="283" y="16"/>
                </a:moveTo>
                <a:cubicBezTo>
                  <a:pt x="283" y="16"/>
                  <a:pt x="283" y="16"/>
                  <a:pt x="283" y="16"/>
                </a:cubicBezTo>
                <a:cubicBezTo>
                  <a:pt x="283" y="16"/>
                  <a:pt x="283" y="16"/>
                  <a:pt x="283" y="16"/>
                </a:cubicBezTo>
                <a:close/>
                <a:moveTo>
                  <a:pt x="288" y="16"/>
                </a:moveTo>
                <a:cubicBezTo>
                  <a:pt x="288" y="16"/>
                  <a:pt x="288" y="16"/>
                  <a:pt x="288" y="16"/>
                </a:cubicBezTo>
                <a:cubicBezTo>
                  <a:pt x="288" y="16"/>
                  <a:pt x="288" y="16"/>
                  <a:pt x="288" y="16"/>
                </a:cubicBezTo>
                <a:close/>
                <a:moveTo>
                  <a:pt x="280" y="16"/>
                </a:moveTo>
                <a:cubicBezTo>
                  <a:pt x="280" y="16"/>
                  <a:pt x="280" y="16"/>
                  <a:pt x="280" y="16"/>
                </a:cubicBezTo>
                <a:cubicBezTo>
                  <a:pt x="280" y="16"/>
                  <a:pt x="280" y="16"/>
                  <a:pt x="280" y="16"/>
                </a:cubicBezTo>
                <a:close/>
                <a:moveTo>
                  <a:pt x="279" y="16"/>
                </a:moveTo>
                <a:cubicBezTo>
                  <a:pt x="279" y="16"/>
                  <a:pt x="279" y="16"/>
                  <a:pt x="279" y="16"/>
                </a:cubicBezTo>
                <a:cubicBezTo>
                  <a:pt x="279" y="16"/>
                  <a:pt x="279" y="17"/>
                  <a:pt x="279" y="16"/>
                </a:cubicBezTo>
                <a:close/>
                <a:moveTo>
                  <a:pt x="280" y="17"/>
                </a:moveTo>
                <a:cubicBezTo>
                  <a:pt x="280" y="17"/>
                  <a:pt x="279" y="17"/>
                  <a:pt x="280" y="16"/>
                </a:cubicBezTo>
                <a:cubicBezTo>
                  <a:pt x="280" y="16"/>
                  <a:pt x="280" y="17"/>
                  <a:pt x="280" y="17"/>
                </a:cubicBezTo>
                <a:close/>
                <a:moveTo>
                  <a:pt x="281" y="17"/>
                </a:moveTo>
                <a:cubicBezTo>
                  <a:pt x="281" y="17"/>
                  <a:pt x="281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lose/>
                <a:moveTo>
                  <a:pt x="280" y="17"/>
                </a:moveTo>
                <a:cubicBezTo>
                  <a:pt x="281" y="16"/>
                  <a:pt x="280" y="17"/>
                  <a:pt x="280" y="17"/>
                </a:cubicBezTo>
                <a:close/>
                <a:moveTo>
                  <a:pt x="271" y="17"/>
                </a:move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8" y="17"/>
                </a:moveTo>
                <a:cubicBezTo>
                  <a:pt x="267" y="17"/>
                  <a:pt x="268" y="17"/>
                  <a:pt x="268" y="17"/>
                </a:cubicBezTo>
                <a:cubicBezTo>
                  <a:pt x="268" y="17"/>
                  <a:pt x="268" y="18"/>
                  <a:pt x="268" y="17"/>
                </a:cubicBezTo>
                <a:close/>
                <a:moveTo>
                  <a:pt x="266" y="17"/>
                </a:moveTo>
                <a:cubicBezTo>
                  <a:pt x="266" y="17"/>
                  <a:pt x="266" y="17"/>
                  <a:pt x="266" y="17"/>
                </a:cubicBezTo>
                <a:cubicBezTo>
                  <a:pt x="266" y="17"/>
                  <a:pt x="266" y="17"/>
                  <a:pt x="266" y="17"/>
                </a:cubicBezTo>
                <a:close/>
                <a:moveTo>
                  <a:pt x="265" y="17"/>
                </a:moveTo>
                <a:cubicBezTo>
                  <a:pt x="265" y="18"/>
                  <a:pt x="265" y="17"/>
                  <a:pt x="265" y="17"/>
                </a:cubicBezTo>
                <a:cubicBezTo>
                  <a:pt x="265" y="17"/>
                  <a:pt x="265" y="17"/>
                  <a:pt x="265" y="17"/>
                </a:cubicBezTo>
                <a:close/>
                <a:moveTo>
                  <a:pt x="264" y="18"/>
                </a:moveTo>
                <a:cubicBezTo>
                  <a:pt x="263" y="18"/>
                  <a:pt x="264" y="18"/>
                  <a:pt x="264" y="18"/>
                </a:cubicBezTo>
                <a:cubicBezTo>
                  <a:pt x="264" y="18"/>
                  <a:pt x="264" y="17"/>
                  <a:pt x="264" y="18"/>
                </a:cubicBezTo>
                <a:close/>
                <a:moveTo>
                  <a:pt x="263" y="18"/>
                </a:moveTo>
                <a:cubicBezTo>
                  <a:pt x="263" y="18"/>
                  <a:pt x="263" y="17"/>
                  <a:pt x="263" y="17"/>
                </a:cubicBezTo>
                <a:cubicBezTo>
                  <a:pt x="263" y="17"/>
                  <a:pt x="263" y="18"/>
                  <a:pt x="263" y="18"/>
                </a:cubicBezTo>
                <a:close/>
                <a:moveTo>
                  <a:pt x="263" y="17"/>
                </a:moveTo>
                <a:cubicBezTo>
                  <a:pt x="263" y="17"/>
                  <a:pt x="263" y="17"/>
                  <a:pt x="263" y="17"/>
                </a:cubicBezTo>
                <a:cubicBezTo>
                  <a:pt x="263" y="17"/>
                  <a:pt x="263" y="17"/>
                  <a:pt x="263" y="17"/>
                </a:cubicBezTo>
                <a:close/>
                <a:moveTo>
                  <a:pt x="258" y="17"/>
                </a:moveTo>
                <a:cubicBezTo>
                  <a:pt x="258" y="17"/>
                  <a:pt x="258" y="17"/>
                  <a:pt x="258" y="17"/>
                </a:cubicBezTo>
                <a:cubicBezTo>
                  <a:pt x="258" y="17"/>
                  <a:pt x="258" y="17"/>
                  <a:pt x="258" y="17"/>
                </a:cubicBezTo>
                <a:close/>
                <a:moveTo>
                  <a:pt x="258" y="17"/>
                </a:moveTo>
                <a:cubicBezTo>
                  <a:pt x="258" y="17"/>
                  <a:pt x="258" y="17"/>
                  <a:pt x="258" y="17"/>
                </a:cubicBezTo>
                <a:cubicBezTo>
                  <a:pt x="258" y="17"/>
                  <a:pt x="258" y="17"/>
                  <a:pt x="258" y="17"/>
                </a:cubicBezTo>
                <a:close/>
                <a:moveTo>
                  <a:pt x="242" y="17"/>
                </a:moveTo>
                <a:cubicBezTo>
                  <a:pt x="242" y="17"/>
                  <a:pt x="242" y="17"/>
                  <a:pt x="242" y="17"/>
                </a:cubicBezTo>
                <a:cubicBezTo>
                  <a:pt x="242" y="17"/>
                  <a:pt x="242" y="17"/>
                  <a:pt x="242" y="17"/>
                </a:cubicBezTo>
                <a:close/>
                <a:moveTo>
                  <a:pt x="246" y="17"/>
                </a:moveTo>
                <a:cubicBezTo>
                  <a:pt x="246" y="17"/>
                  <a:pt x="246" y="17"/>
                  <a:pt x="246" y="17"/>
                </a:cubicBezTo>
                <a:cubicBezTo>
                  <a:pt x="246" y="17"/>
                  <a:pt x="246" y="17"/>
                  <a:pt x="246" y="17"/>
                </a:cubicBezTo>
                <a:close/>
                <a:moveTo>
                  <a:pt x="243" y="17"/>
                </a:moveTo>
                <a:cubicBezTo>
                  <a:pt x="243" y="17"/>
                  <a:pt x="243" y="17"/>
                  <a:pt x="243" y="17"/>
                </a:cubicBezTo>
                <a:cubicBezTo>
                  <a:pt x="243" y="17"/>
                  <a:pt x="243" y="17"/>
                  <a:pt x="243" y="17"/>
                </a:cubicBezTo>
                <a:close/>
                <a:moveTo>
                  <a:pt x="244" y="17"/>
                </a:moveTo>
                <a:cubicBezTo>
                  <a:pt x="244" y="17"/>
                  <a:pt x="244" y="17"/>
                  <a:pt x="244" y="17"/>
                </a:cubicBezTo>
                <a:cubicBezTo>
                  <a:pt x="244" y="17"/>
                  <a:pt x="244" y="17"/>
                  <a:pt x="244" y="17"/>
                </a:cubicBezTo>
                <a:close/>
                <a:moveTo>
                  <a:pt x="248" y="17"/>
                </a:moveTo>
                <a:cubicBezTo>
                  <a:pt x="248" y="17"/>
                  <a:pt x="247" y="18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lose/>
                <a:moveTo>
                  <a:pt x="242" y="16"/>
                </a:moveTo>
                <a:cubicBezTo>
                  <a:pt x="242" y="16"/>
                  <a:pt x="243" y="17"/>
                  <a:pt x="242" y="16"/>
                </a:cubicBezTo>
                <a:close/>
                <a:moveTo>
                  <a:pt x="242" y="16"/>
                </a:moveTo>
                <a:cubicBezTo>
                  <a:pt x="242" y="16"/>
                  <a:pt x="242" y="16"/>
                  <a:pt x="242" y="16"/>
                </a:cubicBezTo>
                <a:cubicBezTo>
                  <a:pt x="242" y="16"/>
                  <a:pt x="242" y="17"/>
                  <a:pt x="242" y="16"/>
                </a:cubicBezTo>
                <a:close/>
                <a:moveTo>
                  <a:pt x="240" y="16"/>
                </a:moveTo>
                <a:cubicBezTo>
                  <a:pt x="240" y="16"/>
                  <a:pt x="240" y="16"/>
                  <a:pt x="240" y="16"/>
                </a:cubicBezTo>
                <a:cubicBezTo>
                  <a:pt x="240" y="16"/>
                  <a:pt x="240" y="16"/>
                  <a:pt x="240" y="16"/>
                </a:cubicBezTo>
                <a:close/>
                <a:moveTo>
                  <a:pt x="240" y="16"/>
                </a:moveTo>
                <a:cubicBezTo>
                  <a:pt x="240" y="16"/>
                  <a:pt x="240" y="16"/>
                  <a:pt x="240" y="16"/>
                </a:cubicBezTo>
                <a:cubicBezTo>
                  <a:pt x="240" y="16"/>
                  <a:pt x="240" y="16"/>
                  <a:pt x="240" y="16"/>
                </a:cubicBezTo>
                <a:close/>
                <a:moveTo>
                  <a:pt x="240" y="15"/>
                </a:moveTo>
                <a:cubicBezTo>
                  <a:pt x="240" y="15"/>
                  <a:pt x="240" y="16"/>
                  <a:pt x="240" y="16"/>
                </a:cubicBezTo>
                <a:cubicBezTo>
                  <a:pt x="240" y="16"/>
                  <a:pt x="240" y="16"/>
                  <a:pt x="240" y="15"/>
                </a:cubicBezTo>
                <a:close/>
                <a:moveTo>
                  <a:pt x="235" y="15"/>
                </a:moveTo>
                <a:cubicBezTo>
                  <a:pt x="235" y="15"/>
                  <a:pt x="235" y="15"/>
                  <a:pt x="235" y="15"/>
                </a:cubicBezTo>
                <a:cubicBezTo>
                  <a:pt x="235" y="15"/>
                  <a:pt x="235" y="15"/>
                  <a:pt x="235" y="15"/>
                </a:cubicBezTo>
                <a:close/>
                <a:moveTo>
                  <a:pt x="226" y="15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5"/>
                  <a:pt x="226" y="15"/>
                </a:cubicBezTo>
                <a:close/>
                <a:moveTo>
                  <a:pt x="225" y="15"/>
                </a:moveTo>
                <a:cubicBezTo>
                  <a:pt x="225" y="14"/>
                  <a:pt x="225" y="15"/>
                  <a:pt x="225" y="15"/>
                </a:cubicBezTo>
                <a:cubicBezTo>
                  <a:pt x="225" y="15"/>
                  <a:pt x="225" y="15"/>
                  <a:pt x="225" y="15"/>
                </a:cubicBezTo>
                <a:close/>
                <a:moveTo>
                  <a:pt x="221" y="14"/>
                </a:moveTo>
                <a:cubicBezTo>
                  <a:pt x="221" y="14"/>
                  <a:pt x="221" y="15"/>
                  <a:pt x="221" y="15"/>
                </a:cubicBezTo>
                <a:cubicBezTo>
                  <a:pt x="221" y="15"/>
                  <a:pt x="221" y="15"/>
                  <a:pt x="221" y="14"/>
                </a:cubicBezTo>
                <a:close/>
                <a:moveTo>
                  <a:pt x="218" y="15"/>
                </a:moveTo>
                <a:cubicBezTo>
                  <a:pt x="218" y="15"/>
                  <a:pt x="217" y="15"/>
                  <a:pt x="218" y="15"/>
                </a:cubicBezTo>
                <a:cubicBezTo>
                  <a:pt x="218" y="15"/>
                  <a:pt x="218" y="15"/>
                  <a:pt x="218" y="15"/>
                </a:cubicBezTo>
                <a:close/>
                <a:moveTo>
                  <a:pt x="224" y="14"/>
                </a:moveTo>
                <a:cubicBezTo>
                  <a:pt x="224" y="15"/>
                  <a:pt x="224" y="14"/>
                  <a:pt x="224" y="14"/>
                </a:cubicBezTo>
                <a:cubicBezTo>
                  <a:pt x="224" y="15"/>
                  <a:pt x="224" y="14"/>
                  <a:pt x="224" y="14"/>
                </a:cubicBezTo>
                <a:close/>
                <a:moveTo>
                  <a:pt x="225" y="13"/>
                </a:moveTo>
                <a:cubicBezTo>
                  <a:pt x="228" y="14"/>
                  <a:pt x="224" y="16"/>
                  <a:pt x="225" y="13"/>
                </a:cubicBezTo>
                <a:cubicBezTo>
                  <a:pt x="227" y="14"/>
                  <a:pt x="225" y="14"/>
                  <a:pt x="225" y="13"/>
                </a:cubicBezTo>
                <a:close/>
                <a:moveTo>
                  <a:pt x="224" y="13"/>
                </a:moveTo>
                <a:cubicBezTo>
                  <a:pt x="223" y="13"/>
                  <a:pt x="224" y="14"/>
                  <a:pt x="224" y="13"/>
                </a:cubicBezTo>
                <a:close/>
                <a:moveTo>
                  <a:pt x="224" y="12"/>
                </a:moveTo>
                <a:cubicBezTo>
                  <a:pt x="224" y="12"/>
                  <a:pt x="224" y="12"/>
                  <a:pt x="224" y="12"/>
                </a:cubicBezTo>
                <a:cubicBezTo>
                  <a:pt x="224" y="12"/>
                  <a:pt x="224" y="12"/>
                  <a:pt x="224" y="12"/>
                </a:cubicBezTo>
                <a:close/>
                <a:moveTo>
                  <a:pt x="225" y="12"/>
                </a:moveTo>
                <a:cubicBezTo>
                  <a:pt x="225" y="12"/>
                  <a:pt x="225" y="12"/>
                  <a:pt x="225" y="12"/>
                </a:cubicBezTo>
                <a:cubicBezTo>
                  <a:pt x="225" y="12"/>
                  <a:pt x="225" y="12"/>
                  <a:pt x="225" y="12"/>
                </a:cubicBezTo>
                <a:close/>
                <a:moveTo>
                  <a:pt x="225" y="12"/>
                </a:moveTo>
                <a:cubicBezTo>
                  <a:pt x="225" y="12"/>
                  <a:pt x="225" y="12"/>
                  <a:pt x="225" y="12"/>
                </a:cubicBezTo>
                <a:cubicBezTo>
                  <a:pt x="225" y="12"/>
                  <a:pt x="225" y="12"/>
                  <a:pt x="225" y="12"/>
                </a:cubicBezTo>
                <a:close/>
                <a:moveTo>
                  <a:pt x="226" y="12"/>
                </a:moveTo>
                <a:cubicBezTo>
                  <a:pt x="223" y="14"/>
                  <a:pt x="226" y="12"/>
                  <a:pt x="226" y="12"/>
                </a:cubicBezTo>
                <a:cubicBezTo>
                  <a:pt x="227" y="12"/>
                  <a:pt x="226" y="12"/>
                  <a:pt x="226" y="12"/>
                </a:cubicBezTo>
                <a:close/>
                <a:moveTo>
                  <a:pt x="227" y="12"/>
                </a:moveTo>
                <a:cubicBezTo>
                  <a:pt x="227" y="12"/>
                  <a:pt x="227" y="12"/>
                  <a:pt x="227" y="12"/>
                </a:cubicBezTo>
                <a:cubicBezTo>
                  <a:pt x="227" y="12"/>
                  <a:pt x="227" y="12"/>
                  <a:pt x="227" y="12"/>
                </a:cubicBezTo>
                <a:close/>
                <a:moveTo>
                  <a:pt x="225" y="11"/>
                </a:moveTo>
                <a:cubicBezTo>
                  <a:pt x="224" y="11"/>
                  <a:pt x="225" y="11"/>
                  <a:pt x="225" y="11"/>
                </a:cubicBezTo>
                <a:cubicBezTo>
                  <a:pt x="224" y="11"/>
                  <a:pt x="225" y="11"/>
                  <a:pt x="225" y="11"/>
                </a:cubicBezTo>
                <a:close/>
                <a:moveTo>
                  <a:pt x="225" y="11"/>
                </a:moveTo>
                <a:cubicBezTo>
                  <a:pt x="224" y="11"/>
                  <a:pt x="225" y="12"/>
                  <a:pt x="225" y="11"/>
                </a:cubicBezTo>
                <a:cubicBezTo>
                  <a:pt x="225" y="11"/>
                  <a:pt x="225" y="11"/>
                  <a:pt x="225" y="11"/>
                </a:cubicBezTo>
                <a:close/>
                <a:moveTo>
                  <a:pt x="226" y="11"/>
                </a:moveTo>
                <a:cubicBezTo>
                  <a:pt x="226" y="11"/>
                  <a:pt x="226" y="11"/>
                  <a:pt x="226" y="11"/>
                </a:cubicBezTo>
                <a:cubicBezTo>
                  <a:pt x="226" y="11"/>
                  <a:pt x="226" y="11"/>
                  <a:pt x="226" y="11"/>
                </a:cubicBezTo>
                <a:close/>
                <a:moveTo>
                  <a:pt x="226" y="12"/>
                </a:moveTo>
                <a:cubicBezTo>
                  <a:pt x="225" y="11"/>
                  <a:pt x="225" y="11"/>
                  <a:pt x="226" y="12"/>
                </a:cubicBezTo>
                <a:cubicBezTo>
                  <a:pt x="226" y="12"/>
                  <a:pt x="226" y="11"/>
                  <a:pt x="226" y="12"/>
                </a:cubicBezTo>
                <a:close/>
                <a:moveTo>
                  <a:pt x="228" y="12"/>
                </a:moveTo>
                <a:cubicBezTo>
                  <a:pt x="228" y="12"/>
                  <a:pt x="228" y="12"/>
                  <a:pt x="228" y="12"/>
                </a:cubicBezTo>
                <a:cubicBezTo>
                  <a:pt x="228" y="11"/>
                  <a:pt x="228" y="11"/>
                  <a:pt x="228" y="12"/>
                </a:cubicBezTo>
                <a:close/>
                <a:moveTo>
                  <a:pt x="227" y="12"/>
                </a:moveTo>
                <a:cubicBezTo>
                  <a:pt x="227" y="12"/>
                  <a:pt x="227" y="12"/>
                  <a:pt x="227" y="12"/>
                </a:cubicBezTo>
                <a:cubicBezTo>
                  <a:pt x="227" y="12"/>
                  <a:pt x="227" y="11"/>
                  <a:pt x="227" y="12"/>
                </a:cubicBezTo>
                <a:close/>
                <a:moveTo>
                  <a:pt x="229" y="11"/>
                </a:moveTo>
                <a:cubicBezTo>
                  <a:pt x="229" y="11"/>
                  <a:pt x="229" y="12"/>
                  <a:pt x="229" y="11"/>
                </a:cubicBezTo>
                <a:cubicBezTo>
                  <a:pt x="229" y="12"/>
                  <a:pt x="229" y="11"/>
                  <a:pt x="229" y="11"/>
                </a:cubicBezTo>
                <a:close/>
                <a:moveTo>
                  <a:pt x="231" y="12"/>
                </a:moveTo>
                <a:cubicBezTo>
                  <a:pt x="230" y="12"/>
                  <a:pt x="229" y="11"/>
                  <a:pt x="230" y="11"/>
                </a:cubicBezTo>
                <a:cubicBezTo>
                  <a:pt x="230" y="12"/>
                  <a:pt x="230" y="12"/>
                  <a:pt x="231" y="12"/>
                </a:cubicBezTo>
                <a:cubicBezTo>
                  <a:pt x="230" y="12"/>
                  <a:pt x="231" y="12"/>
                  <a:pt x="231" y="12"/>
                </a:cubicBezTo>
                <a:close/>
                <a:moveTo>
                  <a:pt x="233" y="12"/>
                </a:moveTo>
                <a:cubicBezTo>
                  <a:pt x="233" y="12"/>
                  <a:pt x="232" y="12"/>
                  <a:pt x="233" y="12"/>
                </a:cubicBezTo>
                <a:cubicBezTo>
                  <a:pt x="233" y="12"/>
                  <a:pt x="233" y="12"/>
                  <a:pt x="233" y="12"/>
                </a:cubicBezTo>
                <a:close/>
                <a:moveTo>
                  <a:pt x="236" y="11"/>
                </a:moveTo>
                <a:cubicBezTo>
                  <a:pt x="237" y="11"/>
                  <a:pt x="237" y="12"/>
                  <a:pt x="237" y="12"/>
                </a:cubicBezTo>
                <a:cubicBezTo>
                  <a:pt x="237" y="12"/>
                  <a:pt x="236" y="11"/>
                  <a:pt x="236" y="11"/>
                </a:cubicBezTo>
                <a:close/>
                <a:moveTo>
                  <a:pt x="237" y="11"/>
                </a:moveTo>
                <a:cubicBezTo>
                  <a:pt x="238" y="11"/>
                  <a:pt x="237" y="12"/>
                  <a:pt x="237" y="12"/>
                </a:cubicBezTo>
                <a:cubicBezTo>
                  <a:pt x="237" y="11"/>
                  <a:pt x="237" y="11"/>
                  <a:pt x="237" y="11"/>
                </a:cubicBezTo>
                <a:close/>
                <a:moveTo>
                  <a:pt x="239" y="11"/>
                </a:moveTo>
                <a:cubicBezTo>
                  <a:pt x="239" y="11"/>
                  <a:pt x="238" y="11"/>
                  <a:pt x="238" y="11"/>
                </a:cubicBezTo>
                <a:cubicBezTo>
                  <a:pt x="238" y="11"/>
                  <a:pt x="238" y="11"/>
                  <a:pt x="239" y="11"/>
                </a:cubicBezTo>
                <a:close/>
                <a:moveTo>
                  <a:pt x="237" y="11"/>
                </a:moveTo>
                <a:cubicBezTo>
                  <a:pt x="237" y="11"/>
                  <a:pt x="237" y="11"/>
                  <a:pt x="237" y="11"/>
                </a:cubicBezTo>
                <a:cubicBezTo>
                  <a:pt x="237" y="11"/>
                  <a:pt x="237" y="11"/>
                  <a:pt x="237" y="11"/>
                </a:cubicBezTo>
                <a:close/>
                <a:moveTo>
                  <a:pt x="241" y="11"/>
                </a:moveTo>
                <a:cubicBezTo>
                  <a:pt x="241" y="11"/>
                  <a:pt x="242" y="11"/>
                  <a:pt x="242" y="11"/>
                </a:cubicBezTo>
                <a:cubicBezTo>
                  <a:pt x="241" y="11"/>
                  <a:pt x="241" y="11"/>
                  <a:pt x="241" y="11"/>
                </a:cubicBezTo>
                <a:close/>
                <a:moveTo>
                  <a:pt x="241" y="11"/>
                </a:moveTo>
                <a:cubicBezTo>
                  <a:pt x="241" y="11"/>
                  <a:pt x="241" y="11"/>
                  <a:pt x="241" y="11"/>
                </a:cubicBezTo>
                <a:cubicBezTo>
                  <a:pt x="241" y="11"/>
                  <a:pt x="241" y="11"/>
                  <a:pt x="241" y="11"/>
                </a:cubicBezTo>
                <a:close/>
                <a:moveTo>
                  <a:pt x="240" y="11"/>
                </a:moveTo>
                <a:cubicBezTo>
                  <a:pt x="240" y="11"/>
                  <a:pt x="240" y="11"/>
                  <a:pt x="240" y="11"/>
                </a:cubicBezTo>
                <a:cubicBezTo>
                  <a:pt x="240" y="11"/>
                  <a:pt x="240" y="11"/>
                  <a:pt x="240" y="11"/>
                </a:cubicBezTo>
                <a:close/>
                <a:moveTo>
                  <a:pt x="239" y="11"/>
                </a:moveTo>
                <a:cubicBezTo>
                  <a:pt x="239" y="11"/>
                  <a:pt x="239" y="11"/>
                  <a:pt x="239" y="11"/>
                </a:cubicBezTo>
                <a:cubicBezTo>
                  <a:pt x="239" y="11"/>
                  <a:pt x="239" y="11"/>
                  <a:pt x="239" y="11"/>
                </a:cubicBezTo>
                <a:close/>
                <a:moveTo>
                  <a:pt x="241" y="11"/>
                </a:moveTo>
                <a:cubicBezTo>
                  <a:pt x="241" y="11"/>
                  <a:pt x="241" y="11"/>
                  <a:pt x="241" y="11"/>
                </a:cubicBezTo>
                <a:cubicBezTo>
                  <a:pt x="242" y="11"/>
                  <a:pt x="241" y="11"/>
                  <a:pt x="241" y="11"/>
                </a:cubicBezTo>
                <a:close/>
                <a:moveTo>
                  <a:pt x="241" y="11"/>
                </a:moveTo>
                <a:cubicBezTo>
                  <a:pt x="240" y="11"/>
                  <a:pt x="241" y="11"/>
                  <a:pt x="241" y="11"/>
                </a:cubicBezTo>
                <a:cubicBezTo>
                  <a:pt x="241" y="11"/>
                  <a:pt x="241" y="12"/>
                  <a:pt x="241" y="11"/>
                </a:cubicBezTo>
                <a:close/>
                <a:moveTo>
                  <a:pt x="240" y="12"/>
                </a:moveTo>
                <a:cubicBezTo>
                  <a:pt x="240" y="12"/>
                  <a:pt x="240" y="11"/>
                  <a:pt x="240" y="11"/>
                </a:cubicBezTo>
                <a:cubicBezTo>
                  <a:pt x="240" y="12"/>
                  <a:pt x="240" y="12"/>
                  <a:pt x="240" y="12"/>
                </a:cubicBezTo>
                <a:close/>
                <a:moveTo>
                  <a:pt x="242" y="12"/>
                </a:moveTo>
                <a:cubicBezTo>
                  <a:pt x="242" y="12"/>
                  <a:pt x="242" y="11"/>
                  <a:pt x="242" y="12"/>
                </a:cubicBezTo>
                <a:cubicBezTo>
                  <a:pt x="242" y="12"/>
                  <a:pt x="242" y="12"/>
                  <a:pt x="242" y="12"/>
                </a:cubicBezTo>
                <a:close/>
                <a:moveTo>
                  <a:pt x="239" y="12"/>
                </a:moveTo>
                <a:cubicBezTo>
                  <a:pt x="240" y="12"/>
                  <a:pt x="239" y="12"/>
                  <a:pt x="239" y="12"/>
                </a:cubicBezTo>
                <a:cubicBezTo>
                  <a:pt x="239" y="12"/>
                  <a:pt x="239" y="12"/>
                  <a:pt x="239" y="12"/>
                </a:cubicBezTo>
                <a:cubicBezTo>
                  <a:pt x="240" y="12"/>
                  <a:pt x="239" y="12"/>
                  <a:pt x="239" y="12"/>
                </a:cubicBezTo>
                <a:close/>
                <a:moveTo>
                  <a:pt x="240" y="12"/>
                </a:moveTo>
                <a:cubicBezTo>
                  <a:pt x="240" y="12"/>
                  <a:pt x="241" y="12"/>
                  <a:pt x="240" y="12"/>
                </a:cubicBezTo>
                <a:cubicBezTo>
                  <a:pt x="240" y="12"/>
                  <a:pt x="240" y="12"/>
                  <a:pt x="240" y="12"/>
                </a:cubicBezTo>
                <a:close/>
                <a:moveTo>
                  <a:pt x="241" y="12"/>
                </a:moveTo>
                <a:cubicBezTo>
                  <a:pt x="241" y="12"/>
                  <a:pt x="241" y="12"/>
                  <a:pt x="241" y="12"/>
                </a:cubicBezTo>
                <a:cubicBezTo>
                  <a:pt x="241" y="12"/>
                  <a:pt x="241" y="12"/>
                  <a:pt x="241" y="12"/>
                </a:cubicBezTo>
                <a:close/>
                <a:moveTo>
                  <a:pt x="243" y="12"/>
                </a:moveTo>
                <a:cubicBezTo>
                  <a:pt x="242" y="12"/>
                  <a:pt x="243" y="12"/>
                  <a:pt x="243" y="12"/>
                </a:cubicBezTo>
                <a:cubicBezTo>
                  <a:pt x="243" y="12"/>
                  <a:pt x="243" y="12"/>
                  <a:pt x="243" y="12"/>
                </a:cubicBezTo>
                <a:close/>
                <a:moveTo>
                  <a:pt x="243" y="12"/>
                </a:moveTo>
                <a:cubicBezTo>
                  <a:pt x="243" y="12"/>
                  <a:pt x="243" y="12"/>
                  <a:pt x="243" y="12"/>
                </a:cubicBezTo>
                <a:cubicBezTo>
                  <a:pt x="243" y="12"/>
                  <a:pt x="243" y="12"/>
                  <a:pt x="243" y="12"/>
                </a:cubicBezTo>
                <a:close/>
                <a:moveTo>
                  <a:pt x="241" y="12"/>
                </a:moveTo>
                <a:cubicBezTo>
                  <a:pt x="241" y="12"/>
                  <a:pt x="243" y="13"/>
                  <a:pt x="241" y="12"/>
                </a:cubicBezTo>
                <a:cubicBezTo>
                  <a:pt x="241" y="12"/>
                  <a:pt x="241" y="12"/>
                  <a:pt x="241" y="12"/>
                </a:cubicBezTo>
                <a:close/>
                <a:moveTo>
                  <a:pt x="240" y="12"/>
                </a:moveTo>
                <a:cubicBezTo>
                  <a:pt x="240" y="12"/>
                  <a:pt x="240" y="12"/>
                  <a:pt x="240" y="12"/>
                </a:cubicBezTo>
                <a:cubicBezTo>
                  <a:pt x="240" y="13"/>
                  <a:pt x="240" y="12"/>
                  <a:pt x="240" y="12"/>
                </a:cubicBezTo>
                <a:close/>
                <a:moveTo>
                  <a:pt x="236" y="12"/>
                </a:moveTo>
                <a:cubicBezTo>
                  <a:pt x="236" y="12"/>
                  <a:pt x="236" y="12"/>
                  <a:pt x="236" y="12"/>
                </a:cubicBezTo>
                <a:cubicBezTo>
                  <a:pt x="236" y="12"/>
                  <a:pt x="236" y="13"/>
                  <a:pt x="236" y="12"/>
                </a:cubicBezTo>
                <a:close/>
                <a:moveTo>
                  <a:pt x="235" y="13"/>
                </a:moveTo>
                <a:cubicBezTo>
                  <a:pt x="236" y="14"/>
                  <a:pt x="231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44" y="13"/>
                </a:moveTo>
                <a:cubicBezTo>
                  <a:pt x="244" y="13"/>
                  <a:pt x="243" y="13"/>
                  <a:pt x="243" y="13"/>
                </a:cubicBezTo>
                <a:cubicBezTo>
                  <a:pt x="243" y="13"/>
                  <a:pt x="243" y="13"/>
                  <a:pt x="244" y="13"/>
                </a:cubicBezTo>
                <a:close/>
                <a:moveTo>
                  <a:pt x="244" y="13"/>
                </a:moveTo>
                <a:cubicBezTo>
                  <a:pt x="244" y="13"/>
                  <a:pt x="244" y="13"/>
                  <a:pt x="244" y="13"/>
                </a:cubicBezTo>
                <a:cubicBezTo>
                  <a:pt x="244" y="13"/>
                  <a:pt x="245" y="13"/>
                  <a:pt x="244" y="13"/>
                </a:cubicBezTo>
                <a:close/>
                <a:moveTo>
                  <a:pt x="246" y="13"/>
                </a:moveTo>
                <a:cubicBezTo>
                  <a:pt x="246" y="13"/>
                  <a:pt x="247" y="13"/>
                  <a:pt x="246" y="13"/>
                </a:cubicBezTo>
                <a:close/>
                <a:moveTo>
                  <a:pt x="248" y="13"/>
                </a:move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7" y="13"/>
                  <a:pt x="248" y="13"/>
                </a:cubicBezTo>
                <a:close/>
                <a:moveTo>
                  <a:pt x="249" y="13"/>
                </a:moveTo>
                <a:cubicBezTo>
                  <a:pt x="248" y="13"/>
                  <a:pt x="249" y="13"/>
                  <a:pt x="249" y="13"/>
                </a:cubicBezTo>
                <a:close/>
                <a:moveTo>
                  <a:pt x="250" y="13"/>
                </a:moveTo>
                <a:cubicBezTo>
                  <a:pt x="250" y="13"/>
                  <a:pt x="249" y="13"/>
                  <a:pt x="249" y="13"/>
                </a:cubicBezTo>
                <a:cubicBezTo>
                  <a:pt x="249" y="13"/>
                  <a:pt x="250" y="12"/>
                  <a:pt x="250" y="13"/>
                </a:cubicBezTo>
                <a:close/>
                <a:moveTo>
                  <a:pt x="249" y="13"/>
                </a:moveTo>
                <a:cubicBezTo>
                  <a:pt x="249" y="13"/>
                  <a:pt x="249" y="13"/>
                  <a:pt x="249" y="13"/>
                </a:cubicBezTo>
                <a:cubicBezTo>
                  <a:pt x="249" y="13"/>
                  <a:pt x="249" y="13"/>
                  <a:pt x="249" y="13"/>
                </a:cubicBezTo>
                <a:close/>
                <a:moveTo>
                  <a:pt x="248" y="12"/>
                </a:move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8" y="12"/>
                  <a:pt x="248" y="12"/>
                </a:cubicBezTo>
                <a:close/>
                <a:moveTo>
                  <a:pt x="248" y="12"/>
                </a:moveTo>
                <a:cubicBezTo>
                  <a:pt x="248" y="12"/>
                  <a:pt x="248" y="12"/>
                  <a:pt x="248" y="12"/>
                </a:cubicBezTo>
                <a:cubicBezTo>
                  <a:pt x="248" y="12"/>
                  <a:pt x="248" y="12"/>
                  <a:pt x="248" y="12"/>
                </a:cubicBezTo>
                <a:close/>
                <a:moveTo>
                  <a:pt x="249" y="12"/>
                </a:moveTo>
                <a:cubicBezTo>
                  <a:pt x="248" y="12"/>
                  <a:pt x="249" y="12"/>
                  <a:pt x="249" y="12"/>
                </a:cubicBezTo>
                <a:cubicBezTo>
                  <a:pt x="249" y="12"/>
                  <a:pt x="249" y="12"/>
                  <a:pt x="249" y="12"/>
                </a:cubicBezTo>
                <a:close/>
                <a:moveTo>
                  <a:pt x="250" y="12"/>
                </a:moveTo>
                <a:cubicBezTo>
                  <a:pt x="250" y="13"/>
                  <a:pt x="250" y="12"/>
                  <a:pt x="250" y="12"/>
                </a:cubicBezTo>
                <a:cubicBezTo>
                  <a:pt x="250" y="13"/>
                  <a:pt x="250" y="13"/>
                  <a:pt x="250" y="12"/>
                </a:cubicBezTo>
                <a:close/>
                <a:moveTo>
                  <a:pt x="251" y="12"/>
                </a:moveTo>
                <a:cubicBezTo>
                  <a:pt x="251" y="13"/>
                  <a:pt x="251" y="13"/>
                  <a:pt x="252" y="13"/>
                </a:cubicBezTo>
                <a:cubicBezTo>
                  <a:pt x="252" y="13"/>
                  <a:pt x="251" y="13"/>
                  <a:pt x="251" y="12"/>
                </a:cubicBezTo>
                <a:cubicBezTo>
                  <a:pt x="251" y="13"/>
                  <a:pt x="251" y="12"/>
                  <a:pt x="251" y="12"/>
                </a:cubicBezTo>
                <a:close/>
                <a:moveTo>
                  <a:pt x="260" y="13"/>
                </a:moveTo>
                <a:cubicBezTo>
                  <a:pt x="260" y="13"/>
                  <a:pt x="260" y="13"/>
                  <a:pt x="260" y="13"/>
                </a:cubicBezTo>
                <a:cubicBezTo>
                  <a:pt x="260" y="13"/>
                  <a:pt x="260" y="13"/>
                  <a:pt x="260" y="13"/>
                </a:cubicBezTo>
                <a:close/>
                <a:moveTo>
                  <a:pt x="252" y="13"/>
                </a:moveTo>
                <a:cubicBezTo>
                  <a:pt x="252" y="13"/>
                  <a:pt x="252" y="13"/>
                  <a:pt x="252" y="13"/>
                </a:cubicBezTo>
                <a:cubicBezTo>
                  <a:pt x="252" y="13"/>
                  <a:pt x="252" y="13"/>
                  <a:pt x="252" y="13"/>
                </a:cubicBezTo>
                <a:close/>
                <a:moveTo>
                  <a:pt x="258" y="13"/>
                </a:moveTo>
                <a:cubicBezTo>
                  <a:pt x="258" y="13"/>
                  <a:pt x="258" y="13"/>
                  <a:pt x="258" y="13"/>
                </a:cubicBezTo>
                <a:cubicBezTo>
                  <a:pt x="258" y="13"/>
                  <a:pt x="258" y="13"/>
                  <a:pt x="258" y="13"/>
                </a:cubicBezTo>
                <a:close/>
                <a:moveTo>
                  <a:pt x="254" y="13"/>
                </a:moveTo>
                <a:cubicBezTo>
                  <a:pt x="254" y="13"/>
                  <a:pt x="254" y="13"/>
                  <a:pt x="254" y="13"/>
                </a:cubicBezTo>
                <a:cubicBezTo>
                  <a:pt x="254" y="13"/>
                  <a:pt x="254" y="13"/>
                  <a:pt x="254" y="13"/>
                </a:cubicBezTo>
                <a:close/>
                <a:moveTo>
                  <a:pt x="254" y="13"/>
                </a:moveTo>
                <a:cubicBezTo>
                  <a:pt x="254" y="13"/>
                  <a:pt x="254" y="13"/>
                  <a:pt x="254" y="13"/>
                </a:cubicBezTo>
                <a:cubicBezTo>
                  <a:pt x="254" y="13"/>
                  <a:pt x="254" y="13"/>
                  <a:pt x="254" y="13"/>
                </a:cubicBezTo>
                <a:close/>
                <a:moveTo>
                  <a:pt x="256" y="13"/>
                </a:moveTo>
                <a:cubicBezTo>
                  <a:pt x="257" y="13"/>
                  <a:pt x="256" y="13"/>
                  <a:pt x="256" y="13"/>
                </a:cubicBezTo>
                <a:close/>
                <a:moveTo>
                  <a:pt x="252" y="13"/>
                </a:moveTo>
                <a:cubicBezTo>
                  <a:pt x="252" y="13"/>
                  <a:pt x="252" y="13"/>
                  <a:pt x="252" y="13"/>
                </a:cubicBezTo>
                <a:cubicBezTo>
                  <a:pt x="252" y="13"/>
                  <a:pt x="252" y="13"/>
                  <a:pt x="252" y="13"/>
                </a:cubicBezTo>
                <a:close/>
                <a:moveTo>
                  <a:pt x="255" y="13"/>
                </a:moveTo>
                <a:cubicBezTo>
                  <a:pt x="255" y="13"/>
                  <a:pt x="256" y="13"/>
                  <a:pt x="255" y="13"/>
                </a:cubicBezTo>
                <a:close/>
                <a:moveTo>
                  <a:pt x="253" y="13"/>
                </a:moveTo>
                <a:cubicBezTo>
                  <a:pt x="253" y="13"/>
                  <a:pt x="253" y="12"/>
                  <a:pt x="253" y="12"/>
                </a:cubicBezTo>
                <a:cubicBezTo>
                  <a:pt x="253" y="13"/>
                  <a:pt x="253" y="13"/>
                  <a:pt x="253" y="13"/>
                </a:cubicBezTo>
                <a:close/>
                <a:moveTo>
                  <a:pt x="259" y="13"/>
                </a:moveTo>
                <a:cubicBezTo>
                  <a:pt x="259" y="12"/>
                  <a:pt x="260" y="13"/>
                  <a:pt x="259" y="13"/>
                </a:cubicBezTo>
                <a:close/>
                <a:moveTo>
                  <a:pt x="260" y="13"/>
                </a:moveTo>
                <a:cubicBezTo>
                  <a:pt x="260" y="13"/>
                  <a:pt x="260" y="12"/>
                  <a:pt x="260" y="13"/>
                </a:cubicBezTo>
                <a:cubicBezTo>
                  <a:pt x="260" y="13"/>
                  <a:pt x="260" y="13"/>
                  <a:pt x="260" y="13"/>
                </a:cubicBezTo>
                <a:close/>
                <a:moveTo>
                  <a:pt x="265" y="12"/>
                </a:moveTo>
                <a:cubicBezTo>
                  <a:pt x="265" y="13"/>
                  <a:pt x="265" y="13"/>
                  <a:pt x="265" y="13"/>
                </a:cubicBezTo>
                <a:cubicBezTo>
                  <a:pt x="265" y="13"/>
                  <a:pt x="265" y="12"/>
                  <a:pt x="265" y="12"/>
                </a:cubicBezTo>
                <a:close/>
                <a:moveTo>
                  <a:pt x="265" y="12"/>
                </a:moveTo>
                <a:cubicBezTo>
                  <a:pt x="265" y="11"/>
                  <a:pt x="265" y="12"/>
                  <a:pt x="265" y="12"/>
                </a:cubicBezTo>
                <a:cubicBezTo>
                  <a:pt x="265" y="12"/>
                  <a:pt x="265" y="12"/>
                  <a:pt x="265" y="12"/>
                </a:cubicBezTo>
                <a:close/>
                <a:moveTo>
                  <a:pt x="266" y="12"/>
                </a:moveTo>
                <a:cubicBezTo>
                  <a:pt x="266" y="12"/>
                  <a:pt x="266" y="12"/>
                  <a:pt x="266" y="12"/>
                </a:cubicBezTo>
                <a:cubicBezTo>
                  <a:pt x="266" y="12"/>
                  <a:pt x="266" y="12"/>
                  <a:pt x="266" y="12"/>
                </a:cubicBezTo>
                <a:close/>
                <a:moveTo>
                  <a:pt x="266" y="13"/>
                </a:moveTo>
                <a:cubicBezTo>
                  <a:pt x="265" y="13"/>
                  <a:pt x="265" y="14"/>
                  <a:pt x="266" y="13"/>
                </a:cubicBezTo>
                <a:cubicBezTo>
                  <a:pt x="266" y="13"/>
                  <a:pt x="266" y="13"/>
                  <a:pt x="266" y="13"/>
                </a:cubicBezTo>
                <a:close/>
                <a:moveTo>
                  <a:pt x="277" y="13"/>
                </a:moveTo>
                <a:cubicBezTo>
                  <a:pt x="277" y="13"/>
                  <a:pt x="278" y="13"/>
                  <a:pt x="278" y="13"/>
                </a:cubicBezTo>
                <a:cubicBezTo>
                  <a:pt x="278" y="13"/>
                  <a:pt x="278" y="13"/>
                  <a:pt x="277" y="13"/>
                </a:cubicBezTo>
                <a:close/>
                <a:moveTo>
                  <a:pt x="279" y="13"/>
                </a:moveTo>
                <a:cubicBezTo>
                  <a:pt x="279" y="13"/>
                  <a:pt x="280" y="13"/>
                  <a:pt x="279" y="13"/>
                </a:cubicBezTo>
                <a:close/>
                <a:moveTo>
                  <a:pt x="273" y="13"/>
                </a:moveTo>
                <a:cubicBezTo>
                  <a:pt x="273" y="13"/>
                  <a:pt x="273" y="13"/>
                  <a:pt x="273" y="13"/>
                </a:cubicBezTo>
                <a:cubicBezTo>
                  <a:pt x="272" y="13"/>
                  <a:pt x="273" y="13"/>
                  <a:pt x="273" y="13"/>
                </a:cubicBezTo>
                <a:close/>
                <a:moveTo>
                  <a:pt x="268" y="13"/>
                </a:moveTo>
                <a:cubicBezTo>
                  <a:pt x="267" y="13"/>
                  <a:pt x="267" y="13"/>
                  <a:pt x="267" y="13"/>
                </a:cubicBezTo>
                <a:cubicBezTo>
                  <a:pt x="267" y="13"/>
                  <a:pt x="268" y="13"/>
                  <a:pt x="268" y="13"/>
                </a:cubicBezTo>
                <a:close/>
                <a:moveTo>
                  <a:pt x="267" y="12"/>
                </a:moveTo>
                <a:cubicBezTo>
                  <a:pt x="268" y="12"/>
                  <a:pt x="268" y="12"/>
                  <a:pt x="268" y="13"/>
                </a:cubicBezTo>
                <a:cubicBezTo>
                  <a:pt x="268" y="13"/>
                  <a:pt x="267" y="13"/>
                  <a:pt x="267" y="12"/>
                </a:cubicBezTo>
                <a:close/>
                <a:moveTo>
                  <a:pt x="268" y="12"/>
                </a:moveTo>
                <a:cubicBezTo>
                  <a:pt x="268" y="12"/>
                  <a:pt x="268" y="12"/>
                  <a:pt x="268" y="12"/>
                </a:cubicBezTo>
                <a:cubicBezTo>
                  <a:pt x="268" y="12"/>
                  <a:pt x="268" y="12"/>
                  <a:pt x="268" y="12"/>
                </a:cubicBezTo>
                <a:close/>
                <a:moveTo>
                  <a:pt x="271" y="12"/>
                </a:moveTo>
                <a:cubicBezTo>
                  <a:pt x="271" y="12"/>
                  <a:pt x="271" y="12"/>
                  <a:pt x="271" y="12"/>
                </a:cubicBezTo>
                <a:cubicBezTo>
                  <a:pt x="271" y="12"/>
                  <a:pt x="271" y="12"/>
                  <a:pt x="271" y="12"/>
                </a:cubicBezTo>
                <a:close/>
                <a:moveTo>
                  <a:pt x="270" y="12"/>
                </a:moveTo>
                <a:cubicBezTo>
                  <a:pt x="270" y="12"/>
                  <a:pt x="271" y="12"/>
                  <a:pt x="271" y="12"/>
                </a:cubicBezTo>
                <a:cubicBezTo>
                  <a:pt x="270" y="13"/>
                  <a:pt x="270" y="12"/>
                  <a:pt x="270" y="12"/>
                </a:cubicBezTo>
                <a:close/>
                <a:moveTo>
                  <a:pt x="271" y="13"/>
                </a:moveTo>
                <a:cubicBezTo>
                  <a:pt x="271" y="13"/>
                  <a:pt x="271" y="13"/>
                  <a:pt x="271" y="13"/>
                </a:cubicBezTo>
                <a:cubicBezTo>
                  <a:pt x="271" y="13"/>
                  <a:pt x="271" y="13"/>
                  <a:pt x="271" y="13"/>
                </a:cubicBezTo>
                <a:close/>
                <a:moveTo>
                  <a:pt x="272" y="13"/>
                </a:moveTo>
                <a:cubicBezTo>
                  <a:pt x="272" y="13"/>
                  <a:pt x="272" y="13"/>
                  <a:pt x="272" y="13"/>
                </a:cubicBezTo>
                <a:cubicBezTo>
                  <a:pt x="272" y="13"/>
                  <a:pt x="272" y="13"/>
                  <a:pt x="272" y="13"/>
                </a:cubicBezTo>
                <a:close/>
                <a:moveTo>
                  <a:pt x="275" y="13"/>
                </a:moveTo>
                <a:cubicBezTo>
                  <a:pt x="274" y="13"/>
                  <a:pt x="275" y="12"/>
                  <a:pt x="275" y="13"/>
                </a:cubicBezTo>
                <a:close/>
                <a:moveTo>
                  <a:pt x="276" y="12"/>
                </a:moveTo>
                <a:cubicBezTo>
                  <a:pt x="276" y="13"/>
                  <a:pt x="275" y="13"/>
                  <a:pt x="275" y="13"/>
                </a:cubicBezTo>
                <a:cubicBezTo>
                  <a:pt x="275" y="13"/>
                  <a:pt x="275" y="12"/>
                  <a:pt x="276" y="12"/>
                </a:cubicBezTo>
                <a:close/>
                <a:moveTo>
                  <a:pt x="279" y="12"/>
                </a:moveTo>
                <a:cubicBezTo>
                  <a:pt x="278" y="13"/>
                  <a:pt x="279" y="13"/>
                  <a:pt x="279" y="13"/>
                </a:cubicBezTo>
                <a:cubicBezTo>
                  <a:pt x="278" y="13"/>
                  <a:pt x="278" y="13"/>
                  <a:pt x="279" y="12"/>
                </a:cubicBezTo>
                <a:close/>
                <a:moveTo>
                  <a:pt x="279" y="12"/>
                </a:moveTo>
                <a:cubicBezTo>
                  <a:pt x="279" y="13"/>
                  <a:pt x="279" y="13"/>
                  <a:pt x="279" y="13"/>
                </a:cubicBezTo>
                <a:cubicBezTo>
                  <a:pt x="279" y="13"/>
                  <a:pt x="279" y="12"/>
                  <a:pt x="279" y="12"/>
                </a:cubicBezTo>
                <a:close/>
                <a:moveTo>
                  <a:pt x="280" y="13"/>
                </a:moveTo>
                <a:cubicBezTo>
                  <a:pt x="280" y="12"/>
                  <a:pt x="281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lose/>
                <a:moveTo>
                  <a:pt x="282" y="13"/>
                </a:moveTo>
                <a:cubicBezTo>
                  <a:pt x="282" y="13"/>
                  <a:pt x="282" y="13"/>
                  <a:pt x="282" y="13"/>
                </a:cubicBezTo>
                <a:cubicBezTo>
                  <a:pt x="282" y="13"/>
                  <a:pt x="282" y="13"/>
                  <a:pt x="282" y="13"/>
                </a:cubicBezTo>
                <a:close/>
                <a:moveTo>
                  <a:pt x="284" y="13"/>
                </a:moveTo>
                <a:cubicBezTo>
                  <a:pt x="284" y="13"/>
                  <a:pt x="284" y="13"/>
                  <a:pt x="284" y="13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4" y="13"/>
                </a:moveTo>
                <a:cubicBezTo>
                  <a:pt x="284" y="13"/>
                  <a:pt x="284" y="13"/>
                  <a:pt x="284" y="13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5" y="13"/>
                </a:moveTo>
                <a:cubicBezTo>
                  <a:pt x="285" y="13"/>
                  <a:pt x="285" y="13"/>
                  <a:pt x="285" y="13"/>
                </a:cubicBezTo>
                <a:cubicBezTo>
                  <a:pt x="285" y="13"/>
                  <a:pt x="285" y="13"/>
                  <a:pt x="285" y="13"/>
                </a:cubicBezTo>
                <a:close/>
                <a:moveTo>
                  <a:pt x="285" y="12"/>
                </a:moveTo>
                <a:cubicBezTo>
                  <a:pt x="284" y="13"/>
                  <a:pt x="285" y="12"/>
                  <a:pt x="285" y="12"/>
                </a:cubicBezTo>
                <a:close/>
                <a:moveTo>
                  <a:pt x="284" y="13"/>
                </a:moveTo>
                <a:cubicBezTo>
                  <a:pt x="284" y="13"/>
                  <a:pt x="284" y="12"/>
                  <a:pt x="284" y="12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6" y="13"/>
                </a:moveTo>
                <a:cubicBezTo>
                  <a:pt x="286" y="13"/>
                  <a:pt x="286" y="13"/>
                  <a:pt x="286" y="13"/>
                </a:cubicBezTo>
                <a:cubicBezTo>
                  <a:pt x="286" y="13"/>
                  <a:pt x="287" y="13"/>
                  <a:pt x="286" y="13"/>
                </a:cubicBezTo>
                <a:close/>
                <a:moveTo>
                  <a:pt x="290" y="13"/>
                </a:moveTo>
                <a:cubicBezTo>
                  <a:pt x="290" y="13"/>
                  <a:pt x="291" y="13"/>
                  <a:pt x="291" y="13"/>
                </a:cubicBezTo>
                <a:cubicBezTo>
                  <a:pt x="291" y="13"/>
                  <a:pt x="291" y="13"/>
                  <a:pt x="290" y="13"/>
                </a:cubicBezTo>
                <a:close/>
                <a:moveTo>
                  <a:pt x="286" y="13"/>
                </a:moveTo>
                <a:cubicBezTo>
                  <a:pt x="286" y="13"/>
                  <a:pt x="286" y="13"/>
                  <a:pt x="286" y="13"/>
                </a:cubicBezTo>
                <a:cubicBezTo>
                  <a:pt x="286" y="13"/>
                  <a:pt x="286" y="13"/>
                  <a:pt x="286" y="13"/>
                </a:cubicBezTo>
                <a:close/>
                <a:moveTo>
                  <a:pt x="285" y="13"/>
                </a:moveTo>
                <a:cubicBezTo>
                  <a:pt x="285" y="13"/>
                  <a:pt x="285" y="13"/>
                  <a:pt x="285" y="13"/>
                </a:cubicBezTo>
                <a:cubicBezTo>
                  <a:pt x="285" y="13"/>
                  <a:pt x="285" y="13"/>
                  <a:pt x="285" y="13"/>
                </a:cubicBezTo>
                <a:close/>
                <a:moveTo>
                  <a:pt x="276" y="13"/>
                </a:moveTo>
                <a:cubicBezTo>
                  <a:pt x="276" y="13"/>
                  <a:pt x="276" y="13"/>
                  <a:pt x="276" y="13"/>
                </a:cubicBezTo>
                <a:cubicBezTo>
                  <a:pt x="276" y="13"/>
                  <a:pt x="276" y="13"/>
                  <a:pt x="276" y="13"/>
                </a:cubicBezTo>
                <a:close/>
                <a:moveTo>
                  <a:pt x="273" y="13"/>
                </a:moveTo>
                <a:cubicBezTo>
                  <a:pt x="273" y="14"/>
                  <a:pt x="272" y="14"/>
                  <a:pt x="273" y="13"/>
                </a:cubicBezTo>
                <a:close/>
                <a:moveTo>
                  <a:pt x="276" y="13"/>
                </a:moveTo>
                <a:cubicBezTo>
                  <a:pt x="276" y="13"/>
                  <a:pt x="276" y="13"/>
                  <a:pt x="276" y="13"/>
                </a:cubicBezTo>
                <a:cubicBezTo>
                  <a:pt x="276" y="13"/>
                  <a:pt x="276" y="13"/>
                  <a:pt x="276" y="13"/>
                </a:cubicBezTo>
                <a:close/>
                <a:moveTo>
                  <a:pt x="279" y="13"/>
                </a:moveTo>
                <a:cubicBezTo>
                  <a:pt x="279" y="13"/>
                  <a:pt x="279" y="13"/>
                  <a:pt x="279" y="13"/>
                </a:cubicBezTo>
                <a:cubicBezTo>
                  <a:pt x="278" y="14"/>
                  <a:pt x="279" y="13"/>
                  <a:pt x="279" y="13"/>
                </a:cubicBezTo>
                <a:close/>
                <a:moveTo>
                  <a:pt x="287" y="14"/>
                </a:moveTo>
                <a:cubicBezTo>
                  <a:pt x="286" y="14"/>
                  <a:pt x="286" y="14"/>
                  <a:pt x="286" y="14"/>
                </a:cubicBezTo>
                <a:cubicBezTo>
                  <a:pt x="286" y="14"/>
                  <a:pt x="286" y="14"/>
                  <a:pt x="287" y="14"/>
                </a:cubicBezTo>
                <a:cubicBezTo>
                  <a:pt x="286" y="14"/>
                  <a:pt x="286" y="14"/>
                  <a:pt x="287" y="14"/>
                </a:cubicBezTo>
                <a:close/>
                <a:moveTo>
                  <a:pt x="291" y="14"/>
                </a:moveTo>
                <a:cubicBezTo>
                  <a:pt x="291" y="14"/>
                  <a:pt x="291" y="14"/>
                  <a:pt x="291" y="14"/>
                </a:cubicBezTo>
                <a:cubicBezTo>
                  <a:pt x="291" y="14"/>
                  <a:pt x="291" y="14"/>
                  <a:pt x="291" y="14"/>
                </a:cubicBezTo>
                <a:close/>
                <a:moveTo>
                  <a:pt x="292" y="14"/>
                </a:moveTo>
                <a:cubicBezTo>
                  <a:pt x="292" y="14"/>
                  <a:pt x="292" y="14"/>
                  <a:pt x="292" y="14"/>
                </a:cubicBezTo>
                <a:cubicBezTo>
                  <a:pt x="292" y="14"/>
                  <a:pt x="292" y="14"/>
                  <a:pt x="292" y="14"/>
                </a:cubicBezTo>
                <a:close/>
                <a:moveTo>
                  <a:pt x="294" y="14"/>
                </a:moveTo>
                <a:cubicBezTo>
                  <a:pt x="294" y="13"/>
                  <a:pt x="295" y="14"/>
                  <a:pt x="294" y="14"/>
                </a:cubicBezTo>
                <a:cubicBezTo>
                  <a:pt x="294" y="13"/>
                  <a:pt x="294" y="14"/>
                  <a:pt x="294" y="14"/>
                </a:cubicBezTo>
                <a:close/>
                <a:moveTo>
                  <a:pt x="293" y="14"/>
                </a:moveTo>
                <a:cubicBezTo>
                  <a:pt x="293" y="14"/>
                  <a:pt x="293" y="13"/>
                  <a:pt x="294" y="14"/>
                </a:cubicBezTo>
                <a:cubicBezTo>
                  <a:pt x="294" y="14"/>
                  <a:pt x="293" y="14"/>
                  <a:pt x="293" y="14"/>
                </a:cubicBezTo>
                <a:close/>
                <a:moveTo>
                  <a:pt x="289" y="14"/>
                </a:moveTo>
                <a:cubicBezTo>
                  <a:pt x="289" y="14"/>
                  <a:pt x="289" y="14"/>
                  <a:pt x="289" y="14"/>
                </a:cubicBezTo>
                <a:cubicBezTo>
                  <a:pt x="289" y="14"/>
                  <a:pt x="289" y="14"/>
                  <a:pt x="289" y="14"/>
                </a:cubicBezTo>
                <a:close/>
                <a:moveTo>
                  <a:pt x="296" y="14"/>
                </a:moveTo>
                <a:cubicBezTo>
                  <a:pt x="296" y="13"/>
                  <a:pt x="297" y="14"/>
                  <a:pt x="296" y="14"/>
                </a:cubicBezTo>
                <a:close/>
                <a:moveTo>
                  <a:pt x="294" y="14"/>
                </a:moveTo>
                <a:cubicBezTo>
                  <a:pt x="293" y="14"/>
                  <a:pt x="293" y="14"/>
                  <a:pt x="294" y="14"/>
                </a:cubicBezTo>
                <a:cubicBezTo>
                  <a:pt x="294" y="14"/>
                  <a:pt x="294" y="14"/>
                  <a:pt x="294" y="14"/>
                </a:cubicBezTo>
                <a:close/>
                <a:moveTo>
                  <a:pt x="296" y="14"/>
                </a:moveTo>
                <a:cubicBezTo>
                  <a:pt x="296" y="14"/>
                  <a:pt x="296" y="14"/>
                  <a:pt x="297" y="14"/>
                </a:cubicBezTo>
                <a:cubicBezTo>
                  <a:pt x="297" y="14"/>
                  <a:pt x="296" y="15"/>
                  <a:pt x="296" y="14"/>
                </a:cubicBezTo>
                <a:close/>
                <a:moveTo>
                  <a:pt x="291" y="14"/>
                </a:moveTo>
                <a:cubicBezTo>
                  <a:pt x="291" y="14"/>
                  <a:pt x="291" y="14"/>
                  <a:pt x="291" y="14"/>
                </a:cubicBezTo>
                <a:cubicBezTo>
                  <a:pt x="291" y="14"/>
                  <a:pt x="291" y="15"/>
                  <a:pt x="291" y="14"/>
                </a:cubicBezTo>
                <a:close/>
                <a:moveTo>
                  <a:pt x="282" y="15"/>
                </a:moveTo>
                <a:cubicBezTo>
                  <a:pt x="282" y="15"/>
                  <a:pt x="282" y="14"/>
                  <a:pt x="282" y="14"/>
                </a:cubicBezTo>
                <a:cubicBezTo>
                  <a:pt x="282" y="15"/>
                  <a:pt x="282" y="15"/>
                  <a:pt x="282" y="15"/>
                </a:cubicBezTo>
                <a:close/>
                <a:moveTo>
                  <a:pt x="263" y="15"/>
                </a:moveTo>
                <a:cubicBezTo>
                  <a:pt x="263" y="15"/>
                  <a:pt x="263" y="15"/>
                  <a:pt x="263" y="15"/>
                </a:cubicBezTo>
                <a:cubicBezTo>
                  <a:pt x="263" y="15"/>
                  <a:pt x="263" y="15"/>
                  <a:pt x="263" y="15"/>
                </a:cubicBezTo>
                <a:close/>
                <a:moveTo>
                  <a:pt x="263" y="15"/>
                </a:moveTo>
                <a:cubicBezTo>
                  <a:pt x="262" y="15"/>
                  <a:pt x="262" y="15"/>
                  <a:pt x="263" y="15"/>
                </a:cubicBezTo>
                <a:cubicBezTo>
                  <a:pt x="263" y="15"/>
                  <a:pt x="262" y="15"/>
                  <a:pt x="263" y="15"/>
                </a:cubicBezTo>
                <a:close/>
                <a:moveTo>
                  <a:pt x="282" y="15"/>
                </a:moveTo>
                <a:cubicBezTo>
                  <a:pt x="282" y="15"/>
                  <a:pt x="282" y="15"/>
                  <a:pt x="281" y="15"/>
                </a:cubicBezTo>
                <a:cubicBezTo>
                  <a:pt x="282" y="15"/>
                  <a:pt x="282" y="15"/>
                  <a:pt x="282" y="15"/>
                </a:cubicBezTo>
                <a:close/>
                <a:moveTo>
                  <a:pt x="288" y="15"/>
                </a:moveTo>
                <a:cubicBezTo>
                  <a:pt x="288" y="15"/>
                  <a:pt x="288" y="15"/>
                  <a:pt x="288" y="15"/>
                </a:cubicBezTo>
                <a:cubicBezTo>
                  <a:pt x="288" y="15"/>
                  <a:pt x="288" y="15"/>
                  <a:pt x="288" y="15"/>
                </a:cubicBezTo>
                <a:close/>
                <a:moveTo>
                  <a:pt x="293" y="15"/>
                </a:moveTo>
                <a:cubicBezTo>
                  <a:pt x="293" y="15"/>
                  <a:pt x="293" y="15"/>
                  <a:pt x="293" y="15"/>
                </a:cubicBezTo>
                <a:cubicBezTo>
                  <a:pt x="293" y="15"/>
                  <a:pt x="293" y="15"/>
                  <a:pt x="293" y="15"/>
                </a:cubicBezTo>
                <a:close/>
                <a:moveTo>
                  <a:pt x="286" y="15"/>
                </a:moveTo>
                <a:cubicBezTo>
                  <a:pt x="286" y="15"/>
                  <a:pt x="286" y="15"/>
                  <a:pt x="286" y="15"/>
                </a:cubicBezTo>
                <a:cubicBezTo>
                  <a:pt x="286" y="15"/>
                  <a:pt x="286" y="15"/>
                  <a:pt x="286" y="15"/>
                </a:cubicBezTo>
                <a:close/>
                <a:moveTo>
                  <a:pt x="300" y="16"/>
                </a:moveTo>
                <a:cubicBezTo>
                  <a:pt x="300" y="16"/>
                  <a:pt x="300" y="15"/>
                  <a:pt x="300" y="16"/>
                </a:cubicBezTo>
                <a:cubicBezTo>
                  <a:pt x="301" y="16"/>
                  <a:pt x="300" y="16"/>
                  <a:pt x="300" y="16"/>
                </a:cubicBezTo>
                <a:close/>
                <a:moveTo>
                  <a:pt x="295" y="17"/>
                </a:moveTo>
                <a:cubicBezTo>
                  <a:pt x="295" y="14"/>
                  <a:pt x="296" y="16"/>
                  <a:pt x="295" y="17"/>
                </a:cubicBezTo>
                <a:cubicBezTo>
                  <a:pt x="295" y="16"/>
                  <a:pt x="296" y="17"/>
                  <a:pt x="295" y="17"/>
                </a:cubicBezTo>
                <a:close/>
                <a:moveTo>
                  <a:pt x="286" y="17"/>
                </a:moveTo>
                <a:cubicBezTo>
                  <a:pt x="286" y="17"/>
                  <a:pt x="286" y="17"/>
                  <a:pt x="286" y="17"/>
                </a:cubicBezTo>
                <a:cubicBezTo>
                  <a:pt x="286" y="17"/>
                  <a:pt x="286" y="17"/>
                  <a:pt x="286" y="17"/>
                </a:cubicBezTo>
                <a:close/>
                <a:moveTo>
                  <a:pt x="281" y="17"/>
                </a:moveTo>
                <a:cubicBezTo>
                  <a:pt x="281" y="17"/>
                  <a:pt x="282" y="17"/>
                  <a:pt x="281" y="17"/>
                </a:cubicBezTo>
                <a:close/>
                <a:moveTo>
                  <a:pt x="288" y="17"/>
                </a:moveTo>
                <a:cubicBezTo>
                  <a:pt x="288" y="17"/>
                  <a:pt x="288" y="17"/>
                  <a:pt x="288" y="17"/>
                </a:cubicBezTo>
                <a:cubicBezTo>
                  <a:pt x="288" y="17"/>
                  <a:pt x="288" y="17"/>
                  <a:pt x="288" y="17"/>
                </a:cubicBezTo>
                <a:close/>
                <a:moveTo>
                  <a:pt x="298" y="17"/>
                </a:moveTo>
                <a:cubicBezTo>
                  <a:pt x="298" y="17"/>
                  <a:pt x="298" y="17"/>
                  <a:pt x="298" y="17"/>
                </a:cubicBezTo>
                <a:cubicBezTo>
                  <a:pt x="297" y="17"/>
                  <a:pt x="298" y="17"/>
                  <a:pt x="298" y="17"/>
                </a:cubicBezTo>
                <a:close/>
                <a:moveTo>
                  <a:pt x="299" y="17"/>
                </a:moveTo>
                <a:cubicBezTo>
                  <a:pt x="299" y="17"/>
                  <a:pt x="299" y="17"/>
                  <a:pt x="299" y="17"/>
                </a:cubicBezTo>
                <a:cubicBezTo>
                  <a:pt x="299" y="17"/>
                  <a:pt x="299" y="17"/>
                  <a:pt x="299" y="17"/>
                </a:cubicBezTo>
                <a:close/>
                <a:moveTo>
                  <a:pt x="303" y="17"/>
                </a:moveTo>
                <a:cubicBezTo>
                  <a:pt x="303" y="17"/>
                  <a:pt x="303" y="18"/>
                  <a:pt x="303" y="17"/>
                </a:cubicBezTo>
                <a:close/>
                <a:moveTo>
                  <a:pt x="291" y="18"/>
                </a:moveTo>
                <a:cubicBezTo>
                  <a:pt x="291" y="18"/>
                  <a:pt x="291" y="17"/>
                  <a:pt x="291" y="17"/>
                </a:cubicBezTo>
                <a:cubicBezTo>
                  <a:pt x="291" y="17"/>
                  <a:pt x="291" y="18"/>
                  <a:pt x="291" y="18"/>
                </a:cubicBezTo>
                <a:close/>
                <a:moveTo>
                  <a:pt x="298" y="18"/>
                </a:moveTo>
                <a:cubicBezTo>
                  <a:pt x="297" y="18"/>
                  <a:pt x="298" y="17"/>
                  <a:pt x="298" y="18"/>
                </a:cubicBezTo>
                <a:cubicBezTo>
                  <a:pt x="298" y="18"/>
                  <a:pt x="298" y="18"/>
                  <a:pt x="298" y="18"/>
                </a:cubicBezTo>
                <a:close/>
                <a:moveTo>
                  <a:pt x="290" y="18"/>
                </a:moveTo>
                <a:cubicBezTo>
                  <a:pt x="290" y="17"/>
                  <a:pt x="291" y="18"/>
                  <a:pt x="290" y="18"/>
                </a:cubicBezTo>
                <a:close/>
                <a:moveTo>
                  <a:pt x="284" y="18"/>
                </a:moveTo>
                <a:cubicBezTo>
                  <a:pt x="284" y="18"/>
                  <a:pt x="284" y="18"/>
                  <a:pt x="284" y="18"/>
                </a:cubicBezTo>
                <a:cubicBezTo>
                  <a:pt x="284" y="18"/>
                  <a:pt x="284" y="18"/>
                  <a:pt x="284" y="18"/>
                </a:cubicBezTo>
                <a:close/>
                <a:moveTo>
                  <a:pt x="283" y="18"/>
                </a:moveTo>
                <a:cubicBezTo>
                  <a:pt x="283" y="18"/>
                  <a:pt x="284" y="18"/>
                  <a:pt x="284" y="19"/>
                </a:cubicBezTo>
                <a:cubicBezTo>
                  <a:pt x="283" y="18"/>
                  <a:pt x="283" y="18"/>
                  <a:pt x="283" y="18"/>
                </a:cubicBezTo>
                <a:cubicBezTo>
                  <a:pt x="283" y="18"/>
                  <a:pt x="283" y="18"/>
                  <a:pt x="283" y="18"/>
                </a:cubicBezTo>
                <a:close/>
                <a:moveTo>
                  <a:pt x="280" y="18"/>
                </a:moveTo>
                <a:cubicBezTo>
                  <a:pt x="280" y="18"/>
                  <a:pt x="279" y="18"/>
                  <a:pt x="280" y="18"/>
                </a:cubicBezTo>
                <a:cubicBezTo>
                  <a:pt x="280" y="18"/>
                  <a:pt x="280" y="18"/>
                  <a:pt x="280" y="18"/>
                </a:cubicBezTo>
                <a:cubicBezTo>
                  <a:pt x="280" y="18"/>
                  <a:pt x="280" y="18"/>
                  <a:pt x="280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6" y="18"/>
                </a:cubicBezTo>
                <a:cubicBezTo>
                  <a:pt x="276" y="18"/>
                  <a:pt x="275" y="19"/>
                  <a:pt x="275" y="18"/>
                </a:cubicBezTo>
                <a:close/>
                <a:moveTo>
                  <a:pt x="279" y="19"/>
                </a:moveTo>
                <a:cubicBezTo>
                  <a:pt x="279" y="19"/>
                  <a:pt x="279" y="18"/>
                  <a:pt x="279" y="18"/>
                </a:cubicBezTo>
                <a:cubicBezTo>
                  <a:pt x="279" y="19"/>
                  <a:pt x="279" y="19"/>
                  <a:pt x="279" y="19"/>
                </a:cubicBezTo>
                <a:close/>
                <a:moveTo>
                  <a:pt x="279" y="19"/>
                </a:moveTo>
                <a:cubicBezTo>
                  <a:pt x="279" y="19"/>
                  <a:pt x="279" y="19"/>
                  <a:pt x="279" y="19"/>
                </a:cubicBezTo>
                <a:cubicBezTo>
                  <a:pt x="279" y="19"/>
                  <a:pt x="279" y="19"/>
                  <a:pt x="279" y="19"/>
                </a:cubicBezTo>
                <a:close/>
                <a:moveTo>
                  <a:pt x="278" y="19"/>
                </a:moveTo>
                <a:cubicBezTo>
                  <a:pt x="278" y="18"/>
                  <a:pt x="279" y="19"/>
                  <a:pt x="278" y="19"/>
                </a:cubicBezTo>
                <a:cubicBezTo>
                  <a:pt x="278" y="19"/>
                  <a:pt x="278" y="19"/>
                  <a:pt x="278" y="19"/>
                </a:cubicBezTo>
                <a:close/>
                <a:moveTo>
                  <a:pt x="275" y="19"/>
                </a:moveTo>
                <a:cubicBezTo>
                  <a:pt x="275" y="19"/>
                  <a:pt x="275" y="19"/>
                  <a:pt x="275" y="19"/>
                </a:cubicBezTo>
                <a:cubicBezTo>
                  <a:pt x="275" y="19"/>
                  <a:pt x="274" y="19"/>
                  <a:pt x="275" y="19"/>
                </a:cubicBezTo>
                <a:close/>
                <a:moveTo>
                  <a:pt x="274" y="19"/>
                </a:moveTo>
                <a:cubicBezTo>
                  <a:pt x="274" y="19"/>
                  <a:pt x="274" y="19"/>
                  <a:pt x="274" y="19"/>
                </a:cubicBezTo>
                <a:cubicBezTo>
                  <a:pt x="274" y="19"/>
                  <a:pt x="274" y="19"/>
                  <a:pt x="274" y="19"/>
                </a:cubicBezTo>
                <a:close/>
                <a:moveTo>
                  <a:pt x="278" y="19"/>
                </a:moveTo>
                <a:cubicBezTo>
                  <a:pt x="278" y="19"/>
                  <a:pt x="278" y="19"/>
                  <a:pt x="278" y="20"/>
                </a:cubicBezTo>
                <a:cubicBezTo>
                  <a:pt x="278" y="20"/>
                  <a:pt x="278" y="20"/>
                  <a:pt x="278" y="19"/>
                </a:cubicBezTo>
                <a:close/>
                <a:moveTo>
                  <a:pt x="279" y="20"/>
                </a:moveTo>
                <a:cubicBezTo>
                  <a:pt x="279" y="20"/>
                  <a:pt x="279" y="20"/>
                  <a:pt x="279" y="20"/>
                </a:cubicBezTo>
                <a:cubicBezTo>
                  <a:pt x="279" y="20"/>
                  <a:pt x="279" y="20"/>
                  <a:pt x="279" y="20"/>
                </a:cubicBezTo>
                <a:close/>
                <a:moveTo>
                  <a:pt x="279" y="20"/>
                </a:moveTo>
                <a:cubicBezTo>
                  <a:pt x="279" y="20"/>
                  <a:pt x="279" y="20"/>
                  <a:pt x="279" y="20"/>
                </a:cubicBezTo>
                <a:cubicBezTo>
                  <a:pt x="279" y="20"/>
                  <a:pt x="279" y="20"/>
                  <a:pt x="279" y="20"/>
                </a:cubicBezTo>
                <a:close/>
                <a:moveTo>
                  <a:pt x="277" y="19"/>
                </a:moveTo>
                <a:cubicBezTo>
                  <a:pt x="277" y="19"/>
                  <a:pt x="277" y="19"/>
                  <a:pt x="277" y="20"/>
                </a:cubicBezTo>
                <a:cubicBezTo>
                  <a:pt x="277" y="20"/>
                  <a:pt x="277" y="20"/>
                  <a:pt x="277" y="19"/>
                </a:cubicBezTo>
                <a:close/>
                <a:moveTo>
                  <a:pt x="273" y="20"/>
                </a:moveTo>
                <a:cubicBezTo>
                  <a:pt x="273" y="19"/>
                  <a:pt x="274" y="19"/>
                  <a:pt x="274" y="20"/>
                </a:cubicBezTo>
                <a:cubicBezTo>
                  <a:pt x="274" y="20"/>
                  <a:pt x="273" y="20"/>
                  <a:pt x="273" y="20"/>
                </a:cubicBezTo>
                <a:close/>
                <a:moveTo>
                  <a:pt x="273" y="20"/>
                </a:moveTo>
                <a:cubicBezTo>
                  <a:pt x="273" y="20"/>
                  <a:pt x="273" y="20"/>
                  <a:pt x="273" y="20"/>
                </a:cubicBezTo>
                <a:cubicBezTo>
                  <a:pt x="273" y="20"/>
                  <a:pt x="273" y="20"/>
                  <a:pt x="273" y="20"/>
                </a:cubicBezTo>
                <a:close/>
                <a:moveTo>
                  <a:pt x="272" y="19"/>
                </a:moveTo>
                <a:cubicBezTo>
                  <a:pt x="273" y="19"/>
                  <a:pt x="273" y="20"/>
                  <a:pt x="272" y="20"/>
                </a:cubicBezTo>
                <a:cubicBezTo>
                  <a:pt x="272" y="19"/>
                  <a:pt x="272" y="19"/>
                  <a:pt x="272" y="19"/>
                </a:cubicBezTo>
                <a:cubicBezTo>
                  <a:pt x="273" y="19"/>
                  <a:pt x="272" y="19"/>
                  <a:pt x="272" y="19"/>
                </a:cubicBezTo>
                <a:close/>
                <a:moveTo>
                  <a:pt x="269" y="20"/>
                </a:moveTo>
                <a:cubicBezTo>
                  <a:pt x="269" y="20"/>
                  <a:pt x="269" y="19"/>
                  <a:pt x="269" y="19"/>
                </a:cubicBezTo>
                <a:cubicBezTo>
                  <a:pt x="269" y="19"/>
                  <a:pt x="269" y="20"/>
                  <a:pt x="269" y="20"/>
                </a:cubicBezTo>
                <a:close/>
                <a:moveTo>
                  <a:pt x="267" y="19"/>
                </a:moveTo>
                <a:cubicBezTo>
                  <a:pt x="267" y="19"/>
                  <a:pt x="267" y="20"/>
                  <a:pt x="267" y="20"/>
                </a:cubicBezTo>
                <a:cubicBezTo>
                  <a:pt x="267" y="19"/>
                  <a:pt x="267" y="19"/>
                  <a:pt x="267" y="19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70" y="19"/>
                </a:moveTo>
                <a:cubicBezTo>
                  <a:pt x="270" y="16"/>
                  <a:pt x="272" y="19"/>
                  <a:pt x="270" y="19"/>
                </a:cubicBezTo>
                <a:cubicBezTo>
                  <a:pt x="270" y="19"/>
                  <a:pt x="270" y="19"/>
                  <a:pt x="270" y="19"/>
                </a:cubicBezTo>
                <a:close/>
                <a:moveTo>
                  <a:pt x="270" y="18"/>
                </a:moveTo>
                <a:cubicBezTo>
                  <a:pt x="270" y="18"/>
                  <a:pt x="270" y="18"/>
                  <a:pt x="270" y="18"/>
                </a:cubicBezTo>
                <a:cubicBezTo>
                  <a:pt x="269" y="18"/>
                  <a:pt x="269" y="18"/>
                  <a:pt x="270" y="18"/>
                </a:cubicBezTo>
                <a:close/>
                <a:moveTo>
                  <a:pt x="267" y="18"/>
                </a:moveTo>
                <a:cubicBezTo>
                  <a:pt x="267" y="18"/>
                  <a:pt x="267" y="18"/>
                  <a:pt x="267" y="18"/>
                </a:cubicBezTo>
                <a:cubicBezTo>
                  <a:pt x="268" y="18"/>
                  <a:pt x="268" y="18"/>
                  <a:pt x="267" y="18"/>
                </a:cubicBezTo>
                <a:close/>
                <a:moveTo>
                  <a:pt x="267" y="18"/>
                </a:moveTo>
                <a:cubicBezTo>
                  <a:pt x="267" y="18"/>
                  <a:pt x="268" y="18"/>
                  <a:pt x="267" y="18"/>
                </a:cubicBezTo>
                <a:cubicBezTo>
                  <a:pt x="267" y="18"/>
                  <a:pt x="268" y="18"/>
                  <a:pt x="267" y="18"/>
                </a:cubicBezTo>
                <a:close/>
                <a:moveTo>
                  <a:pt x="268" y="18"/>
                </a:moveTo>
                <a:cubicBezTo>
                  <a:pt x="268" y="19"/>
                  <a:pt x="269" y="18"/>
                  <a:pt x="268" y="18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68" y="19"/>
                </a:moveTo>
                <a:cubicBezTo>
                  <a:pt x="268" y="19"/>
                  <a:pt x="268" y="19"/>
                  <a:pt x="268" y="19"/>
                </a:cubicBezTo>
                <a:cubicBezTo>
                  <a:pt x="268" y="19"/>
                  <a:pt x="268" y="19"/>
                  <a:pt x="268" y="19"/>
                </a:cubicBezTo>
                <a:close/>
                <a:moveTo>
                  <a:pt x="267" y="19"/>
                </a:moveTo>
                <a:cubicBezTo>
                  <a:pt x="266" y="19"/>
                  <a:pt x="267" y="19"/>
                  <a:pt x="267" y="19"/>
                </a:cubicBezTo>
                <a:close/>
                <a:moveTo>
                  <a:pt x="268" y="19"/>
                </a:moveTo>
                <a:cubicBezTo>
                  <a:pt x="268" y="19"/>
                  <a:pt x="268" y="19"/>
                  <a:pt x="267" y="19"/>
                </a:cubicBezTo>
                <a:cubicBezTo>
                  <a:pt x="267" y="19"/>
                  <a:pt x="267" y="19"/>
                  <a:pt x="268" y="19"/>
                </a:cubicBezTo>
                <a:close/>
                <a:moveTo>
                  <a:pt x="265" y="19"/>
                </a:moveTo>
                <a:cubicBezTo>
                  <a:pt x="265" y="19"/>
                  <a:pt x="265" y="19"/>
                  <a:pt x="265" y="19"/>
                </a:cubicBezTo>
                <a:cubicBezTo>
                  <a:pt x="265" y="19"/>
                  <a:pt x="265" y="19"/>
                  <a:pt x="265" y="19"/>
                </a:cubicBezTo>
                <a:close/>
                <a:moveTo>
                  <a:pt x="267" y="18"/>
                </a:moveTo>
                <a:cubicBezTo>
                  <a:pt x="266" y="18"/>
                  <a:pt x="267" y="19"/>
                  <a:pt x="267" y="18"/>
                </a:cubicBezTo>
                <a:cubicBezTo>
                  <a:pt x="265" y="18"/>
                  <a:pt x="267" y="18"/>
                  <a:pt x="267" y="18"/>
                </a:cubicBezTo>
                <a:close/>
                <a:moveTo>
                  <a:pt x="266" y="18"/>
                </a:moveTo>
                <a:cubicBezTo>
                  <a:pt x="266" y="18"/>
                  <a:pt x="267" y="19"/>
                  <a:pt x="266" y="18"/>
                </a:cubicBezTo>
                <a:close/>
                <a:moveTo>
                  <a:pt x="265" y="18"/>
                </a:moveTo>
                <a:cubicBezTo>
                  <a:pt x="265" y="18"/>
                  <a:pt x="265" y="18"/>
                  <a:pt x="265" y="18"/>
                </a:cubicBezTo>
                <a:cubicBezTo>
                  <a:pt x="265" y="18"/>
                  <a:pt x="265" y="18"/>
                  <a:pt x="265" y="18"/>
                </a:cubicBezTo>
                <a:close/>
                <a:moveTo>
                  <a:pt x="265" y="18"/>
                </a:moveTo>
                <a:cubicBezTo>
                  <a:pt x="265" y="17"/>
                  <a:pt x="266" y="18"/>
                  <a:pt x="266" y="18"/>
                </a:cubicBezTo>
                <a:cubicBezTo>
                  <a:pt x="266" y="18"/>
                  <a:pt x="265" y="18"/>
                  <a:pt x="265" y="18"/>
                </a:cubicBezTo>
                <a:cubicBezTo>
                  <a:pt x="265" y="17"/>
                  <a:pt x="265" y="18"/>
                  <a:pt x="265" y="18"/>
                </a:cubicBezTo>
                <a:close/>
                <a:moveTo>
                  <a:pt x="263" y="18"/>
                </a:moveTo>
                <a:cubicBezTo>
                  <a:pt x="263" y="18"/>
                  <a:pt x="263" y="18"/>
                  <a:pt x="263" y="18"/>
                </a:cubicBezTo>
                <a:cubicBezTo>
                  <a:pt x="263" y="18"/>
                  <a:pt x="263" y="18"/>
                  <a:pt x="263" y="18"/>
                </a:cubicBezTo>
                <a:close/>
                <a:moveTo>
                  <a:pt x="264" y="18"/>
                </a:moveTo>
                <a:cubicBezTo>
                  <a:pt x="265" y="18"/>
                  <a:pt x="264" y="18"/>
                  <a:pt x="264" y="18"/>
                </a:cubicBezTo>
                <a:cubicBezTo>
                  <a:pt x="264" y="18"/>
                  <a:pt x="264" y="18"/>
                  <a:pt x="264" y="18"/>
                </a:cubicBezTo>
                <a:close/>
                <a:moveTo>
                  <a:pt x="263" y="18"/>
                </a:moveTo>
                <a:cubicBezTo>
                  <a:pt x="263" y="18"/>
                  <a:pt x="263" y="18"/>
                  <a:pt x="263" y="18"/>
                </a:cubicBezTo>
                <a:cubicBezTo>
                  <a:pt x="263" y="18"/>
                  <a:pt x="263" y="18"/>
                  <a:pt x="263" y="18"/>
                </a:cubicBezTo>
                <a:close/>
                <a:moveTo>
                  <a:pt x="262" y="18"/>
                </a:moveTo>
                <a:cubicBezTo>
                  <a:pt x="262" y="18"/>
                  <a:pt x="262" y="17"/>
                  <a:pt x="262" y="17"/>
                </a:cubicBezTo>
                <a:cubicBezTo>
                  <a:pt x="262" y="18"/>
                  <a:pt x="262" y="18"/>
                  <a:pt x="262" y="18"/>
                </a:cubicBezTo>
                <a:close/>
                <a:moveTo>
                  <a:pt x="246" y="18"/>
                </a:moveTo>
                <a:cubicBezTo>
                  <a:pt x="246" y="18"/>
                  <a:pt x="246" y="17"/>
                  <a:pt x="246" y="17"/>
                </a:cubicBezTo>
                <a:cubicBezTo>
                  <a:pt x="246" y="17"/>
                  <a:pt x="246" y="18"/>
                  <a:pt x="246" y="18"/>
                </a:cubicBezTo>
                <a:close/>
                <a:moveTo>
                  <a:pt x="253" y="18"/>
                </a:moveTo>
                <a:cubicBezTo>
                  <a:pt x="253" y="18"/>
                  <a:pt x="252" y="18"/>
                  <a:pt x="252" y="18"/>
                </a:cubicBezTo>
                <a:cubicBezTo>
                  <a:pt x="252" y="18"/>
                  <a:pt x="252" y="17"/>
                  <a:pt x="253" y="18"/>
                </a:cubicBezTo>
                <a:close/>
                <a:moveTo>
                  <a:pt x="254" y="18"/>
                </a:moveTo>
                <a:cubicBezTo>
                  <a:pt x="254" y="18"/>
                  <a:pt x="254" y="18"/>
                  <a:pt x="254" y="18"/>
                </a:cubicBezTo>
                <a:cubicBezTo>
                  <a:pt x="254" y="18"/>
                  <a:pt x="254" y="18"/>
                  <a:pt x="254" y="18"/>
                </a:cubicBezTo>
                <a:close/>
                <a:moveTo>
                  <a:pt x="256" y="18"/>
                </a:moveTo>
                <a:cubicBezTo>
                  <a:pt x="256" y="18"/>
                  <a:pt x="256" y="18"/>
                  <a:pt x="256" y="18"/>
                </a:cubicBezTo>
                <a:cubicBezTo>
                  <a:pt x="256" y="18"/>
                  <a:pt x="256" y="18"/>
                  <a:pt x="256" y="18"/>
                </a:cubicBezTo>
                <a:close/>
                <a:moveTo>
                  <a:pt x="260" y="18"/>
                </a:moveTo>
                <a:cubicBezTo>
                  <a:pt x="260" y="18"/>
                  <a:pt x="261" y="18"/>
                  <a:pt x="261" y="18"/>
                </a:cubicBezTo>
                <a:cubicBezTo>
                  <a:pt x="261" y="18"/>
                  <a:pt x="261" y="18"/>
                  <a:pt x="260" y="18"/>
                </a:cubicBezTo>
                <a:close/>
                <a:moveTo>
                  <a:pt x="258" y="18"/>
                </a:moveTo>
                <a:cubicBezTo>
                  <a:pt x="258" y="18"/>
                  <a:pt x="258" y="18"/>
                  <a:pt x="258" y="18"/>
                </a:cubicBezTo>
                <a:cubicBezTo>
                  <a:pt x="258" y="18"/>
                  <a:pt x="258" y="18"/>
                  <a:pt x="258" y="18"/>
                </a:cubicBezTo>
                <a:close/>
                <a:moveTo>
                  <a:pt x="257" y="18"/>
                </a:moveTo>
                <a:cubicBezTo>
                  <a:pt x="257" y="18"/>
                  <a:pt x="257" y="18"/>
                  <a:pt x="257" y="18"/>
                </a:cubicBezTo>
                <a:cubicBezTo>
                  <a:pt x="257" y="18"/>
                  <a:pt x="257" y="18"/>
                  <a:pt x="257" y="18"/>
                </a:cubicBezTo>
                <a:close/>
                <a:moveTo>
                  <a:pt x="256" y="19"/>
                </a:moveTo>
                <a:cubicBezTo>
                  <a:pt x="256" y="19"/>
                  <a:pt x="256" y="18"/>
                  <a:pt x="256" y="18"/>
                </a:cubicBezTo>
                <a:cubicBezTo>
                  <a:pt x="256" y="18"/>
                  <a:pt x="256" y="19"/>
                  <a:pt x="256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1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55" y="19"/>
                </a:moveTo>
                <a:cubicBezTo>
                  <a:pt x="255" y="19"/>
                  <a:pt x="255" y="19"/>
                  <a:pt x="255" y="19"/>
                </a:cubicBezTo>
                <a:cubicBezTo>
                  <a:pt x="255" y="19"/>
                  <a:pt x="255" y="19"/>
                  <a:pt x="255" y="19"/>
                </a:cubicBezTo>
                <a:close/>
                <a:moveTo>
                  <a:pt x="254" y="20"/>
                </a:moveTo>
                <a:cubicBezTo>
                  <a:pt x="254" y="20"/>
                  <a:pt x="254" y="20"/>
                  <a:pt x="254" y="20"/>
                </a:cubicBezTo>
                <a:cubicBezTo>
                  <a:pt x="254" y="20"/>
                  <a:pt x="254" y="20"/>
                  <a:pt x="254" y="20"/>
                </a:cubicBezTo>
                <a:close/>
                <a:moveTo>
                  <a:pt x="254" y="19"/>
                </a:moveTo>
                <a:cubicBezTo>
                  <a:pt x="256" y="19"/>
                  <a:pt x="254" y="20"/>
                  <a:pt x="254" y="19"/>
                </a:cubicBezTo>
                <a:cubicBezTo>
                  <a:pt x="255" y="19"/>
                  <a:pt x="254" y="19"/>
                  <a:pt x="254" y="19"/>
                </a:cubicBezTo>
                <a:close/>
                <a:moveTo>
                  <a:pt x="253" y="19"/>
                </a:moveTo>
                <a:cubicBezTo>
                  <a:pt x="253" y="19"/>
                  <a:pt x="253" y="19"/>
                  <a:pt x="253" y="19"/>
                </a:cubicBezTo>
                <a:cubicBezTo>
                  <a:pt x="253" y="19"/>
                  <a:pt x="253" y="19"/>
                  <a:pt x="253" y="19"/>
                </a:cubicBezTo>
                <a:close/>
                <a:moveTo>
                  <a:pt x="254" y="19"/>
                </a:moveTo>
                <a:cubicBezTo>
                  <a:pt x="254" y="20"/>
                  <a:pt x="254" y="19"/>
                  <a:pt x="254" y="19"/>
                </a:cubicBezTo>
                <a:cubicBezTo>
                  <a:pt x="254" y="19"/>
                  <a:pt x="253" y="19"/>
                  <a:pt x="254" y="19"/>
                </a:cubicBezTo>
                <a:close/>
                <a:moveTo>
                  <a:pt x="254" y="19"/>
                </a:moveTo>
                <a:cubicBezTo>
                  <a:pt x="254" y="19"/>
                  <a:pt x="254" y="19"/>
                  <a:pt x="254" y="19"/>
                </a:cubicBezTo>
                <a:cubicBezTo>
                  <a:pt x="254" y="19"/>
                  <a:pt x="254" y="19"/>
                  <a:pt x="254" y="19"/>
                </a:cubicBezTo>
                <a:close/>
                <a:moveTo>
                  <a:pt x="253" y="18"/>
                </a:moveTo>
                <a:cubicBezTo>
                  <a:pt x="253" y="18"/>
                  <a:pt x="253" y="19"/>
                  <a:pt x="253" y="18"/>
                </a:cubicBezTo>
                <a:cubicBezTo>
                  <a:pt x="253" y="18"/>
                  <a:pt x="253" y="18"/>
                  <a:pt x="253" y="18"/>
                </a:cubicBezTo>
                <a:close/>
                <a:moveTo>
                  <a:pt x="257" y="18"/>
                </a:moveTo>
                <a:cubicBezTo>
                  <a:pt x="257" y="18"/>
                  <a:pt x="257" y="18"/>
                  <a:pt x="257" y="18"/>
                </a:cubicBezTo>
                <a:cubicBezTo>
                  <a:pt x="257" y="18"/>
                  <a:pt x="257" y="18"/>
                  <a:pt x="257" y="18"/>
                </a:cubicBezTo>
                <a:close/>
                <a:moveTo>
                  <a:pt x="257" y="18"/>
                </a:moveTo>
                <a:cubicBezTo>
                  <a:pt x="257" y="18"/>
                  <a:pt x="256" y="18"/>
                  <a:pt x="256" y="18"/>
                </a:cubicBezTo>
                <a:cubicBezTo>
                  <a:pt x="257" y="18"/>
                  <a:pt x="256" y="18"/>
                  <a:pt x="257" y="18"/>
                </a:cubicBezTo>
                <a:close/>
                <a:moveTo>
                  <a:pt x="253" y="18"/>
                </a:move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3" y="18"/>
                  <a:pt x="253" y="18"/>
                </a:cubicBezTo>
                <a:close/>
                <a:moveTo>
                  <a:pt x="247" y="18"/>
                </a:moveTo>
                <a:cubicBezTo>
                  <a:pt x="247" y="18"/>
                  <a:pt x="247" y="18"/>
                  <a:pt x="247" y="18"/>
                </a:cubicBezTo>
                <a:cubicBezTo>
                  <a:pt x="247" y="18"/>
                  <a:pt x="247" y="18"/>
                  <a:pt x="247" y="18"/>
                </a:cubicBezTo>
                <a:close/>
                <a:moveTo>
                  <a:pt x="246" y="18"/>
                </a:moveTo>
                <a:cubicBezTo>
                  <a:pt x="246" y="18"/>
                  <a:pt x="245" y="18"/>
                  <a:pt x="246" y="18"/>
                </a:cubicBezTo>
                <a:cubicBezTo>
                  <a:pt x="246" y="18"/>
                  <a:pt x="246" y="19"/>
                  <a:pt x="246" y="18"/>
                </a:cubicBezTo>
                <a:close/>
                <a:moveTo>
                  <a:pt x="249" y="18"/>
                </a:move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49" y="18"/>
                </a:move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51" y="18"/>
                </a:moveTo>
                <a:cubicBezTo>
                  <a:pt x="251" y="18"/>
                  <a:pt x="251" y="18"/>
                  <a:pt x="251" y="18"/>
                </a:cubicBezTo>
                <a:cubicBezTo>
                  <a:pt x="251" y="18"/>
                  <a:pt x="251" y="18"/>
                  <a:pt x="251" y="18"/>
                </a:cubicBezTo>
                <a:close/>
                <a:moveTo>
                  <a:pt x="251" y="18"/>
                </a:moveTo>
                <a:cubicBezTo>
                  <a:pt x="251" y="18"/>
                  <a:pt x="251" y="18"/>
                  <a:pt x="251" y="18"/>
                </a:cubicBezTo>
                <a:cubicBezTo>
                  <a:pt x="251" y="18"/>
                  <a:pt x="251" y="19"/>
                  <a:pt x="251" y="18"/>
                </a:cubicBezTo>
                <a:close/>
                <a:moveTo>
                  <a:pt x="249" y="18"/>
                </a:moveTo>
                <a:cubicBezTo>
                  <a:pt x="249" y="18"/>
                  <a:pt x="249" y="19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47" y="19"/>
                </a:moveTo>
                <a:cubicBezTo>
                  <a:pt x="246" y="19"/>
                  <a:pt x="247" y="19"/>
                  <a:pt x="247" y="19"/>
                </a:cubicBezTo>
                <a:cubicBezTo>
                  <a:pt x="247" y="19"/>
                  <a:pt x="247" y="19"/>
                  <a:pt x="247" y="19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47" y="19"/>
                </a:moveTo>
                <a:cubicBezTo>
                  <a:pt x="247" y="19"/>
                  <a:pt x="246" y="19"/>
                  <a:pt x="246" y="19"/>
                </a:cubicBezTo>
                <a:cubicBezTo>
                  <a:pt x="246" y="19"/>
                  <a:pt x="246" y="19"/>
                  <a:pt x="247" y="19"/>
                </a:cubicBezTo>
                <a:close/>
                <a:moveTo>
                  <a:pt x="247" y="19"/>
                </a:moveTo>
                <a:cubicBezTo>
                  <a:pt x="247" y="19"/>
                  <a:pt x="247" y="19"/>
                  <a:pt x="247" y="19"/>
                </a:cubicBezTo>
                <a:cubicBezTo>
                  <a:pt x="247" y="19"/>
                  <a:pt x="247" y="19"/>
                  <a:pt x="247" y="19"/>
                </a:cubicBezTo>
                <a:close/>
                <a:moveTo>
                  <a:pt x="245" y="19"/>
                </a:moveTo>
                <a:cubicBezTo>
                  <a:pt x="245" y="19"/>
                  <a:pt x="244" y="19"/>
                  <a:pt x="244" y="19"/>
                </a:cubicBezTo>
                <a:cubicBezTo>
                  <a:pt x="244" y="19"/>
                  <a:pt x="244" y="19"/>
                  <a:pt x="245" y="19"/>
                </a:cubicBezTo>
                <a:close/>
                <a:moveTo>
                  <a:pt x="245" y="18"/>
                </a:moveTo>
                <a:cubicBezTo>
                  <a:pt x="245" y="18"/>
                  <a:pt x="245" y="19"/>
                  <a:pt x="245" y="18"/>
                </a:cubicBezTo>
                <a:cubicBezTo>
                  <a:pt x="245" y="19"/>
                  <a:pt x="245" y="18"/>
                  <a:pt x="245" y="18"/>
                </a:cubicBezTo>
                <a:close/>
                <a:moveTo>
                  <a:pt x="243" y="18"/>
                </a:moveTo>
                <a:cubicBezTo>
                  <a:pt x="243" y="18"/>
                  <a:pt x="244" y="18"/>
                  <a:pt x="244" y="18"/>
                </a:cubicBezTo>
                <a:cubicBezTo>
                  <a:pt x="244" y="18"/>
                  <a:pt x="244" y="18"/>
                  <a:pt x="243" y="18"/>
                </a:cubicBezTo>
                <a:cubicBezTo>
                  <a:pt x="243" y="18"/>
                  <a:pt x="244" y="18"/>
                  <a:pt x="243" y="18"/>
                </a:cubicBezTo>
                <a:close/>
                <a:moveTo>
                  <a:pt x="245" y="18"/>
                </a:moveTo>
                <a:cubicBezTo>
                  <a:pt x="245" y="18"/>
                  <a:pt x="245" y="18"/>
                  <a:pt x="245" y="18"/>
                </a:cubicBezTo>
                <a:cubicBezTo>
                  <a:pt x="245" y="18"/>
                  <a:pt x="245" y="18"/>
                  <a:pt x="245" y="18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8"/>
                </a:cubicBezTo>
                <a:cubicBezTo>
                  <a:pt x="242" y="18"/>
                  <a:pt x="242" y="18"/>
                  <a:pt x="242" y="18"/>
                </a:cubicBezTo>
                <a:close/>
                <a:moveTo>
                  <a:pt x="242" y="19"/>
                </a:moveTo>
                <a:cubicBezTo>
                  <a:pt x="242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9"/>
                </a:moveTo>
                <a:cubicBezTo>
                  <a:pt x="241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9"/>
                </a:moveTo>
                <a:cubicBezTo>
                  <a:pt x="242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9"/>
                </a:cubicBezTo>
                <a:cubicBezTo>
                  <a:pt x="242" y="19"/>
                  <a:pt x="242" y="18"/>
                  <a:pt x="242" y="18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8"/>
                </a:cubicBezTo>
                <a:cubicBezTo>
                  <a:pt x="241" y="18"/>
                  <a:pt x="242" y="18"/>
                  <a:pt x="242" y="18"/>
                </a:cubicBezTo>
                <a:close/>
                <a:moveTo>
                  <a:pt x="239" y="18"/>
                </a:moveTo>
                <a:cubicBezTo>
                  <a:pt x="239" y="19"/>
                  <a:pt x="239" y="18"/>
                  <a:pt x="239" y="18"/>
                </a:cubicBezTo>
                <a:cubicBezTo>
                  <a:pt x="239" y="18"/>
                  <a:pt x="239" y="18"/>
                  <a:pt x="239" y="18"/>
                </a:cubicBezTo>
                <a:close/>
                <a:moveTo>
                  <a:pt x="239" y="18"/>
                </a:moveTo>
                <a:cubicBezTo>
                  <a:pt x="239" y="18"/>
                  <a:pt x="239" y="18"/>
                  <a:pt x="239" y="18"/>
                </a:cubicBezTo>
                <a:cubicBezTo>
                  <a:pt x="238" y="18"/>
                  <a:pt x="239" y="18"/>
                  <a:pt x="239" y="18"/>
                </a:cubicBezTo>
                <a:close/>
                <a:moveTo>
                  <a:pt x="240" y="18"/>
                </a:moveTo>
                <a:cubicBezTo>
                  <a:pt x="240" y="18"/>
                  <a:pt x="240" y="18"/>
                  <a:pt x="240" y="18"/>
                </a:cubicBezTo>
                <a:cubicBezTo>
                  <a:pt x="240" y="18"/>
                  <a:pt x="240" y="18"/>
                  <a:pt x="240" y="18"/>
                </a:cubicBezTo>
                <a:close/>
                <a:moveTo>
                  <a:pt x="240" y="18"/>
                </a:moveTo>
                <a:cubicBezTo>
                  <a:pt x="240" y="18"/>
                  <a:pt x="240" y="18"/>
                  <a:pt x="240" y="18"/>
                </a:cubicBezTo>
                <a:cubicBezTo>
                  <a:pt x="240" y="18"/>
                  <a:pt x="240" y="18"/>
                  <a:pt x="240" y="18"/>
                </a:cubicBezTo>
                <a:close/>
                <a:moveTo>
                  <a:pt x="240" y="17"/>
                </a:moveTo>
                <a:cubicBezTo>
                  <a:pt x="240" y="17"/>
                  <a:pt x="240" y="18"/>
                  <a:pt x="240" y="18"/>
                </a:cubicBezTo>
                <a:cubicBezTo>
                  <a:pt x="240" y="18"/>
                  <a:pt x="240" y="17"/>
                  <a:pt x="240" y="17"/>
                </a:cubicBezTo>
                <a:close/>
                <a:moveTo>
                  <a:pt x="246" y="17"/>
                </a:moveTo>
                <a:cubicBezTo>
                  <a:pt x="246" y="17"/>
                  <a:pt x="245" y="19"/>
                  <a:pt x="245" y="19"/>
                </a:cubicBezTo>
                <a:cubicBezTo>
                  <a:pt x="245" y="18"/>
                  <a:pt x="245" y="18"/>
                  <a:pt x="246" y="17"/>
                </a:cubicBezTo>
                <a:cubicBezTo>
                  <a:pt x="246" y="17"/>
                  <a:pt x="245" y="17"/>
                  <a:pt x="246" y="17"/>
                </a:cubicBezTo>
                <a:close/>
                <a:moveTo>
                  <a:pt x="259" y="17"/>
                </a:moveTo>
                <a:cubicBezTo>
                  <a:pt x="259" y="17"/>
                  <a:pt x="259" y="17"/>
                  <a:pt x="259" y="17"/>
                </a:cubicBezTo>
                <a:cubicBezTo>
                  <a:pt x="259" y="17"/>
                  <a:pt x="259" y="17"/>
                  <a:pt x="259" y="17"/>
                </a:cubicBezTo>
                <a:close/>
                <a:moveTo>
                  <a:pt x="239" y="17"/>
                </a:moveTo>
                <a:cubicBezTo>
                  <a:pt x="239" y="17"/>
                  <a:pt x="239" y="17"/>
                  <a:pt x="239" y="17"/>
                </a:cubicBezTo>
                <a:cubicBezTo>
                  <a:pt x="239" y="17"/>
                  <a:pt x="239" y="17"/>
                  <a:pt x="239" y="17"/>
                </a:cubicBezTo>
                <a:close/>
                <a:moveTo>
                  <a:pt x="240" y="17"/>
                </a:moveTo>
                <a:cubicBezTo>
                  <a:pt x="240" y="17"/>
                  <a:pt x="240" y="17"/>
                  <a:pt x="240" y="17"/>
                </a:cubicBezTo>
                <a:cubicBezTo>
                  <a:pt x="240" y="17"/>
                  <a:pt x="240" y="17"/>
                  <a:pt x="240" y="17"/>
                </a:cubicBezTo>
                <a:close/>
                <a:moveTo>
                  <a:pt x="245" y="17"/>
                </a:moveTo>
                <a:cubicBezTo>
                  <a:pt x="245" y="17"/>
                  <a:pt x="245" y="17"/>
                  <a:pt x="245" y="17"/>
                </a:cubicBezTo>
                <a:cubicBezTo>
                  <a:pt x="245" y="17"/>
                  <a:pt x="245" y="17"/>
                  <a:pt x="245" y="17"/>
                </a:cubicBezTo>
                <a:close/>
                <a:moveTo>
                  <a:pt x="239" y="17"/>
                </a:moveTo>
                <a:cubicBezTo>
                  <a:pt x="239" y="17"/>
                  <a:pt x="239" y="17"/>
                  <a:pt x="239" y="17"/>
                </a:cubicBezTo>
                <a:cubicBezTo>
                  <a:pt x="239" y="17"/>
                  <a:pt x="239" y="17"/>
                  <a:pt x="239" y="17"/>
                </a:cubicBezTo>
                <a:close/>
                <a:moveTo>
                  <a:pt x="248" y="17"/>
                </a:moveTo>
                <a:cubicBezTo>
                  <a:pt x="248" y="17"/>
                  <a:pt x="248" y="17"/>
                  <a:pt x="247" y="17"/>
                </a:cubicBezTo>
                <a:cubicBezTo>
                  <a:pt x="247" y="17"/>
                  <a:pt x="247" y="17"/>
                  <a:pt x="248" y="17"/>
                </a:cubicBezTo>
                <a:close/>
                <a:moveTo>
                  <a:pt x="248" y="17"/>
                </a:moveTo>
                <a:cubicBezTo>
                  <a:pt x="248" y="17"/>
                  <a:pt x="248" y="17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lose/>
                <a:moveTo>
                  <a:pt x="235" y="17"/>
                </a:moveTo>
                <a:cubicBezTo>
                  <a:pt x="235" y="17"/>
                  <a:pt x="235" y="17"/>
                  <a:pt x="235" y="17"/>
                </a:cubicBezTo>
                <a:cubicBezTo>
                  <a:pt x="235" y="17"/>
                  <a:pt x="235" y="17"/>
                  <a:pt x="235" y="17"/>
                </a:cubicBezTo>
                <a:close/>
                <a:moveTo>
                  <a:pt x="235" y="17"/>
                </a:moveTo>
                <a:cubicBezTo>
                  <a:pt x="235" y="17"/>
                  <a:pt x="235" y="17"/>
                  <a:pt x="235" y="17"/>
                </a:cubicBezTo>
                <a:cubicBezTo>
                  <a:pt x="235" y="17"/>
                  <a:pt x="235" y="17"/>
                  <a:pt x="235" y="17"/>
                </a:cubicBezTo>
                <a:close/>
                <a:moveTo>
                  <a:pt x="236" y="19"/>
                </a:moveTo>
                <a:cubicBezTo>
                  <a:pt x="236" y="19"/>
                  <a:pt x="236" y="19"/>
                  <a:pt x="236" y="19"/>
                </a:cubicBezTo>
                <a:cubicBezTo>
                  <a:pt x="236" y="19"/>
                  <a:pt x="236" y="19"/>
                  <a:pt x="236" y="19"/>
                </a:cubicBezTo>
                <a:close/>
                <a:moveTo>
                  <a:pt x="236" y="19"/>
                </a:moveTo>
                <a:cubicBezTo>
                  <a:pt x="236" y="19"/>
                  <a:pt x="236" y="19"/>
                  <a:pt x="236" y="19"/>
                </a:cubicBezTo>
                <a:cubicBezTo>
                  <a:pt x="236" y="19"/>
                  <a:pt x="236" y="19"/>
                  <a:pt x="236" y="19"/>
                </a:cubicBezTo>
                <a:close/>
                <a:moveTo>
                  <a:pt x="235" y="19"/>
                </a:moveTo>
                <a:cubicBezTo>
                  <a:pt x="235" y="19"/>
                  <a:pt x="235" y="20"/>
                  <a:pt x="235" y="20"/>
                </a:cubicBezTo>
                <a:cubicBezTo>
                  <a:pt x="235" y="20"/>
                  <a:pt x="235" y="19"/>
                  <a:pt x="235" y="19"/>
                </a:cubicBezTo>
                <a:close/>
                <a:moveTo>
                  <a:pt x="232" y="19"/>
                </a:moveTo>
                <a:cubicBezTo>
                  <a:pt x="232" y="19"/>
                  <a:pt x="232" y="19"/>
                  <a:pt x="232" y="20"/>
                </a:cubicBezTo>
                <a:cubicBezTo>
                  <a:pt x="232" y="19"/>
                  <a:pt x="232" y="19"/>
                  <a:pt x="232" y="19"/>
                </a:cubicBezTo>
                <a:cubicBezTo>
                  <a:pt x="232" y="19"/>
                  <a:pt x="231" y="19"/>
                  <a:pt x="232" y="19"/>
                </a:cubicBezTo>
                <a:close/>
                <a:moveTo>
                  <a:pt x="231" y="19"/>
                </a:moveTo>
                <a:cubicBezTo>
                  <a:pt x="231" y="19"/>
                  <a:pt x="231" y="19"/>
                  <a:pt x="231" y="19"/>
                </a:cubicBezTo>
                <a:cubicBezTo>
                  <a:pt x="231" y="19"/>
                  <a:pt x="231" y="19"/>
                  <a:pt x="231" y="19"/>
                </a:cubicBezTo>
                <a:close/>
                <a:moveTo>
                  <a:pt x="230" y="19"/>
                </a:moveTo>
                <a:cubicBezTo>
                  <a:pt x="230" y="19"/>
                  <a:pt x="230" y="19"/>
                  <a:pt x="230" y="19"/>
                </a:cubicBezTo>
                <a:cubicBezTo>
                  <a:pt x="229" y="19"/>
                  <a:pt x="230" y="19"/>
                  <a:pt x="230" y="19"/>
                </a:cubicBezTo>
                <a:close/>
                <a:moveTo>
                  <a:pt x="231" y="19"/>
                </a:moveTo>
                <a:cubicBezTo>
                  <a:pt x="231" y="19"/>
                  <a:pt x="231" y="19"/>
                  <a:pt x="231" y="19"/>
                </a:cubicBezTo>
                <a:cubicBezTo>
                  <a:pt x="231" y="19"/>
                  <a:pt x="231" y="19"/>
                  <a:pt x="231" y="19"/>
                </a:cubicBezTo>
                <a:close/>
                <a:moveTo>
                  <a:pt x="230" y="19"/>
                </a:moveTo>
                <a:cubicBezTo>
                  <a:pt x="230" y="19"/>
                  <a:pt x="230" y="19"/>
                  <a:pt x="230" y="19"/>
                </a:cubicBezTo>
                <a:cubicBezTo>
                  <a:pt x="230" y="19"/>
                  <a:pt x="230" y="19"/>
                  <a:pt x="230" y="19"/>
                </a:cubicBezTo>
                <a:close/>
                <a:moveTo>
                  <a:pt x="228" y="19"/>
                </a:moveTo>
                <a:cubicBezTo>
                  <a:pt x="228" y="19"/>
                  <a:pt x="229" y="19"/>
                  <a:pt x="228" y="19"/>
                </a:cubicBezTo>
                <a:close/>
                <a:moveTo>
                  <a:pt x="227" y="20"/>
                </a:moveTo>
                <a:cubicBezTo>
                  <a:pt x="227" y="20"/>
                  <a:pt x="227" y="20"/>
                  <a:pt x="227" y="20"/>
                </a:cubicBezTo>
                <a:cubicBezTo>
                  <a:pt x="227" y="20"/>
                  <a:pt x="227" y="19"/>
                  <a:pt x="227" y="20"/>
                </a:cubicBezTo>
                <a:close/>
                <a:moveTo>
                  <a:pt x="226" y="19"/>
                </a:moveTo>
                <a:cubicBezTo>
                  <a:pt x="226" y="19"/>
                  <a:pt x="226" y="19"/>
                  <a:pt x="226" y="19"/>
                </a:cubicBezTo>
                <a:cubicBezTo>
                  <a:pt x="226" y="19"/>
                  <a:pt x="227" y="19"/>
                  <a:pt x="226" y="19"/>
                </a:cubicBezTo>
                <a:close/>
                <a:moveTo>
                  <a:pt x="227" y="19"/>
                </a:moveTo>
                <a:cubicBezTo>
                  <a:pt x="227" y="18"/>
                  <a:pt x="228" y="19"/>
                  <a:pt x="227" y="19"/>
                </a:cubicBezTo>
                <a:close/>
                <a:moveTo>
                  <a:pt x="227" y="18"/>
                </a:moveTo>
                <a:cubicBezTo>
                  <a:pt x="227" y="19"/>
                  <a:pt x="229" y="18"/>
                  <a:pt x="228" y="19"/>
                </a:cubicBezTo>
                <a:cubicBezTo>
                  <a:pt x="228" y="19"/>
                  <a:pt x="228" y="18"/>
                  <a:pt x="227" y="18"/>
                </a:cubicBezTo>
                <a:cubicBezTo>
                  <a:pt x="227" y="19"/>
                  <a:pt x="227" y="18"/>
                  <a:pt x="227" y="18"/>
                </a:cubicBezTo>
                <a:close/>
                <a:moveTo>
                  <a:pt x="234" y="19"/>
                </a:moveTo>
                <a:cubicBezTo>
                  <a:pt x="234" y="19"/>
                  <a:pt x="234" y="18"/>
                  <a:pt x="234" y="18"/>
                </a:cubicBezTo>
                <a:cubicBezTo>
                  <a:pt x="234" y="19"/>
                  <a:pt x="234" y="19"/>
                  <a:pt x="234" y="19"/>
                </a:cubicBezTo>
                <a:close/>
                <a:moveTo>
                  <a:pt x="233" y="18"/>
                </a:moveTo>
                <a:cubicBezTo>
                  <a:pt x="233" y="18"/>
                  <a:pt x="233" y="17"/>
                  <a:pt x="233" y="17"/>
                </a:cubicBezTo>
                <a:cubicBezTo>
                  <a:pt x="233" y="18"/>
                  <a:pt x="233" y="18"/>
                  <a:pt x="233" y="18"/>
                </a:cubicBezTo>
                <a:cubicBezTo>
                  <a:pt x="233" y="18"/>
                  <a:pt x="234" y="18"/>
                  <a:pt x="233" y="18"/>
                </a:cubicBezTo>
                <a:close/>
                <a:moveTo>
                  <a:pt x="234" y="18"/>
                </a:moveTo>
                <a:cubicBezTo>
                  <a:pt x="235" y="18"/>
                  <a:pt x="234" y="18"/>
                  <a:pt x="234" y="18"/>
                </a:cubicBezTo>
                <a:close/>
                <a:moveTo>
                  <a:pt x="228" y="17"/>
                </a:moveTo>
                <a:cubicBezTo>
                  <a:pt x="229" y="17"/>
                  <a:pt x="229" y="18"/>
                  <a:pt x="228" y="17"/>
                </a:cubicBezTo>
                <a:close/>
                <a:moveTo>
                  <a:pt x="231" y="18"/>
                </a:moveTo>
                <a:cubicBezTo>
                  <a:pt x="231" y="18"/>
                  <a:pt x="231" y="18"/>
                  <a:pt x="231" y="18"/>
                </a:cubicBezTo>
                <a:cubicBezTo>
                  <a:pt x="231" y="18"/>
                  <a:pt x="231" y="18"/>
                  <a:pt x="231" y="18"/>
                </a:cubicBezTo>
                <a:close/>
                <a:moveTo>
                  <a:pt x="229" y="18"/>
                </a:moveTo>
                <a:cubicBezTo>
                  <a:pt x="228" y="18"/>
                  <a:pt x="229" y="17"/>
                  <a:pt x="229" y="18"/>
                </a:cubicBezTo>
                <a:close/>
                <a:moveTo>
                  <a:pt x="232" y="18"/>
                </a:moveTo>
                <a:cubicBezTo>
                  <a:pt x="232" y="18"/>
                  <a:pt x="231" y="18"/>
                  <a:pt x="232" y="18"/>
                </a:cubicBezTo>
                <a:close/>
                <a:moveTo>
                  <a:pt x="232" y="18"/>
                </a:moveTo>
                <a:cubicBezTo>
                  <a:pt x="232" y="18"/>
                  <a:pt x="233" y="18"/>
                  <a:pt x="232" y="18"/>
                </a:cubicBezTo>
                <a:cubicBezTo>
                  <a:pt x="232" y="18"/>
                  <a:pt x="232" y="18"/>
                  <a:pt x="232" y="18"/>
                </a:cubicBezTo>
                <a:close/>
                <a:moveTo>
                  <a:pt x="229" y="18"/>
                </a:moveTo>
                <a:cubicBezTo>
                  <a:pt x="229" y="18"/>
                  <a:pt x="229" y="18"/>
                  <a:pt x="229" y="18"/>
                </a:cubicBezTo>
                <a:cubicBezTo>
                  <a:pt x="229" y="18"/>
                  <a:pt x="229" y="18"/>
                  <a:pt x="229" y="18"/>
                </a:cubicBezTo>
                <a:close/>
                <a:moveTo>
                  <a:pt x="229" y="18"/>
                </a:moveTo>
                <a:cubicBezTo>
                  <a:pt x="229" y="18"/>
                  <a:pt x="229" y="18"/>
                  <a:pt x="229" y="18"/>
                </a:cubicBezTo>
                <a:cubicBezTo>
                  <a:pt x="229" y="18"/>
                  <a:pt x="229" y="18"/>
                  <a:pt x="229" y="18"/>
                </a:cubicBezTo>
                <a:close/>
                <a:moveTo>
                  <a:pt x="234" y="18"/>
                </a:moveTo>
                <a:cubicBezTo>
                  <a:pt x="234" y="18"/>
                  <a:pt x="234" y="18"/>
                  <a:pt x="234" y="18"/>
                </a:cubicBezTo>
                <a:cubicBezTo>
                  <a:pt x="234" y="18"/>
                  <a:pt x="234" y="18"/>
                  <a:pt x="234" y="18"/>
                </a:cubicBezTo>
                <a:close/>
                <a:moveTo>
                  <a:pt x="232" y="18"/>
                </a:moveTo>
                <a:cubicBezTo>
                  <a:pt x="233" y="18"/>
                  <a:pt x="232" y="18"/>
                  <a:pt x="233" y="18"/>
                </a:cubicBezTo>
                <a:cubicBezTo>
                  <a:pt x="233" y="18"/>
                  <a:pt x="233" y="18"/>
                  <a:pt x="232" y="18"/>
                </a:cubicBezTo>
                <a:close/>
                <a:moveTo>
                  <a:pt x="230" y="18"/>
                </a:moveTo>
                <a:cubicBezTo>
                  <a:pt x="230" y="18"/>
                  <a:pt x="230" y="18"/>
                  <a:pt x="230" y="18"/>
                </a:cubicBezTo>
                <a:cubicBezTo>
                  <a:pt x="230" y="18"/>
                  <a:pt x="230" y="18"/>
                  <a:pt x="230" y="18"/>
                </a:cubicBezTo>
                <a:close/>
                <a:moveTo>
                  <a:pt x="228" y="18"/>
                </a:moveTo>
                <a:cubicBezTo>
                  <a:pt x="228" y="18"/>
                  <a:pt x="228" y="18"/>
                  <a:pt x="228" y="18"/>
                </a:cubicBezTo>
                <a:cubicBezTo>
                  <a:pt x="228" y="18"/>
                  <a:pt x="228" y="18"/>
                  <a:pt x="228" y="18"/>
                </a:cubicBezTo>
                <a:cubicBezTo>
                  <a:pt x="228" y="18"/>
                  <a:pt x="228" y="18"/>
                  <a:pt x="228" y="18"/>
                </a:cubicBezTo>
                <a:close/>
                <a:moveTo>
                  <a:pt x="228" y="17"/>
                </a:moveTo>
                <a:cubicBezTo>
                  <a:pt x="227" y="18"/>
                  <a:pt x="227" y="17"/>
                  <a:pt x="228" y="17"/>
                </a:cubicBezTo>
                <a:cubicBezTo>
                  <a:pt x="228" y="17"/>
                  <a:pt x="227" y="17"/>
                  <a:pt x="228" y="17"/>
                </a:cubicBezTo>
                <a:close/>
                <a:moveTo>
                  <a:pt x="228" y="17"/>
                </a:moveTo>
                <a:cubicBezTo>
                  <a:pt x="228" y="17"/>
                  <a:pt x="228" y="17"/>
                  <a:pt x="228" y="17"/>
                </a:cubicBezTo>
                <a:cubicBezTo>
                  <a:pt x="228" y="17"/>
                  <a:pt x="228" y="17"/>
                  <a:pt x="228" y="17"/>
                </a:cubicBezTo>
                <a:close/>
                <a:moveTo>
                  <a:pt x="234" y="17"/>
                </a:moveTo>
                <a:cubicBezTo>
                  <a:pt x="235" y="16"/>
                  <a:pt x="236" y="23"/>
                  <a:pt x="234" y="17"/>
                </a:cubicBezTo>
                <a:cubicBezTo>
                  <a:pt x="234" y="17"/>
                  <a:pt x="234" y="17"/>
                  <a:pt x="234" y="17"/>
                </a:cubicBezTo>
                <a:close/>
                <a:moveTo>
                  <a:pt x="237" y="17"/>
                </a:moveTo>
                <a:cubicBezTo>
                  <a:pt x="237" y="17"/>
                  <a:pt x="237" y="17"/>
                  <a:pt x="237" y="17"/>
                </a:cubicBezTo>
                <a:cubicBezTo>
                  <a:pt x="237" y="17"/>
                  <a:pt x="237" y="17"/>
                  <a:pt x="237" y="17"/>
                </a:cubicBezTo>
                <a:close/>
                <a:moveTo>
                  <a:pt x="229" y="16"/>
                </a:moveTo>
                <a:cubicBezTo>
                  <a:pt x="229" y="17"/>
                  <a:pt x="229" y="17"/>
                  <a:pt x="229" y="17"/>
                </a:cubicBezTo>
                <a:cubicBezTo>
                  <a:pt x="229" y="17"/>
                  <a:pt x="229" y="16"/>
                  <a:pt x="229" y="16"/>
                </a:cubicBezTo>
                <a:close/>
                <a:moveTo>
                  <a:pt x="239" y="16"/>
                </a:moveTo>
                <a:cubicBezTo>
                  <a:pt x="239" y="16"/>
                  <a:pt x="239" y="17"/>
                  <a:pt x="239" y="17"/>
                </a:cubicBezTo>
                <a:cubicBezTo>
                  <a:pt x="239" y="17"/>
                  <a:pt x="239" y="16"/>
                  <a:pt x="239" y="16"/>
                </a:cubicBezTo>
                <a:close/>
                <a:moveTo>
                  <a:pt x="237" y="16"/>
                </a:moveTo>
                <a:cubicBezTo>
                  <a:pt x="237" y="16"/>
                  <a:pt x="237" y="16"/>
                  <a:pt x="237" y="16"/>
                </a:cubicBezTo>
                <a:cubicBezTo>
                  <a:pt x="238" y="16"/>
                  <a:pt x="237" y="17"/>
                  <a:pt x="237" y="16"/>
                </a:cubicBezTo>
                <a:close/>
                <a:moveTo>
                  <a:pt x="235" y="16"/>
                </a:moveTo>
                <a:cubicBezTo>
                  <a:pt x="235" y="16"/>
                  <a:pt x="235" y="16"/>
                  <a:pt x="235" y="16"/>
                </a:cubicBezTo>
                <a:cubicBezTo>
                  <a:pt x="235" y="16"/>
                  <a:pt x="235" y="16"/>
                  <a:pt x="235" y="16"/>
                </a:cubicBezTo>
                <a:close/>
                <a:moveTo>
                  <a:pt x="235" y="16"/>
                </a:moveTo>
                <a:cubicBezTo>
                  <a:pt x="236" y="16"/>
                  <a:pt x="236" y="16"/>
                  <a:pt x="235" y="16"/>
                </a:cubicBezTo>
                <a:cubicBezTo>
                  <a:pt x="235" y="16"/>
                  <a:pt x="235" y="16"/>
                  <a:pt x="235" y="16"/>
                </a:cubicBezTo>
                <a:close/>
                <a:moveTo>
                  <a:pt x="230" y="16"/>
                </a:moveTo>
                <a:cubicBezTo>
                  <a:pt x="230" y="16"/>
                  <a:pt x="230" y="16"/>
                  <a:pt x="231" y="16"/>
                </a:cubicBezTo>
                <a:cubicBezTo>
                  <a:pt x="231" y="16"/>
                  <a:pt x="230" y="16"/>
                  <a:pt x="230" y="16"/>
                </a:cubicBezTo>
                <a:close/>
                <a:moveTo>
                  <a:pt x="230" y="16"/>
                </a:moveTo>
                <a:cubicBezTo>
                  <a:pt x="230" y="16"/>
                  <a:pt x="230" y="16"/>
                  <a:pt x="229" y="16"/>
                </a:cubicBezTo>
                <a:cubicBezTo>
                  <a:pt x="229" y="16"/>
                  <a:pt x="230" y="16"/>
                  <a:pt x="230" y="16"/>
                </a:cubicBezTo>
                <a:close/>
                <a:moveTo>
                  <a:pt x="233" y="16"/>
                </a:moveTo>
                <a:cubicBezTo>
                  <a:pt x="233" y="16"/>
                  <a:pt x="233" y="16"/>
                  <a:pt x="233" y="16"/>
                </a:cubicBezTo>
                <a:cubicBezTo>
                  <a:pt x="233" y="16"/>
                  <a:pt x="233" y="16"/>
                  <a:pt x="233" y="16"/>
                </a:cubicBezTo>
                <a:close/>
                <a:moveTo>
                  <a:pt x="235" y="16"/>
                </a:moveTo>
                <a:cubicBezTo>
                  <a:pt x="235" y="16"/>
                  <a:pt x="234" y="16"/>
                  <a:pt x="234" y="16"/>
                </a:cubicBezTo>
                <a:cubicBezTo>
                  <a:pt x="234" y="16"/>
                  <a:pt x="234" y="16"/>
                  <a:pt x="235" y="16"/>
                </a:cubicBezTo>
                <a:close/>
                <a:moveTo>
                  <a:pt x="231" y="16"/>
                </a:moveTo>
                <a:cubicBezTo>
                  <a:pt x="230" y="16"/>
                  <a:pt x="230" y="16"/>
                  <a:pt x="231" y="16"/>
                </a:cubicBezTo>
                <a:cubicBezTo>
                  <a:pt x="231" y="16"/>
                  <a:pt x="231" y="16"/>
                  <a:pt x="231" y="16"/>
                </a:cubicBezTo>
                <a:close/>
                <a:moveTo>
                  <a:pt x="228" y="16"/>
                </a:moveTo>
                <a:cubicBezTo>
                  <a:pt x="228" y="16"/>
                  <a:pt x="227" y="16"/>
                  <a:pt x="227" y="15"/>
                </a:cubicBezTo>
                <a:cubicBezTo>
                  <a:pt x="227" y="15"/>
                  <a:pt x="228" y="15"/>
                  <a:pt x="228" y="16"/>
                </a:cubicBezTo>
                <a:close/>
                <a:moveTo>
                  <a:pt x="233" y="15"/>
                </a:moveTo>
                <a:cubicBezTo>
                  <a:pt x="233" y="15"/>
                  <a:pt x="233" y="15"/>
                  <a:pt x="233" y="15"/>
                </a:cubicBezTo>
                <a:cubicBezTo>
                  <a:pt x="233" y="15"/>
                  <a:pt x="233" y="15"/>
                  <a:pt x="233" y="15"/>
                </a:cubicBezTo>
                <a:close/>
                <a:moveTo>
                  <a:pt x="225" y="16"/>
                </a:moveTo>
                <a:cubicBezTo>
                  <a:pt x="225" y="16"/>
                  <a:pt x="223" y="15"/>
                  <a:pt x="224" y="15"/>
                </a:cubicBezTo>
                <a:cubicBezTo>
                  <a:pt x="224" y="15"/>
                  <a:pt x="225" y="15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19" y="15"/>
                </a:moveTo>
                <a:cubicBezTo>
                  <a:pt x="219" y="15"/>
                  <a:pt x="219" y="15"/>
                  <a:pt x="219" y="15"/>
                </a:cubicBezTo>
                <a:cubicBezTo>
                  <a:pt x="219" y="15"/>
                  <a:pt x="219" y="15"/>
                  <a:pt x="219" y="15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3" y="16"/>
                </a:cubicBezTo>
                <a:cubicBezTo>
                  <a:pt x="223" y="16"/>
                  <a:pt x="224" y="16"/>
                  <a:pt x="224" y="16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5" y="15"/>
                </a:moveTo>
                <a:cubicBezTo>
                  <a:pt x="226" y="15"/>
                  <a:pt x="226" y="16"/>
                  <a:pt x="225" y="16"/>
                </a:cubicBezTo>
                <a:cubicBezTo>
                  <a:pt x="225" y="16"/>
                  <a:pt x="225" y="16"/>
                  <a:pt x="225" y="15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4" y="16"/>
                </a:cubicBezTo>
                <a:cubicBezTo>
                  <a:pt x="224" y="16"/>
                  <a:pt x="224" y="16"/>
                  <a:pt x="224" y="16"/>
                </a:cubicBezTo>
                <a:close/>
                <a:moveTo>
                  <a:pt x="225" y="15"/>
                </a:moveTo>
                <a:cubicBezTo>
                  <a:pt x="225" y="16"/>
                  <a:pt x="226" y="15"/>
                  <a:pt x="225" y="15"/>
                </a:cubicBezTo>
                <a:close/>
                <a:moveTo>
                  <a:pt x="226" y="16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6"/>
                  <a:pt x="226" y="16"/>
                </a:cubicBezTo>
                <a:close/>
                <a:moveTo>
                  <a:pt x="226" y="16"/>
                </a:moveTo>
                <a:cubicBezTo>
                  <a:pt x="226" y="16"/>
                  <a:pt x="226" y="15"/>
                  <a:pt x="226" y="16"/>
                </a:cubicBezTo>
                <a:cubicBezTo>
                  <a:pt x="226" y="16"/>
                  <a:pt x="226" y="16"/>
                  <a:pt x="226" y="16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4" y="16"/>
                </a:cubicBezTo>
                <a:cubicBezTo>
                  <a:pt x="224" y="16"/>
                  <a:pt x="224" y="16"/>
                  <a:pt x="224" y="16"/>
                </a:cubicBezTo>
                <a:close/>
                <a:moveTo>
                  <a:pt x="221" y="16"/>
                </a:moveTo>
                <a:cubicBezTo>
                  <a:pt x="221" y="17"/>
                  <a:pt x="221" y="16"/>
                  <a:pt x="221" y="16"/>
                </a:cubicBezTo>
                <a:cubicBezTo>
                  <a:pt x="221" y="16"/>
                  <a:pt x="221" y="16"/>
                  <a:pt x="221" y="16"/>
                </a:cubicBezTo>
                <a:close/>
                <a:moveTo>
                  <a:pt x="223" y="16"/>
                </a:moveTo>
                <a:cubicBezTo>
                  <a:pt x="223" y="16"/>
                  <a:pt x="223" y="16"/>
                  <a:pt x="223" y="16"/>
                </a:cubicBezTo>
                <a:cubicBezTo>
                  <a:pt x="222" y="16"/>
                  <a:pt x="223" y="15"/>
                  <a:pt x="223" y="16"/>
                </a:cubicBezTo>
                <a:close/>
                <a:moveTo>
                  <a:pt x="220" y="15"/>
                </a:moveTo>
                <a:cubicBezTo>
                  <a:pt x="220" y="15"/>
                  <a:pt x="220" y="15"/>
                  <a:pt x="220" y="15"/>
                </a:cubicBezTo>
                <a:cubicBezTo>
                  <a:pt x="220" y="15"/>
                  <a:pt x="220" y="15"/>
                  <a:pt x="220" y="15"/>
                </a:cubicBezTo>
                <a:close/>
                <a:moveTo>
                  <a:pt x="218" y="16"/>
                </a:moveTo>
                <a:cubicBezTo>
                  <a:pt x="218" y="12"/>
                  <a:pt x="217" y="16"/>
                  <a:pt x="218" y="16"/>
                </a:cubicBezTo>
                <a:cubicBezTo>
                  <a:pt x="218" y="15"/>
                  <a:pt x="218" y="16"/>
                  <a:pt x="218" y="16"/>
                </a:cubicBezTo>
                <a:close/>
                <a:moveTo>
                  <a:pt x="215" y="15"/>
                </a:moveTo>
                <a:cubicBezTo>
                  <a:pt x="215" y="15"/>
                  <a:pt x="215" y="15"/>
                  <a:pt x="215" y="15"/>
                </a:cubicBezTo>
                <a:cubicBezTo>
                  <a:pt x="215" y="15"/>
                  <a:pt x="215" y="15"/>
                  <a:pt x="215" y="15"/>
                </a:cubicBezTo>
                <a:close/>
                <a:moveTo>
                  <a:pt x="213" y="15"/>
                </a:moveTo>
                <a:cubicBezTo>
                  <a:pt x="213" y="15"/>
                  <a:pt x="213" y="15"/>
                  <a:pt x="213" y="15"/>
                </a:cubicBezTo>
                <a:cubicBezTo>
                  <a:pt x="213" y="15"/>
                  <a:pt x="213" y="15"/>
                  <a:pt x="213" y="15"/>
                </a:cubicBezTo>
                <a:close/>
                <a:moveTo>
                  <a:pt x="216" y="15"/>
                </a:moveTo>
                <a:cubicBezTo>
                  <a:pt x="216" y="15"/>
                  <a:pt x="215" y="15"/>
                  <a:pt x="215" y="15"/>
                </a:cubicBezTo>
                <a:cubicBezTo>
                  <a:pt x="215" y="15"/>
                  <a:pt x="215" y="15"/>
                  <a:pt x="216" y="15"/>
                </a:cubicBezTo>
                <a:close/>
                <a:moveTo>
                  <a:pt x="218" y="15"/>
                </a:moveTo>
                <a:cubicBezTo>
                  <a:pt x="218" y="15"/>
                  <a:pt x="218" y="16"/>
                  <a:pt x="217" y="16"/>
                </a:cubicBezTo>
                <a:cubicBezTo>
                  <a:pt x="217" y="15"/>
                  <a:pt x="218" y="15"/>
                  <a:pt x="218" y="15"/>
                </a:cubicBezTo>
                <a:close/>
                <a:moveTo>
                  <a:pt x="216" y="16"/>
                </a:moveTo>
                <a:cubicBezTo>
                  <a:pt x="216" y="16"/>
                  <a:pt x="216" y="16"/>
                  <a:pt x="216" y="16"/>
                </a:cubicBezTo>
                <a:cubicBezTo>
                  <a:pt x="216" y="17"/>
                  <a:pt x="216" y="16"/>
                  <a:pt x="216" y="16"/>
                </a:cubicBezTo>
                <a:close/>
                <a:moveTo>
                  <a:pt x="216" y="17"/>
                </a:moveTo>
                <a:cubicBezTo>
                  <a:pt x="215" y="17"/>
                  <a:pt x="215" y="16"/>
                  <a:pt x="215" y="16"/>
                </a:cubicBezTo>
                <a:cubicBezTo>
                  <a:pt x="215" y="17"/>
                  <a:pt x="216" y="17"/>
                  <a:pt x="216" y="17"/>
                </a:cubicBezTo>
                <a:close/>
                <a:moveTo>
                  <a:pt x="217" y="16"/>
                </a:moveTo>
                <a:cubicBezTo>
                  <a:pt x="217" y="16"/>
                  <a:pt x="217" y="16"/>
                  <a:pt x="217" y="16"/>
                </a:cubicBezTo>
                <a:cubicBezTo>
                  <a:pt x="217" y="16"/>
                  <a:pt x="217" y="16"/>
                  <a:pt x="217" y="16"/>
                </a:cubicBezTo>
                <a:close/>
                <a:moveTo>
                  <a:pt x="217" y="16"/>
                </a:moveTo>
                <a:cubicBezTo>
                  <a:pt x="217" y="17"/>
                  <a:pt x="217" y="16"/>
                  <a:pt x="217" y="16"/>
                </a:cubicBezTo>
                <a:cubicBezTo>
                  <a:pt x="217" y="16"/>
                  <a:pt x="217" y="16"/>
                  <a:pt x="217" y="16"/>
                </a:cubicBezTo>
                <a:close/>
                <a:moveTo>
                  <a:pt x="218" y="17"/>
                </a:moveTo>
                <a:cubicBezTo>
                  <a:pt x="218" y="17"/>
                  <a:pt x="218" y="16"/>
                  <a:pt x="218" y="16"/>
                </a:cubicBezTo>
                <a:cubicBezTo>
                  <a:pt x="218" y="17"/>
                  <a:pt x="218" y="17"/>
                  <a:pt x="218" y="17"/>
                </a:cubicBezTo>
                <a:close/>
                <a:moveTo>
                  <a:pt x="216" y="17"/>
                </a:moveTo>
                <a:cubicBezTo>
                  <a:pt x="216" y="17"/>
                  <a:pt x="216" y="17"/>
                  <a:pt x="216" y="17"/>
                </a:cubicBezTo>
                <a:cubicBezTo>
                  <a:pt x="216" y="17"/>
                  <a:pt x="216" y="17"/>
                  <a:pt x="216" y="17"/>
                </a:cubicBezTo>
                <a:close/>
                <a:moveTo>
                  <a:pt x="217" y="17"/>
                </a:moveTo>
                <a:cubicBezTo>
                  <a:pt x="217" y="17"/>
                  <a:pt x="217" y="17"/>
                  <a:pt x="217" y="17"/>
                </a:cubicBezTo>
                <a:cubicBezTo>
                  <a:pt x="217" y="17"/>
                  <a:pt x="217" y="17"/>
                  <a:pt x="217" y="17"/>
                </a:cubicBezTo>
                <a:close/>
                <a:moveTo>
                  <a:pt x="218" y="17"/>
                </a:moveTo>
                <a:cubicBezTo>
                  <a:pt x="218" y="16"/>
                  <a:pt x="219" y="17"/>
                  <a:pt x="218" y="17"/>
                </a:cubicBezTo>
                <a:cubicBezTo>
                  <a:pt x="218" y="17"/>
                  <a:pt x="218" y="17"/>
                  <a:pt x="218" y="17"/>
                </a:cubicBezTo>
                <a:close/>
                <a:moveTo>
                  <a:pt x="216" y="17"/>
                </a:moveTo>
                <a:cubicBezTo>
                  <a:pt x="216" y="17"/>
                  <a:pt x="216" y="17"/>
                  <a:pt x="216" y="17"/>
                </a:cubicBezTo>
                <a:cubicBezTo>
                  <a:pt x="216" y="17"/>
                  <a:pt x="216" y="17"/>
                  <a:pt x="216" y="17"/>
                </a:cubicBezTo>
                <a:close/>
                <a:moveTo>
                  <a:pt x="216" y="18"/>
                </a:moveTo>
                <a:cubicBezTo>
                  <a:pt x="216" y="18"/>
                  <a:pt x="216" y="18"/>
                  <a:pt x="216" y="18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16" y="18"/>
                </a:moveTo>
                <a:cubicBezTo>
                  <a:pt x="216" y="18"/>
                  <a:pt x="216" y="18"/>
                  <a:pt x="216" y="18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15" y="17"/>
                </a:moveTo>
                <a:cubicBezTo>
                  <a:pt x="215" y="18"/>
                  <a:pt x="215" y="17"/>
                  <a:pt x="215" y="17"/>
                </a:cubicBezTo>
                <a:cubicBezTo>
                  <a:pt x="215" y="17"/>
                  <a:pt x="215" y="17"/>
                  <a:pt x="215" y="17"/>
                </a:cubicBezTo>
                <a:close/>
                <a:moveTo>
                  <a:pt x="210" y="18"/>
                </a:moveTo>
                <a:cubicBezTo>
                  <a:pt x="210" y="18"/>
                  <a:pt x="210" y="18"/>
                  <a:pt x="210" y="18"/>
                </a:cubicBezTo>
                <a:cubicBezTo>
                  <a:pt x="210" y="18"/>
                  <a:pt x="210" y="18"/>
                  <a:pt x="210" y="18"/>
                </a:cubicBezTo>
                <a:close/>
                <a:moveTo>
                  <a:pt x="210" y="18"/>
                </a:moveTo>
                <a:cubicBezTo>
                  <a:pt x="211" y="18"/>
                  <a:pt x="210" y="18"/>
                  <a:pt x="210" y="18"/>
                </a:cubicBezTo>
                <a:cubicBezTo>
                  <a:pt x="210" y="18"/>
                  <a:pt x="210" y="18"/>
                  <a:pt x="210" y="18"/>
                </a:cubicBezTo>
                <a:close/>
                <a:moveTo>
                  <a:pt x="209" y="17"/>
                </a:moveTo>
                <a:cubicBezTo>
                  <a:pt x="209" y="17"/>
                  <a:pt x="210" y="17"/>
                  <a:pt x="210" y="18"/>
                </a:cubicBezTo>
                <a:cubicBezTo>
                  <a:pt x="209" y="18"/>
                  <a:pt x="209" y="17"/>
                  <a:pt x="209" y="17"/>
                </a:cubicBezTo>
                <a:close/>
                <a:moveTo>
                  <a:pt x="211" y="17"/>
                </a:moveTo>
                <a:cubicBezTo>
                  <a:pt x="211" y="17"/>
                  <a:pt x="211" y="17"/>
                  <a:pt x="211" y="17"/>
                </a:cubicBezTo>
                <a:cubicBezTo>
                  <a:pt x="211" y="17"/>
                  <a:pt x="211" y="17"/>
                  <a:pt x="211" y="17"/>
                </a:cubicBezTo>
                <a:close/>
                <a:moveTo>
                  <a:pt x="212" y="17"/>
                </a:moveTo>
                <a:cubicBezTo>
                  <a:pt x="211" y="17"/>
                  <a:pt x="212" y="17"/>
                  <a:pt x="212" y="17"/>
                </a:cubicBezTo>
                <a:cubicBezTo>
                  <a:pt x="212" y="17"/>
                  <a:pt x="212" y="17"/>
                  <a:pt x="212" y="17"/>
                </a:cubicBezTo>
                <a:close/>
                <a:moveTo>
                  <a:pt x="210" y="16"/>
                </a:move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lose/>
                <a:moveTo>
                  <a:pt x="213" y="16"/>
                </a:moveTo>
                <a:cubicBezTo>
                  <a:pt x="213" y="16"/>
                  <a:pt x="214" y="17"/>
                  <a:pt x="213" y="17"/>
                </a:cubicBezTo>
                <a:cubicBezTo>
                  <a:pt x="213" y="17"/>
                  <a:pt x="213" y="17"/>
                  <a:pt x="213" y="16"/>
                </a:cubicBezTo>
                <a:close/>
                <a:moveTo>
                  <a:pt x="214" y="16"/>
                </a:moveTo>
                <a:cubicBezTo>
                  <a:pt x="215" y="16"/>
                  <a:pt x="215" y="19"/>
                  <a:pt x="214" y="16"/>
                </a:cubicBezTo>
                <a:cubicBezTo>
                  <a:pt x="215" y="16"/>
                  <a:pt x="214" y="17"/>
                  <a:pt x="214" y="16"/>
                </a:cubicBezTo>
                <a:close/>
                <a:moveTo>
                  <a:pt x="208" y="16"/>
                </a:moveTo>
                <a:cubicBezTo>
                  <a:pt x="208" y="16"/>
                  <a:pt x="208" y="16"/>
                  <a:pt x="208" y="16"/>
                </a:cubicBezTo>
                <a:cubicBezTo>
                  <a:pt x="208" y="16"/>
                  <a:pt x="208" y="16"/>
                  <a:pt x="208" y="16"/>
                </a:cubicBezTo>
                <a:close/>
                <a:moveTo>
                  <a:pt x="209" y="16"/>
                </a:moveTo>
                <a:cubicBezTo>
                  <a:pt x="209" y="16"/>
                  <a:pt x="209" y="16"/>
                  <a:pt x="209" y="16"/>
                </a:cubicBezTo>
                <a:cubicBezTo>
                  <a:pt x="209" y="16"/>
                  <a:pt x="209" y="16"/>
                  <a:pt x="209" y="16"/>
                </a:cubicBezTo>
                <a:close/>
                <a:moveTo>
                  <a:pt x="215" y="16"/>
                </a:moveTo>
                <a:cubicBezTo>
                  <a:pt x="216" y="16"/>
                  <a:pt x="215" y="16"/>
                  <a:pt x="215" y="16"/>
                </a:cubicBezTo>
                <a:close/>
                <a:moveTo>
                  <a:pt x="211" y="16"/>
                </a:moveTo>
                <a:cubicBezTo>
                  <a:pt x="211" y="16"/>
                  <a:pt x="211" y="16"/>
                  <a:pt x="211" y="16"/>
                </a:cubicBezTo>
                <a:cubicBezTo>
                  <a:pt x="211" y="16"/>
                  <a:pt x="211" y="16"/>
                  <a:pt x="211" y="16"/>
                </a:cubicBezTo>
                <a:close/>
                <a:moveTo>
                  <a:pt x="213" y="15"/>
                </a:moveTo>
                <a:cubicBezTo>
                  <a:pt x="213" y="17"/>
                  <a:pt x="212" y="15"/>
                  <a:pt x="213" y="15"/>
                </a:cubicBezTo>
                <a:cubicBezTo>
                  <a:pt x="213" y="16"/>
                  <a:pt x="213" y="15"/>
                  <a:pt x="213" y="15"/>
                </a:cubicBezTo>
                <a:close/>
                <a:moveTo>
                  <a:pt x="209" y="15"/>
                </a:moveTo>
                <a:cubicBezTo>
                  <a:pt x="210" y="15"/>
                  <a:pt x="209" y="16"/>
                  <a:pt x="209" y="16"/>
                </a:cubicBezTo>
                <a:cubicBezTo>
                  <a:pt x="209" y="15"/>
                  <a:pt x="209" y="15"/>
                  <a:pt x="209" y="15"/>
                </a:cubicBezTo>
                <a:close/>
                <a:moveTo>
                  <a:pt x="208" y="15"/>
                </a:moveTo>
                <a:cubicBezTo>
                  <a:pt x="208" y="16"/>
                  <a:pt x="208" y="15"/>
                  <a:pt x="208" y="15"/>
                </a:cubicBezTo>
                <a:close/>
                <a:moveTo>
                  <a:pt x="210" y="15"/>
                </a:move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5"/>
                </a:cubicBezTo>
                <a:close/>
                <a:moveTo>
                  <a:pt x="211" y="15"/>
                </a:moveTo>
                <a:cubicBezTo>
                  <a:pt x="211" y="15"/>
                  <a:pt x="211" y="15"/>
                  <a:pt x="211" y="15"/>
                </a:cubicBezTo>
                <a:cubicBezTo>
                  <a:pt x="211" y="15"/>
                  <a:pt x="211" y="15"/>
                  <a:pt x="211" y="15"/>
                </a:cubicBezTo>
                <a:close/>
                <a:moveTo>
                  <a:pt x="214" y="15"/>
                </a:moveTo>
                <a:cubicBezTo>
                  <a:pt x="214" y="15"/>
                  <a:pt x="214" y="15"/>
                  <a:pt x="214" y="15"/>
                </a:cubicBezTo>
                <a:cubicBezTo>
                  <a:pt x="214" y="15"/>
                  <a:pt x="214" y="15"/>
                  <a:pt x="214" y="15"/>
                </a:cubicBezTo>
                <a:close/>
                <a:moveTo>
                  <a:pt x="215" y="15"/>
                </a:moveTo>
                <a:cubicBezTo>
                  <a:pt x="215" y="15"/>
                  <a:pt x="215" y="15"/>
                  <a:pt x="215" y="15"/>
                </a:cubicBezTo>
                <a:cubicBezTo>
                  <a:pt x="215" y="15"/>
                  <a:pt x="215" y="15"/>
                  <a:pt x="215" y="15"/>
                </a:cubicBezTo>
                <a:close/>
                <a:moveTo>
                  <a:pt x="216" y="14"/>
                </a:moveTo>
                <a:cubicBezTo>
                  <a:pt x="216" y="15"/>
                  <a:pt x="216" y="15"/>
                  <a:pt x="216" y="15"/>
                </a:cubicBezTo>
                <a:cubicBezTo>
                  <a:pt x="216" y="15"/>
                  <a:pt x="216" y="15"/>
                  <a:pt x="216" y="14"/>
                </a:cubicBezTo>
                <a:cubicBezTo>
                  <a:pt x="216" y="15"/>
                  <a:pt x="216" y="14"/>
                  <a:pt x="216" y="14"/>
                </a:cubicBezTo>
                <a:close/>
                <a:moveTo>
                  <a:pt x="210" y="15"/>
                </a:move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5"/>
                </a:cubicBezTo>
                <a:close/>
                <a:moveTo>
                  <a:pt x="213" y="14"/>
                </a:moveTo>
                <a:cubicBezTo>
                  <a:pt x="213" y="15"/>
                  <a:pt x="213" y="15"/>
                  <a:pt x="213" y="14"/>
                </a:cubicBezTo>
                <a:cubicBezTo>
                  <a:pt x="213" y="14"/>
                  <a:pt x="213" y="14"/>
                  <a:pt x="213" y="14"/>
                </a:cubicBezTo>
                <a:close/>
                <a:moveTo>
                  <a:pt x="208" y="14"/>
                </a:moveTo>
                <a:cubicBezTo>
                  <a:pt x="207" y="15"/>
                  <a:pt x="208" y="13"/>
                  <a:pt x="208" y="14"/>
                </a:cubicBezTo>
                <a:close/>
                <a:moveTo>
                  <a:pt x="208" y="14"/>
                </a:moveTo>
                <a:cubicBezTo>
                  <a:pt x="208" y="13"/>
                  <a:pt x="208" y="14"/>
                  <a:pt x="208" y="14"/>
                </a:cubicBezTo>
                <a:cubicBezTo>
                  <a:pt x="208" y="14"/>
                  <a:pt x="208" y="14"/>
                  <a:pt x="208" y="14"/>
                </a:cubicBezTo>
                <a:cubicBezTo>
                  <a:pt x="208" y="13"/>
                  <a:pt x="208" y="14"/>
                  <a:pt x="208" y="14"/>
                </a:cubicBezTo>
                <a:close/>
                <a:moveTo>
                  <a:pt x="208" y="14"/>
                </a:moveTo>
                <a:cubicBezTo>
                  <a:pt x="208" y="14"/>
                  <a:pt x="208" y="13"/>
                  <a:pt x="208" y="13"/>
                </a:cubicBezTo>
                <a:cubicBezTo>
                  <a:pt x="208" y="14"/>
                  <a:pt x="208" y="14"/>
                  <a:pt x="208" y="14"/>
                </a:cubicBezTo>
                <a:close/>
                <a:moveTo>
                  <a:pt x="206" y="14"/>
                </a:moveTo>
                <a:cubicBezTo>
                  <a:pt x="206" y="14"/>
                  <a:pt x="206" y="13"/>
                  <a:pt x="207" y="14"/>
                </a:cubicBezTo>
                <a:cubicBezTo>
                  <a:pt x="206" y="14"/>
                  <a:pt x="206" y="14"/>
                  <a:pt x="206" y="14"/>
                </a:cubicBezTo>
                <a:close/>
                <a:moveTo>
                  <a:pt x="205" y="14"/>
                </a:moveTo>
                <a:cubicBezTo>
                  <a:pt x="205" y="14"/>
                  <a:pt x="205" y="14"/>
                  <a:pt x="205" y="13"/>
                </a:cubicBezTo>
                <a:cubicBezTo>
                  <a:pt x="205" y="13"/>
                  <a:pt x="205" y="13"/>
                  <a:pt x="205" y="14"/>
                </a:cubicBezTo>
                <a:close/>
                <a:moveTo>
                  <a:pt x="207" y="13"/>
                </a:moveTo>
                <a:cubicBezTo>
                  <a:pt x="207" y="13"/>
                  <a:pt x="207" y="14"/>
                  <a:pt x="207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5" y="13"/>
                </a:moveTo>
                <a:cubicBezTo>
                  <a:pt x="205" y="13"/>
                  <a:pt x="205" y="13"/>
                  <a:pt x="205" y="13"/>
                </a:cubicBezTo>
                <a:cubicBezTo>
                  <a:pt x="205" y="13"/>
                  <a:pt x="205" y="13"/>
                  <a:pt x="205" y="13"/>
                </a:cubicBezTo>
                <a:close/>
                <a:moveTo>
                  <a:pt x="204" y="13"/>
                </a:moveTo>
                <a:cubicBezTo>
                  <a:pt x="204" y="13"/>
                  <a:pt x="204" y="13"/>
                  <a:pt x="204" y="13"/>
                </a:cubicBezTo>
                <a:cubicBezTo>
                  <a:pt x="204" y="13"/>
                  <a:pt x="204" y="13"/>
                  <a:pt x="204" y="13"/>
                </a:cubicBezTo>
                <a:close/>
                <a:moveTo>
                  <a:pt x="206" y="13"/>
                </a:moveTo>
                <a:cubicBezTo>
                  <a:pt x="208" y="13"/>
                  <a:pt x="206" y="13"/>
                  <a:pt x="206" y="13"/>
                </a:cubicBezTo>
                <a:cubicBezTo>
                  <a:pt x="206" y="13"/>
                  <a:pt x="206" y="13"/>
                  <a:pt x="206" y="13"/>
                </a:cubicBezTo>
                <a:close/>
                <a:moveTo>
                  <a:pt x="205" y="13"/>
                </a:moveTo>
                <a:cubicBezTo>
                  <a:pt x="205" y="13"/>
                  <a:pt x="205" y="13"/>
                  <a:pt x="204" y="13"/>
                </a:cubicBezTo>
                <a:cubicBezTo>
                  <a:pt x="204" y="13"/>
                  <a:pt x="205" y="13"/>
                  <a:pt x="205" y="13"/>
                </a:cubicBezTo>
                <a:close/>
                <a:moveTo>
                  <a:pt x="203" y="12"/>
                </a:moveTo>
                <a:cubicBezTo>
                  <a:pt x="203" y="12"/>
                  <a:pt x="203" y="12"/>
                  <a:pt x="203" y="12"/>
                </a:cubicBezTo>
                <a:cubicBezTo>
                  <a:pt x="203" y="12"/>
                  <a:pt x="203" y="12"/>
                  <a:pt x="203" y="12"/>
                </a:cubicBezTo>
                <a:close/>
                <a:moveTo>
                  <a:pt x="203" y="12"/>
                </a:moveTo>
                <a:cubicBezTo>
                  <a:pt x="203" y="12"/>
                  <a:pt x="204" y="12"/>
                  <a:pt x="204" y="12"/>
                </a:cubicBezTo>
                <a:cubicBezTo>
                  <a:pt x="204" y="12"/>
                  <a:pt x="204" y="12"/>
                  <a:pt x="203" y="12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2"/>
                </a:cubicBezTo>
                <a:cubicBezTo>
                  <a:pt x="202" y="12"/>
                  <a:pt x="202" y="12"/>
                  <a:pt x="202" y="12"/>
                </a:cubicBezTo>
                <a:close/>
                <a:moveTo>
                  <a:pt x="205" y="12"/>
                </a:moveTo>
                <a:cubicBezTo>
                  <a:pt x="206" y="14"/>
                  <a:pt x="205" y="12"/>
                  <a:pt x="205" y="12"/>
                </a:cubicBezTo>
                <a:cubicBezTo>
                  <a:pt x="205" y="12"/>
                  <a:pt x="205" y="12"/>
                  <a:pt x="205" y="12"/>
                </a:cubicBezTo>
                <a:close/>
                <a:moveTo>
                  <a:pt x="200" y="12"/>
                </a:moveTo>
                <a:cubicBezTo>
                  <a:pt x="200" y="12"/>
                  <a:pt x="200" y="12"/>
                  <a:pt x="199" y="12"/>
                </a:cubicBezTo>
                <a:cubicBezTo>
                  <a:pt x="199" y="12"/>
                  <a:pt x="200" y="12"/>
                  <a:pt x="200" y="12"/>
                </a:cubicBezTo>
                <a:close/>
                <a:moveTo>
                  <a:pt x="201" y="12"/>
                </a:moveTo>
                <a:cubicBezTo>
                  <a:pt x="201" y="12"/>
                  <a:pt x="201" y="12"/>
                  <a:pt x="201" y="12"/>
                </a:cubicBezTo>
                <a:cubicBezTo>
                  <a:pt x="201" y="12"/>
                  <a:pt x="201" y="12"/>
                  <a:pt x="201" y="12"/>
                </a:cubicBezTo>
                <a:close/>
                <a:moveTo>
                  <a:pt x="199" y="12"/>
                </a:moveTo>
                <a:cubicBezTo>
                  <a:pt x="199" y="12"/>
                  <a:pt x="199" y="12"/>
                  <a:pt x="199" y="12"/>
                </a:cubicBezTo>
                <a:cubicBezTo>
                  <a:pt x="199" y="12"/>
                  <a:pt x="199" y="12"/>
                  <a:pt x="199" y="12"/>
                </a:cubicBezTo>
                <a:close/>
                <a:moveTo>
                  <a:pt x="198" y="12"/>
                </a:moveTo>
                <a:cubicBezTo>
                  <a:pt x="198" y="12"/>
                  <a:pt x="198" y="12"/>
                  <a:pt x="198" y="12"/>
                </a:cubicBezTo>
                <a:cubicBezTo>
                  <a:pt x="198" y="12"/>
                  <a:pt x="198" y="12"/>
                  <a:pt x="198" y="12"/>
                </a:cubicBezTo>
                <a:close/>
                <a:moveTo>
                  <a:pt x="199" y="11"/>
                </a:moveTo>
                <a:cubicBezTo>
                  <a:pt x="200" y="11"/>
                  <a:pt x="200" y="12"/>
                  <a:pt x="199" y="12"/>
                </a:cubicBezTo>
                <a:cubicBezTo>
                  <a:pt x="199" y="12"/>
                  <a:pt x="199" y="11"/>
                  <a:pt x="199" y="11"/>
                </a:cubicBezTo>
                <a:close/>
                <a:moveTo>
                  <a:pt x="193" y="17"/>
                </a:moveTo>
                <a:cubicBezTo>
                  <a:pt x="193" y="17"/>
                  <a:pt x="193" y="17"/>
                  <a:pt x="193" y="17"/>
                </a:cubicBezTo>
                <a:cubicBezTo>
                  <a:pt x="193" y="17"/>
                  <a:pt x="193" y="17"/>
                  <a:pt x="193" y="17"/>
                </a:cubicBezTo>
                <a:close/>
                <a:moveTo>
                  <a:pt x="186" y="18"/>
                </a:moveTo>
                <a:cubicBezTo>
                  <a:pt x="186" y="18"/>
                  <a:pt x="186" y="18"/>
                  <a:pt x="186" y="18"/>
                </a:cubicBezTo>
                <a:cubicBezTo>
                  <a:pt x="186" y="17"/>
                  <a:pt x="186" y="18"/>
                  <a:pt x="186" y="18"/>
                </a:cubicBezTo>
                <a:close/>
                <a:moveTo>
                  <a:pt x="180" y="18"/>
                </a:moveTo>
                <a:cubicBezTo>
                  <a:pt x="180" y="18"/>
                  <a:pt x="179" y="18"/>
                  <a:pt x="179" y="18"/>
                </a:cubicBezTo>
                <a:cubicBezTo>
                  <a:pt x="179" y="18"/>
                  <a:pt x="179" y="18"/>
                  <a:pt x="180" y="18"/>
                </a:cubicBezTo>
                <a:close/>
                <a:moveTo>
                  <a:pt x="177" y="18"/>
                </a:moveTo>
                <a:cubicBezTo>
                  <a:pt x="177" y="18"/>
                  <a:pt x="177" y="18"/>
                  <a:pt x="176" y="18"/>
                </a:cubicBezTo>
                <a:cubicBezTo>
                  <a:pt x="177" y="18"/>
                  <a:pt x="176" y="18"/>
                  <a:pt x="177" y="18"/>
                </a:cubicBezTo>
                <a:close/>
                <a:moveTo>
                  <a:pt x="177" y="16"/>
                </a:moveTo>
                <a:cubicBezTo>
                  <a:pt x="177" y="17"/>
                  <a:pt x="177" y="17"/>
                  <a:pt x="177" y="17"/>
                </a:cubicBezTo>
                <a:cubicBezTo>
                  <a:pt x="177" y="17"/>
                  <a:pt x="177" y="17"/>
                  <a:pt x="177" y="16"/>
                </a:cubicBezTo>
                <a:cubicBezTo>
                  <a:pt x="177" y="17"/>
                  <a:pt x="177" y="17"/>
                  <a:pt x="177" y="16"/>
                </a:cubicBezTo>
                <a:close/>
                <a:moveTo>
                  <a:pt x="168" y="17"/>
                </a:moveTo>
                <a:cubicBezTo>
                  <a:pt x="168" y="17"/>
                  <a:pt x="168" y="17"/>
                  <a:pt x="167" y="17"/>
                </a:cubicBezTo>
                <a:cubicBezTo>
                  <a:pt x="167" y="17"/>
                  <a:pt x="168" y="17"/>
                  <a:pt x="168" y="17"/>
                </a:cubicBezTo>
                <a:close/>
                <a:moveTo>
                  <a:pt x="150" y="14"/>
                </a:moveTo>
                <a:cubicBezTo>
                  <a:pt x="150" y="14"/>
                  <a:pt x="150" y="14"/>
                  <a:pt x="150" y="14"/>
                </a:cubicBezTo>
                <a:cubicBezTo>
                  <a:pt x="150" y="14"/>
                  <a:pt x="150" y="14"/>
                  <a:pt x="150" y="14"/>
                </a:cubicBezTo>
                <a:close/>
                <a:moveTo>
                  <a:pt x="150" y="18"/>
                </a:moveTo>
                <a:cubicBezTo>
                  <a:pt x="150" y="18"/>
                  <a:pt x="150" y="18"/>
                  <a:pt x="150" y="18"/>
                </a:cubicBezTo>
                <a:cubicBezTo>
                  <a:pt x="150" y="18"/>
                  <a:pt x="150" y="18"/>
                  <a:pt x="150" y="18"/>
                </a:cubicBezTo>
                <a:close/>
                <a:moveTo>
                  <a:pt x="147" y="16"/>
                </a:moveTo>
                <a:cubicBezTo>
                  <a:pt x="147" y="16"/>
                  <a:pt x="147" y="16"/>
                  <a:pt x="147" y="16"/>
                </a:cubicBezTo>
                <a:cubicBezTo>
                  <a:pt x="147" y="16"/>
                  <a:pt x="147" y="16"/>
                  <a:pt x="147" y="16"/>
                </a:cubicBezTo>
                <a:close/>
                <a:moveTo>
                  <a:pt x="148" y="16"/>
                </a:moveTo>
                <a:cubicBezTo>
                  <a:pt x="148" y="16"/>
                  <a:pt x="148" y="17"/>
                  <a:pt x="148" y="17"/>
                </a:cubicBezTo>
                <a:cubicBezTo>
                  <a:pt x="148" y="17"/>
                  <a:pt x="148" y="16"/>
                  <a:pt x="148" y="16"/>
                </a:cubicBezTo>
                <a:close/>
                <a:moveTo>
                  <a:pt x="148" y="16"/>
                </a:moveTo>
                <a:cubicBezTo>
                  <a:pt x="148" y="16"/>
                  <a:pt x="147" y="16"/>
                  <a:pt x="147" y="16"/>
                </a:cubicBezTo>
                <a:cubicBezTo>
                  <a:pt x="147" y="16"/>
                  <a:pt x="147" y="16"/>
                  <a:pt x="148" y="16"/>
                </a:cubicBezTo>
                <a:close/>
                <a:moveTo>
                  <a:pt x="148" y="16"/>
                </a:moveTo>
                <a:cubicBezTo>
                  <a:pt x="148" y="16"/>
                  <a:pt x="148" y="16"/>
                  <a:pt x="148" y="16"/>
                </a:cubicBezTo>
                <a:cubicBezTo>
                  <a:pt x="148" y="16"/>
                  <a:pt x="148" y="16"/>
                  <a:pt x="148" y="16"/>
                </a:cubicBezTo>
                <a:close/>
                <a:moveTo>
                  <a:pt x="148" y="15"/>
                </a:moveTo>
                <a:cubicBezTo>
                  <a:pt x="148" y="16"/>
                  <a:pt x="149" y="15"/>
                  <a:pt x="148" y="15"/>
                </a:cubicBezTo>
                <a:close/>
                <a:moveTo>
                  <a:pt x="149" y="15"/>
                </a:moveTo>
                <a:cubicBezTo>
                  <a:pt x="149" y="15"/>
                  <a:pt x="149" y="15"/>
                  <a:pt x="149" y="15"/>
                </a:cubicBezTo>
                <a:cubicBezTo>
                  <a:pt x="149" y="15"/>
                  <a:pt x="149" y="15"/>
                  <a:pt x="149" y="15"/>
                </a:cubicBezTo>
                <a:close/>
                <a:moveTo>
                  <a:pt x="150" y="12"/>
                </a:moveTo>
                <a:cubicBezTo>
                  <a:pt x="150" y="12"/>
                  <a:pt x="150" y="12"/>
                  <a:pt x="150" y="12"/>
                </a:cubicBezTo>
                <a:cubicBezTo>
                  <a:pt x="150" y="12"/>
                  <a:pt x="150" y="12"/>
                  <a:pt x="150" y="12"/>
                </a:cubicBezTo>
                <a:close/>
                <a:moveTo>
                  <a:pt x="148" y="13"/>
                </a:moveTo>
                <a:cubicBezTo>
                  <a:pt x="148" y="13"/>
                  <a:pt x="148" y="13"/>
                  <a:pt x="148" y="13"/>
                </a:cubicBezTo>
                <a:cubicBezTo>
                  <a:pt x="147" y="13"/>
                  <a:pt x="148" y="13"/>
                  <a:pt x="148" y="13"/>
                </a:cubicBezTo>
                <a:close/>
                <a:moveTo>
                  <a:pt x="148" y="13"/>
                </a:moveTo>
                <a:cubicBezTo>
                  <a:pt x="148" y="13"/>
                  <a:pt x="147" y="13"/>
                  <a:pt x="147" y="13"/>
                </a:cubicBezTo>
                <a:cubicBezTo>
                  <a:pt x="147" y="13"/>
                  <a:pt x="147" y="13"/>
                  <a:pt x="148" y="13"/>
                </a:cubicBezTo>
                <a:close/>
                <a:moveTo>
                  <a:pt x="144" y="14"/>
                </a:moveTo>
                <a:cubicBezTo>
                  <a:pt x="144" y="14"/>
                  <a:pt x="144" y="14"/>
                  <a:pt x="144" y="14"/>
                </a:cubicBezTo>
                <a:cubicBezTo>
                  <a:pt x="144" y="14"/>
                  <a:pt x="144" y="14"/>
                  <a:pt x="144" y="14"/>
                </a:cubicBezTo>
                <a:close/>
                <a:moveTo>
                  <a:pt x="144" y="14"/>
                </a:moveTo>
                <a:cubicBezTo>
                  <a:pt x="144" y="14"/>
                  <a:pt x="144" y="14"/>
                  <a:pt x="144" y="14"/>
                </a:cubicBezTo>
                <a:cubicBezTo>
                  <a:pt x="144" y="14"/>
                  <a:pt x="144" y="13"/>
                  <a:pt x="144" y="14"/>
                </a:cubicBezTo>
                <a:close/>
                <a:moveTo>
                  <a:pt x="144" y="13"/>
                </a:moveTo>
                <a:cubicBezTo>
                  <a:pt x="144" y="13"/>
                  <a:pt x="144" y="14"/>
                  <a:pt x="144" y="14"/>
                </a:cubicBezTo>
                <a:cubicBezTo>
                  <a:pt x="144" y="13"/>
                  <a:pt x="144" y="13"/>
                  <a:pt x="144" y="13"/>
                </a:cubicBezTo>
                <a:close/>
                <a:moveTo>
                  <a:pt x="146" y="13"/>
                </a:moveTo>
                <a:cubicBezTo>
                  <a:pt x="146" y="13"/>
                  <a:pt x="146" y="12"/>
                  <a:pt x="146" y="12"/>
                </a:cubicBezTo>
                <a:cubicBezTo>
                  <a:pt x="146" y="13"/>
                  <a:pt x="146" y="13"/>
                  <a:pt x="146" y="13"/>
                </a:cubicBezTo>
                <a:close/>
                <a:moveTo>
                  <a:pt x="146" y="13"/>
                </a:moveTo>
                <a:cubicBezTo>
                  <a:pt x="146" y="13"/>
                  <a:pt x="146" y="13"/>
                  <a:pt x="146" y="12"/>
                </a:cubicBezTo>
                <a:cubicBezTo>
                  <a:pt x="146" y="12"/>
                  <a:pt x="146" y="12"/>
                  <a:pt x="146" y="13"/>
                </a:cubicBezTo>
                <a:close/>
                <a:moveTo>
                  <a:pt x="144" y="12"/>
                </a:moveTo>
                <a:cubicBezTo>
                  <a:pt x="144" y="12"/>
                  <a:pt x="145" y="13"/>
                  <a:pt x="144" y="13"/>
                </a:cubicBezTo>
                <a:cubicBezTo>
                  <a:pt x="144" y="13"/>
                  <a:pt x="144" y="13"/>
                  <a:pt x="144" y="12"/>
                </a:cubicBezTo>
                <a:cubicBezTo>
                  <a:pt x="144" y="12"/>
                  <a:pt x="144" y="12"/>
                  <a:pt x="144" y="12"/>
                </a:cubicBezTo>
                <a:close/>
                <a:moveTo>
                  <a:pt x="140" y="9"/>
                </a:moveTo>
                <a:cubicBezTo>
                  <a:pt x="140" y="9"/>
                  <a:pt x="140" y="9"/>
                  <a:pt x="140" y="9"/>
                </a:cubicBezTo>
                <a:cubicBezTo>
                  <a:pt x="140" y="9"/>
                  <a:pt x="140" y="9"/>
                  <a:pt x="140" y="9"/>
                </a:cubicBezTo>
                <a:close/>
                <a:moveTo>
                  <a:pt x="145" y="9"/>
                </a:moveTo>
                <a:cubicBezTo>
                  <a:pt x="145" y="10"/>
                  <a:pt x="146" y="9"/>
                  <a:pt x="145" y="9"/>
                </a:cubicBezTo>
                <a:close/>
                <a:moveTo>
                  <a:pt x="152" y="10"/>
                </a:moveTo>
                <a:cubicBezTo>
                  <a:pt x="152" y="10"/>
                  <a:pt x="152" y="10"/>
                  <a:pt x="152" y="10"/>
                </a:cubicBezTo>
                <a:cubicBezTo>
                  <a:pt x="152" y="10"/>
                  <a:pt x="152" y="10"/>
                  <a:pt x="152" y="10"/>
                </a:cubicBezTo>
                <a:close/>
                <a:moveTo>
                  <a:pt x="154" y="10"/>
                </a:moveTo>
                <a:cubicBezTo>
                  <a:pt x="154" y="10"/>
                  <a:pt x="154" y="10"/>
                  <a:pt x="154" y="10"/>
                </a:cubicBezTo>
                <a:cubicBezTo>
                  <a:pt x="154" y="10"/>
                  <a:pt x="154" y="10"/>
                  <a:pt x="154" y="10"/>
                </a:cubicBezTo>
                <a:close/>
                <a:moveTo>
                  <a:pt x="146" y="10"/>
                </a:moveTo>
                <a:cubicBezTo>
                  <a:pt x="146" y="10"/>
                  <a:pt x="146" y="10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7" y="10"/>
                </a:moveTo>
                <a:cubicBezTo>
                  <a:pt x="147" y="10"/>
                  <a:pt x="147" y="10"/>
                  <a:pt x="147" y="10"/>
                </a:cubicBezTo>
                <a:cubicBezTo>
                  <a:pt x="147" y="10"/>
                  <a:pt x="147" y="10"/>
                  <a:pt x="147" y="10"/>
                </a:cubicBezTo>
                <a:close/>
                <a:moveTo>
                  <a:pt x="149" y="10"/>
                </a:moveTo>
                <a:cubicBezTo>
                  <a:pt x="149" y="10"/>
                  <a:pt x="149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50" y="10"/>
                </a:moveTo>
                <a:cubicBezTo>
                  <a:pt x="150" y="10"/>
                  <a:pt x="151" y="10"/>
                  <a:pt x="151" y="10"/>
                </a:cubicBezTo>
                <a:cubicBezTo>
                  <a:pt x="150" y="10"/>
                  <a:pt x="150" y="10"/>
                  <a:pt x="150" y="10"/>
                </a:cubicBezTo>
                <a:close/>
                <a:moveTo>
                  <a:pt x="149" y="10"/>
                </a:moveTo>
                <a:cubicBezTo>
                  <a:pt x="149" y="10"/>
                  <a:pt x="149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47" y="10"/>
                </a:moveTo>
                <a:cubicBezTo>
                  <a:pt x="147" y="10"/>
                  <a:pt x="147" y="10"/>
                  <a:pt x="147" y="10"/>
                </a:cubicBezTo>
                <a:cubicBezTo>
                  <a:pt x="147" y="10"/>
                  <a:pt x="147" y="10"/>
                  <a:pt x="147" y="10"/>
                </a:cubicBezTo>
                <a:close/>
                <a:moveTo>
                  <a:pt x="146" y="10"/>
                </a:moveTo>
                <a:cubicBezTo>
                  <a:pt x="146" y="10"/>
                  <a:pt x="147" y="9"/>
                  <a:pt x="146" y="10"/>
                </a:cubicBezTo>
                <a:close/>
                <a:moveTo>
                  <a:pt x="146" y="10"/>
                </a:moveTo>
                <a:cubicBezTo>
                  <a:pt x="146" y="10"/>
                  <a:pt x="146" y="9"/>
                  <a:pt x="146" y="9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9" y="9"/>
                </a:moveTo>
                <a:cubicBezTo>
                  <a:pt x="149" y="9"/>
                  <a:pt x="150" y="9"/>
                  <a:pt x="150" y="10"/>
                </a:cubicBezTo>
                <a:cubicBezTo>
                  <a:pt x="149" y="10"/>
                  <a:pt x="149" y="9"/>
                  <a:pt x="149" y="9"/>
                </a:cubicBezTo>
                <a:close/>
                <a:moveTo>
                  <a:pt x="154" y="9"/>
                </a:moveTo>
                <a:cubicBezTo>
                  <a:pt x="154" y="9"/>
                  <a:pt x="154" y="9"/>
                  <a:pt x="154" y="9"/>
                </a:cubicBezTo>
                <a:cubicBezTo>
                  <a:pt x="154" y="9"/>
                  <a:pt x="154" y="9"/>
                  <a:pt x="154" y="9"/>
                </a:cubicBezTo>
                <a:close/>
                <a:moveTo>
                  <a:pt x="154" y="9"/>
                </a:moveTo>
                <a:cubicBezTo>
                  <a:pt x="154" y="9"/>
                  <a:pt x="155" y="9"/>
                  <a:pt x="155" y="9"/>
                </a:cubicBezTo>
                <a:cubicBezTo>
                  <a:pt x="155" y="9"/>
                  <a:pt x="155" y="9"/>
                  <a:pt x="154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10"/>
                  <a:pt x="153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10"/>
                  <a:pt x="153" y="9"/>
                </a:cubicBezTo>
                <a:close/>
                <a:moveTo>
                  <a:pt x="146" y="9"/>
                </a:moveTo>
                <a:cubicBezTo>
                  <a:pt x="146" y="9"/>
                  <a:pt x="146" y="9"/>
                  <a:pt x="146" y="9"/>
                </a:cubicBezTo>
                <a:cubicBezTo>
                  <a:pt x="146" y="9"/>
                  <a:pt x="146" y="9"/>
                  <a:pt x="146" y="9"/>
                </a:cubicBezTo>
                <a:close/>
                <a:moveTo>
                  <a:pt x="147" y="8"/>
                </a:moveTo>
                <a:cubicBezTo>
                  <a:pt x="147" y="8"/>
                  <a:pt x="147" y="8"/>
                  <a:pt x="147" y="8"/>
                </a:cubicBezTo>
                <a:cubicBezTo>
                  <a:pt x="147" y="8"/>
                  <a:pt x="147" y="9"/>
                  <a:pt x="147" y="8"/>
                </a:cubicBezTo>
                <a:close/>
                <a:moveTo>
                  <a:pt x="146" y="9"/>
                </a:moveTo>
                <a:cubicBezTo>
                  <a:pt x="146" y="9"/>
                  <a:pt x="146" y="9"/>
                  <a:pt x="146" y="9"/>
                </a:cubicBezTo>
                <a:cubicBezTo>
                  <a:pt x="146" y="9"/>
                  <a:pt x="146" y="9"/>
                  <a:pt x="146" y="9"/>
                </a:cubicBezTo>
                <a:close/>
                <a:moveTo>
                  <a:pt x="149" y="9"/>
                </a:moveTo>
                <a:cubicBezTo>
                  <a:pt x="149" y="9"/>
                  <a:pt x="149" y="9"/>
                  <a:pt x="149" y="9"/>
                </a:cubicBezTo>
                <a:cubicBezTo>
                  <a:pt x="149" y="9"/>
                  <a:pt x="149" y="9"/>
                  <a:pt x="149" y="9"/>
                </a:cubicBezTo>
                <a:close/>
                <a:moveTo>
                  <a:pt x="149" y="9"/>
                </a:moveTo>
                <a:cubicBezTo>
                  <a:pt x="149" y="9"/>
                  <a:pt x="149" y="9"/>
                  <a:pt x="149" y="9"/>
                </a:cubicBezTo>
                <a:cubicBezTo>
                  <a:pt x="150" y="9"/>
                  <a:pt x="150" y="9"/>
                  <a:pt x="149" y="9"/>
                </a:cubicBezTo>
                <a:close/>
                <a:moveTo>
                  <a:pt x="150" y="9"/>
                </a:moveTo>
                <a:cubicBezTo>
                  <a:pt x="150" y="9"/>
                  <a:pt x="150" y="9"/>
                  <a:pt x="151" y="9"/>
                </a:cubicBezTo>
                <a:cubicBezTo>
                  <a:pt x="151" y="9"/>
                  <a:pt x="150" y="9"/>
                  <a:pt x="150" y="9"/>
                </a:cubicBezTo>
                <a:close/>
                <a:moveTo>
                  <a:pt x="153" y="9"/>
                </a:moveTo>
                <a:cubicBezTo>
                  <a:pt x="153" y="10"/>
                  <a:pt x="153" y="9"/>
                  <a:pt x="153" y="9"/>
                </a:cubicBezTo>
                <a:cubicBezTo>
                  <a:pt x="152" y="9"/>
                  <a:pt x="153" y="9"/>
                  <a:pt x="153" y="9"/>
                </a:cubicBezTo>
                <a:close/>
                <a:moveTo>
                  <a:pt x="152" y="9"/>
                </a:moveTo>
                <a:cubicBezTo>
                  <a:pt x="151" y="9"/>
                  <a:pt x="152" y="9"/>
                  <a:pt x="152" y="9"/>
                </a:cubicBezTo>
                <a:cubicBezTo>
                  <a:pt x="152" y="9"/>
                  <a:pt x="152" y="9"/>
                  <a:pt x="152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9"/>
                  <a:pt x="153" y="9"/>
                </a:cubicBezTo>
                <a:close/>
                <a:moveTo>
                  <a:pt x="154" y="9"/>
                </a:moveTo>
                <a:cubicBezTo>
                  <a:pt x="154" y="9"/>
                  <a:pt x="154" y="9"/>
                  <a:pt x="154" y="9"/>
                </a:cubicBezTo>
                <a:cubicBezTo>
                  <a:pt x="154" y="9"/>
                  <a:pt x="154" y="9"/>
                  <a:pt x="154" y="9"/>
                </a:cubicBezTo>
                <a:close/>
                <a:moveTo>
                  <a:pt x="156" y="9"/>
                </a:moveTo>
                <a:cubicBezTo>
                  <a:pt x="155" y="8"/>
                  <a:pt x="155" y="9"/>
                  <a:pt x="155" y="8"/>
                </a:cubicBezTo>
                <a:cubicBezTo>
                  <a:pt x="155" y="9"/>
                  <a:pt x="155" y="9"/>
                  <a:pt x="156" y="9"/>
                </a:cubicBezTo>
                <a:cubicBezTo>
                  <a:pt x="155" y="8"/>
                  <a:pt x="156" y="9"/>
                  <a:pt x="156" y="9"/>
                </a:cubicBezTo>
                <a:close/>
                <a:moveTo>
                  <a:pt x="157" y="9"/>
                </a:moveTo>
                <a:cubicBezTo>
                  <a:pt x="157" y="9"/>
                  <a:pt x="157" y="8"/>
                  <a:pt x="157" y="8"/>
                </a:cubicBezTo>
                <a:cubicBezTo>
                  <a:pt x="157" y="9"/>
                  <a:pt x="157" y="9"/>
                  <a:pt x="157" y="9"/>
                </a:cubicBezTo>
                <a:close/>
                <a:moveTo>
                  <a:pt x="157" y="9"/>
                </a:moveTo>
                <a:cubicBezTo>
                  <a:pt x="157" y="9"/>
                  <a:pt x="157" y="9"/>
                  <a:pt x="157" y="9"/>
                </a:cubicBezTo>
                <a:cubicBezTo>
                  <a:pt x="157" y="9"/>
                  <a:pt x="157" y="9"/>
                  <a:pt x="157" y="9"/>
                </a:cubicBezTo>
                <a:close/>
                <a:moveTo>
                  <a:pt x="158" y="9"/>
                </a:moveTo>
                <a:cubicBezTo>
                  <a:pt x="157" y="9"/>
                  <a:pt x="157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8" y="9"/>
                </a:moveTo>
                <a:cubicBezTo>
                  <a:pt x="158" y="9"/>
                  <a:pt x="158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9"/>
                  <a:pt x="153" y="9"/>
                </a:cubicBezTo>
                <a:close/>
                <a:moveTo>
                  <a:pt x="158" y="9"/>
                </a:moveTo>
                <a:cubicBezTo>
                  <a:pt x="158" y="9"/>
                  <a:pt x="158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6" y="9"/>
                </a:moveTo>
                <a:cubicBezTo>
                  <a:pt x="156" y="9"/>
                  <a:pt x="156" y="9"/>
                  <a:pt x="157" y="9"/>
                </a:cubicBezTo>
                <a:cubicBezTo>
                  <a:pt x="157" y="9"/>
                  <a:pt x="156" y="10"/>
                  <a:pt x="156" y="9"/>
                </a:cubicBezTo>
                <a:close/>
                <a:moveTo>
                  <a:pt x="154" y="10"/>
                </a:moveTo>
                <a:cubicBezTo>
                  <a:pt x="154" y="10"/>
                  <a:pt x="154" y="9"/>
                  <a:pt x="154" y="9"/>
                </a:cubicBezTo>
                <a:cubicBezTo>
                  <a:pt x="154" y="9"/>
                  <a:pt x="154" y="10"/>
                  <a:pt x="154" y="10"/>
                </a:cubicBezTo>
                <a:close/>
                <a:moveTo>
                  <a:pt x="162" y="9"/>
                </a:moveTo>
                <a:cubicBezTo>
                  <a:pt x="162" y="9"/>
                  <a:pt x="162" y="9"/>
                  <a:pt x="162" y="9"/>
                </a:cubicBezTo>
                <a:cubicBezTo>
                  <a:pt x="162" y="9"/>
                  <a:pt x="162" y="9"/>
                  <a:pt x="162" y="9"/>
                </a:cubicBezTo>
                <a:close/>
                <a:moveTo>
                  <a:pt x="161" y="9"/>
                </a:moveTo>
                <a:cubicBezTo>
                  <a:pt x="161" y="9"/>
                  <a:pt x="161" y="10"/>
                  <a:pt x="161" y="10"/>
                </a:cubicBezTo>
                <a:cubicBezTo>
                  <a:pt x="161" y="9"/>
                  <a:pt x="161" y="9"/>
                  <a:pt x="161" y="9"/>
                </a:cubicBezTo>
                <a:close/>
                <a:moveTo>
                  <a:pt x="164" y="10"/>
                </a:moveTo>
                <a:cubicBezTo>
                  <a:pt x="164" y="10"/>
                  <a:pt x="164" y="9"/>
                  <a:pt x="164" y="9"/>
                </a:cubicBezTo>
                <a:cubicBezTo>
                  <a:pt x="164" y="10"/>
                  <a:pt x="164" y="10"/>
                  <a:pt x="164" y="10"/>
                </a:cubicBezTo>
                <a:close/>
                <a:moveTo>
                  <a:pt x="161" y="10"/>
                </a:moveTo>
                <a:cubicBezTo>
                  <a:pt x="161" y="9"/>
                  <a:pt x="161" y="10"/>
                  <a:pt x="161" y="10"/>
                </a:cubicBezTo>
                <a:cubicBezTo>
                  <a:pt x="161" y="10"/>
                  <a:pt x="161" y="10"/>
                  <a:pt x="161" y="10"/>
                </a:cubicBezTo>
                <a:close/>
                <a:moveTo>
                  <a:pt x="157" y="10"/>
                </a:moveTo>
                <a:cubicBezTo>
                  <a:pt x="157" y="13"/>
                  <a:pt x="157" y="8"/>
                  <a:pt x="157" y="10"/>
                </a:cubicBezTo>
                <a:cubicBezTo>
                  <a:pt x="157" y="10"/>
                  <a:pt x="157" y="10"/>
                  <a:pt x="157" y="10"/>
                </a:cubicBezTo>
                <a:close/>
                <a:moveTo>
                  <a:pt x="146" y="10"/>
                </a:moveTo>
                <a:cubicBezTo>
                  <a:pt x="146" y="10"/>
                  <a:pt x="146" y="11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9" y="10"/>
                </a:moveTo>
                <a:cubicBezTo>
                  <a:pt x="150" y="10"/>
                  <a:pt x="150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46" y="10"/>
                </a:moveTo>
                <a:cubicBezTo>
                  <a:pt x="146" y="10"/>
                  <a:pt x="146" y="11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52" y="10"/>
                </a:moveTo>
                <a:cubicBezTo>
                  <a:pt x="153" y="12"/>
                  <a:pt x="151" y="12"/>
                  <a:pt x="152" y="10"/>
                </a:cubicBezTo>
                <a:cubicBezTo>
                  <a:pt x="152" y="11"/>
                  <a:pt x="152" y="10"/>
                  <a:pt x="152" y="10"/>
                </a:cubicBezTo>
                <a:close/>
                <a:moveTo>
                  <a:pt x="150" y="11"/>
                </a:moveTo>
                <a:cubicBezTo>
                  <a:pt x="150" y="11"/>
                  <a:pt x="150" y="11"/>
                  <a:pt x="149" y="11"/>
                </a:cubicBezTo>
                <a:cubicBezTo>
                  <a:pt x="149" y="11"/>
                  <a:pt x="150" y="11"/>
                  <a:pt x="150" y="11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59" y="12"/>
                </a:moveTo>
                <a:cubicBezTo>
                  <a:pt x="159" y="12"/>
                  <a:pt x="159" y="12"/>
                  <a:pt x="159" y="12"/>
                </a:cubicBezTo>
                <a:cubicBezTo>
                  <a:pt x="159" y="12"/>
                  <a:pt x="159" y="12"/>
                  <a:pt x="159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9" y="12"/>
                </a:cubicBezTo>
                <a:cubicBezTo>
                  <a:pt x="159" y="12"/>
                  <a:pt x="159" y="12"/>
                  <a:pt x="158" y="12"/>
                </a:cubicBezTo>
                <a:close/>
                <a:moveTo>
                  <a:pt x="157" y="12"/>
                </a:moveTo>
                <a:cubicBezTo>
                  <a:pt x="157" y="12"/>
                  <a:pt x="157" y="12"/>
                  <a:pt x="157" y="12"/>
                </a:cubicBezTo>
                <a:cubicBezTo>
                  <a:pt x="157" y="12"/>
                  <a:pt x="157" y="12"/>
                  <a:pt x="157" y="12"/>
                </a:cubicBezTo>
                <a:close/>
                <a:moveTo>
                  <a:pt x="156" y="12"/>
                </a:moveTo>
                <a:cubicBezTo>
                  <a:pt x="155" y="12"/>
                  <a:pt x="156" y="11"/>
                  <a:pt x="156" y="12"/>
                </a:cubicBezTo>
                <a:cubicBezTo>
                  <a:pt x="156" y="12"/>
                  <a:pt x="156" y="12"/>
                  <a:pt x="156" y="12"/>
                </a:cubicBezTo>
                <a:close/>
                <a:moveTo>
                  <a:pt x="157" y="12"/>
                </a:moveTo>
                <a:cubicBezTo>
                  <a:pt x="157" y="12"/>
                  <a:pt x="157" y="12"/>
                  <a:pt x="157" y="12"/>
                </a:cubicBezTo>
                <a:close/>
                <a:moveTo>
                  <a:pt x="154" y="12"/>
                </a:moveTo>
                <a:cubicBezTo>
                  <a:pt x="156" y="12"/>
                  <a:pt x="153" y="11"/>
                  <a:pt x="154" y="12"/>
                </a:cubicBezTo>
                <a:cubicBezTo>
                  <a:pt x="153" y="12"/>
                  <a:pt x="154" y="12"/>
                  <a:pt x="154" y="12"/>
                </a:cubicBezTo>
                <a:close/>
                <a:moveTo>
                  <a:pt x="154" y="11"/>
                </a:moveTo>
                <a:cubicBezTo>
                  <a:pt x="154" y="11"/>
                  <a:pt x="154" y="11"/>
                  <a:pt x="154" y="11"/>
                </a:cubicBezTo>
                <a:cubicBezTo>
                  <a:pt x="154" y="11"/>
                  <a:pt x="154" y="11"/>
                  <a:pt x="154" y="11"/>
                </a:cubicBezTo>
                <a:close/>
                <a:moveTo>
                  <a:pt x="152" y="11"/>
                </a:moveTo>
                <a:cubicBezTo>
                  <a:pt x="152" y="11"/>
                  <a:pt x="152" y="11"/>
                  <a:pt x="152" y="11"/>
                </a:cubicBezTo>
                <a:cubicBezTo>
                  <a:pt x="152" y="11"/>
                  <a:pt x="152" y="11"/>
                  <a:pt x="152" y="11"/>
                </a:cubicBezTo>
                <a:close/>
                <a:moveTo>
                  <a:pt x="156" y="10"/>
                </a:moveTo>
                <a:cubicBezTo>
                  <a:pt x="156" y="11"/>
                  <a:pt x="157" y="11"/>
                  <a:pt x="156" y="11"/>
                </a:cubicBezTo>
                <a:cubicBezTo>
                  <a:pt x="156" y="11"/>
                  <a:pt x="155" y="11"/>
                  <a:pt x="156" y="10"/>
                </a:cubicBezTo>
                <a:close/>
                <a:moveTo>
                  <a:pt x="156" y="11"/>
                </a:moveTo>
                <a:cubicBezTo>
                  <a:pt x="156" y="11"/>
                  <a:pt x="156" y="11"/>
                  <a:pt x="156" y="11"/>
                </a:cubicBezTo>
                <a:cubicBezTo>
                  <a:pt x="156" y="11"/>
                  <a:pt x="156" y="11"/>
                  <a:pt x="156" y="11"/>
                </a:cubicBezTo>
                <a:close/>
                <a:moveTo>
                  <a:pt x="153" y="10"/>
                </a:moveTo>
                <a:cubicBezTo>
                  <a:pt x="153" y="10"/>
                  <a:pt x="153" y="10"/>
                  <a:pt x="153" y="10"/>
                </a:cubicBezTo>
                <a:cubicBezTo>
                  <a:pt x="153" y="10"/>
                  <a:pt x="153" y="11"/>
                  <a:pt x="153" y="10"/>
                </a:cubicBezTo>
                <a:close/>
                <a:moveTo>
                  <a:pt x="156" y="10"/>
                </a:moveTo>
                <a:cubicBezTo>
                  <a:pt x="156" y="10"/>
                  <a:pt x="156" y="11"/>
                  <a:pt x="156" y="10"/>
                </a:cubicBezTo>
                <a:cubicBezTo>
                  <a:pt x="155" y="10"/>
                  <a:pt x="156" y="10"/>
                  <a:pt x="156" y="10"/>
                </a:cubicBezTo>
                <a:close/>
                <a:moveTo>
                  <a:pt x="159" y="10"/>
                </a:moveTo>
                <a:cubicBezTo>
                  <a:pt x="159" y="11"/>
                  <a:pt x="159" y="11"/>
                  <a:pt x="159" y="11"/>
                </a:cubicBezTo>
                <a:cubicBezTo>
                  <a:pt x="158" y="11"/>
                  <a:pt x="159" y="10"/>
                  <a:pt x="159" y="10"/>
                </a:cubicBezTo>
                <a:close/>
                <a:moveTo>
                  <a:pt x="158" y="11"/>
                </a:moveTo>
                <a:cubicBezTo>
                  <a:pt x="158" y="11"/>
                  <a:pt x="158" y="11"/>
                  <a:pt x="158" y="11"/>
                </a:cubicBezTo>
                <a:cubicBezTo>
                  <a:pt x="158" y="11"/>
                  <a:pt x="158" y="11"/>
                  <a:pt x="158" y="11"/>
                </a:cubicBezTo>
                <a:close/>
                <a:moveTo>
                  <a:pt x="158" y="11"/>
                </a:moveTo>
                <a:cubicBezTo>
                  <a:pt x="158" y="11"/>
                  <a:pt x="158" y="11"/>
                  <a:pt x="158" y="11"/>
                </a:cubicBezTo>
                <a:cubicBezTo>
                  <a:pt x="158" y="11"/>
                  <a:pt x="158" y="11"/>
                  <a:pt x="158" y="11"/>
                </a:cubicBezTo>
                <a:close/>
                <a:moveTo>
                  <a:pt x="160" y="10"/>
                </a:moveTo>
                <a:cubicBezTo>
                  <a:pt x="160" y="10"/>
                  <a:pt x="160" y="11"/>
                  <a:pt x="160" y="10"/>
                </a:cubicBezTo>
                <a:cubicBezTo>
                  <a:pt x="160" y="10"/>
                  <a:pt x="160" y="10"/>
                  <a:pt x="160" y="10"/>
                </a:cubicBezTo>
                <a:close/>
                <a:moveTo>
                  <a:pt x="163" y="11"/>
                </a:moveTo>
                <a:cubicBezTo>
                  <a:pt x="163" y="10"/>
                  <a:pt x="163" y="10"/>
                  <a:pt x="164" y="10"/>
                </a:cubicBezTo>
                <a:cubicBezTo>
                  <a:pt x="164" y="10"/>
                  <a:pt x="164" y="11"/>
                  <a:pt x="163" y="11"/>
                </a:cubicBezTo>
                <a:close/>
                <a:moveTo>
                  <a:pt x="160" y="11"/>
                </a:moveTo>
                <a:cubicBezTo>
                  <a:pt x="157" y="11"/>
                  <a:pt x="160" y="10"/>
                  <a:pt x="160" y="11"/>
                </a:cubicBezTo>
                <a:cubicBezTo>
                  <a:pt x="159" y="11"/>
                  <a:pt x="160" y="11"/>
                  <a:pt x="160" y="11"/>
                </a:cubicBezTo>
                <a:close/>
                <a:moveTo>
                  <a:pt x="168" y="11"/>
                </a:moveTo>
                <a:cubicBezTo>
                  <a:pt x="167" y="11"/>
                  <a:pt x="167" y="11"/>
                  <a:pt x="168" y="11"/>
                </a:cubicBezTo>
                <a:close/>
                <a:moveTo>
                  <a:pt x="170" y="11"/>
                </a:moveTo>
                <a:cubicBezTo>
                  <a:pt x="170" y="11"/>
                  <a:pt x="170" y="11"/>
                  <a:pt x="170" y="11"/>
                </a:cubicBezTo>
                <a:cubicBezTo>
                  <a:pt x="170" y="11"/>
                  <a:pt x="170" y="11"/>
                  <a:pt x="170" y="11"/>
                </a:cubicBezTo>
                <a:close/>
                <a:moveTo>
                  <a:pt x="168" y="11"/>
                </a:moveTo>
                <a:cubicBezTo>
                  <a:pt x="168" y="11"/>
                  <a:pt x="169" y="11"/>
                  <a:pt x="169" y="11"/>
                </a:cubicBezTo>
                <a:cubicBezTo>
                  <a:pt x="169" y="11"/>
                  <a:pt x="169" y="11"/>
                  <a:pt x="168" y="11"/>
                </a:cubicBezTo>
                <a:close/>
                <a:moveTo>
                  <a:pt x="168" y="11"/>
                </a:moveTo>
                <a:cubicBezTo>
                  <a:pt x="168" y="11"/>
                  <a:pt x="168" y="11"/>
                  <a:pt x="168" y="11"/>
                </a:cubicBezTo>
                <a:cubicBezTo>
                  <a:pt x="168" y="11"/>
                  <a:pt x="168" y="11"/>
                  <a:pt x="168" y="11"/>
                </a:cubicBezTo>
                <a:close/>
                <a:moveTo>
                  <a:pt x="165" y="11"/>
                </a:moveTo>
                <a:cubicBezTo>
                  <a:pt x="165" y="11"/>
                  <a:pt x="164" y="11"/>
                  <a:pt x="165" y="11"/>
                </a:cubicBezTo>
                <a:cubicBezTo>
                  <a:pt x="165" y="11"/>
                  <a:pt x="164" y="11"/>
                  <a:pt x="165" y="11"/>
                </a:cubicBezTo>
                <a:close/>
                <a:moveTo>
                  <a:pt x="162" y="11"/>
                </a:moveTo>
                <a:cubicBezTo>
                  <a:pt x="162" y="11"/>
                  <a:pt x="162" y="11"/>
                  <a:pt x="162" y="11"/>
                </a:cubicBezTo>
                <a:cubicBezTo>
                  <a:pt x="162" y="11"/>
                  <a:pt x="162" y="11"/>
                  <a:pt x="162" y="11"/>
                </a:cubicBezTo>
                <a:close/>
                <a:moveTo>
                  <a:pt x="169" y="11"/>
                </a:moveTo>
                <a:cubicBezTo>
                  <a:pt x="169" y="11"/>
                  <a:pt x="169" y="11"/>
                  <a:pt x="169" y="11"/>
                </a:cubicBezTo>
                <a:cubicBezTo>
                  <a:pt x="169" y="11"/>
                  <a:pt x="169" y="11"/>
                  <a:pt x="169" y="11"/>
                </a:cubicBezTo>
                <a:close/>
                <a:moveTo>
                  <a:pt x="169" y="11"/>
                </a:moveTo>
                <a:cubicBezTo>
                  <a:pt x="169" y="11"/>
                  <a:pt x="169" y="11"/>
                  <a:pt x="169" y="11"/>
                </a:cubicBezTo>
                <a:cubicBezTo>
                  <a:pt x="169" y="11"/>
                  <a:pt x="169" y="11"/>
                  <a:pt x="169" y="11"/>
                </a:cubicBezTo>
                <a:close/>
                <a:moveTo>
                  <a:pt x="169" y="12"/>
                </a:moveTo>
                <a:cubicBezTo>
                  <a:pt x="169" y="12"/>
                  <a:pt x="168" y="11"/>
                  <a:pt x="169" y="11"/>
                </a:cubicBezTo>
                <a:cubicBezTo>
                  <a:pt x="169" y="12"/>
                  <a:pt x="169" y="11"/>
                  <a:pt x="169" y="12"/>
                </a:cubicBezTo>
                <a:close/>
                <a:moveTo>
                  <a:pt x="161" y="12"/>
                </a:moveTo>
                <a:cubicBezTo>
                  <a:pt x="161" y="12"/>
                  <a:pt x="161" y="11"/>
                  <a:pt x="161" y="11"/>
                </a:cubicBezTo>
                <a:cubicBezTo>
                  <a:pt x="161" y="11"/>
                  <a:pt x="161" y="12"/>
                  <a:pt x="161" y="12"/>
                </a:cubicBezTo>
                <a:cubicBezTo>
                  <a:pt x="161" y="12"/>
                  <a:pt x="161" y="12"/>
                  <a:pt x="161" y="12"/>
                </a:cubicBezTo>
                <a:close/>
                <a:moveTo>
                  <a:pt x="172" y="12"/>
                </a:moveTo>
                <a:cubicBezTo>
                  <a:pt x="174" y="12"/>
                  <a:pt x="172" y="13"/>
                  <a:pt x="172" y="12"/>
                </a:cubicBezTo>
                <a:cubicBezTo>
                  <a:pt x="173" y="12"/>
                  <a:pt x="172" y="12"/>
                  <a:pt x="172" y="12"/>
                </a:cubicBezTo>
                <a:close/>
                <a:moveTo>
                  <a:pt x="176" y="13"/>
                </a:moveTo>
                <a:cubicBezTo>
                  <a:pt x="176" y="13"/>
                  <a:pt x="176" y="13"/>
                  <a:pt x="175" y="13"/>
                </a:cubicBezTo>
                <a:cubicBezTo>
                  <a:pt x="175" y="13"/>
                  <a:pt x="176" y="13"/>
                  <a:pt x="176" y="13"/>
                </a:cubicBezTo>
                <a:close/>
                <a:moveTo>
                  <a:pt x="172" y="13"/>
                </a:moveTo>
                <a:cubicBezTo>
                  <a:pt x="173" y="13"/>
                  <a:pt x="172" y="13"/>
                  <a:pt x="172" y="13"/>
                </a:cubicBezTo>
                <a:cubicBezTo>
                  <a:pt x="172" y="13"/>
                  <a:pt x="172" y="13"/>
                  <a:pt x="172" y="13"/>
                </a:cubicBezTo>
                <a:close/>
                <a:moveTo>
                  <a:pt x="174" y="13"/>
                </a:moveTo>
                <a:cubicBezTo>
                  <a:pt x="174" y="13"/>
                  <a:pt x="175" y="14"/>
                  <a:pt x="175" y="14"/>
                </a:cubicBezTo>
                <a:cubicBezTo>
                  <a:pt x="175" y="14"/>
                  <a:pt x="175" y="13"/>
                  <a:pt x="174" y="13"/>
                </a:cubicBezTo>
                <a:cubicBezTo>
                  <a:pt x="174" y="13"/>
                  <a:pt x="174" y="13"/>
                  <a:pt x="174" y="13"/>
                </a:cubicBezTo>
                <a:close/>
                <a:moveTo>
                  <a:pt x="174" y="13"/>
                </a:moveTo>
                <a:cubicBezTo>
                  <a:pt x="174" y="13"/>
                  <a:pt x="174" y="13"/>
                  <a:pt x="174" y="13"/>
                </a:cubicBezTo>
                <a:cubicBezTo>
                  <a:pt x="174" y="13"/>
                  <a:pt x="174" y="13"/>
                  <a:pt x="174" y="13"/>
                </a:cubicBezTo>
                <a:close/>
                <a:moveTo>
                  <a:pt x="174" y="14"/>
                </a:moveTo>
                <a:cubicBezTo>
                  <a:pt x="174" y="14"/>
                  <a:pt x="174" y="14"/>
                  <a:pt x="173" y="14"/>
                </a:cubicBezTo>
                <a:cubicBezTo>
                  <a:pt x="173" y="14"/>
                  <a:pt x="174" y="14"/>
                  <a:pt x="174" y="14"/>
                </a:cubicBezTo>
                <a:close/>
                <a:moveTo>
                  <a:pt x="173" y="14"/>
                </a:moveTo>
                <a:cubicBezTo>
                  <a:pt x="173" y="14"/>
                  <a:pt x="173" y="14"/>
                  <a:pt x="173" y="14"/>
                </a:cubicBezTo>
                <a:cubicBezTo>
                  <a:pt x="173" y="14"/>
                  <a:pt x="173" y="14"/>
                  <a:pt x="173" y="14"/>
                </a:cubicBezTo>
                <a:close/>
                <a:moveTo>
                  <a:pt x="174" y="14"/>
                </a:moveTo>
                <a:cubicBezTo>
                  <a:pt x="174" y="14"/>
                  <a:pt x="174" y="14"/>
                  <a:pt x="174" y="14"/>
                </a:cubicBezTo>
                <a:cubicBezTo>
                  <a:pt x="174" y="14"/>
                  <a:pt x="174" y="14"/>
                  <a:pt x="174" y="14"/>
                </a:cubicBezTo>
                <a:close/>
                <a:moveTo>
                  <a:pt x="172" y="14"/>
                </a:moveTo>
                <a:cubicBezTo>
                  <a:pt x="172" y="14"/>
                  <a:pt x="172" y="14"/>
                  <a:pt x="172" y="14"/>
                </a:cubicBezTo>
                <a:cubicBezTo>
                  <a:pt x="172" y="14"/>
                  <a:pt x="172" y="14"/>
                  <a:pt x="172" y="14"/>
                </a:cubicBezTo>
                <a:close/>
                <a:moveTo>
                  <a:pt x="172" y="14"/>
                </a:moveTo>
                <a:cubicBezTo>
                  <a:pt x="172" y="14"/>
                  <a:pt x="173" y="14"/>
                  <a:pt x="172" y="14"/>
                </a:cubicBezTo>
                <a:cubicBezTo>
                  <a:pt x="172" y="14"/>
                  <a:pt x="172" y="14"/>
                  <a:pt x="172" y="14"/>
                </a:cubicBezTo>
                <a:close/>
                <a:moveTo>
                  <a:pt x="173" y="14"/>
                </a:moveTo>
                <a:cubicBezTo>
                  <a:pt x="174" y="14"/>
                  <a:pt x="173" y="14"/>
                  <a:pt x="173" y="14"/>
                </a:cubicBezTo>
                <a:cubicBezTo>
                  <a:pt x="173" y="14"/>
                  <a:pt x="173" y="14"/>
                  <a:pt x="173" y="14"/>
                </a:cubicBezTo>
                <a:close/>
                <a:moveTo>
                  <a:pt x="177" y="13"/>
                </a:moveTo>
                <a:cubicBezTo>
                  <a:pt x="177" y="13"/>
                  <a:pt x="178" y="14"/>
                  <a:pt x="177" y="13"/>
                </a:cubicBezTo>
                <a:cubicBezTo>
                  <a:pt x="178" y="13"/>
                  <a:pt x="177" y="13"/>
                  <a:pt x="177" y="13"/>
                </a:cubicBezTo>
                <a:close/>
                <a:moveTo>
                  <a:pt x="189" y="14"/>
                </a:moveTo>
                <a:cubicBezTo>
                  <a:pt x="189" y="14"/>
                  <a:pt x="189" y="14"/>
                  <a:pt x="189" y="14"/>
                </a:cubicBezTo>
                <a:cubicBezTo>
                  <a:pt x="189" y="14"/>
                  <a:pt x="189" y="13"/>
                  <a:pt x="189" y="14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4"/>
                </a:cubicBezTo>
                <a:cubicBezTo>
                  <a:pt x="188" y="14"/>
                  <a:pt x="188" y="14"/>
                  <a:pt x="188" y="14"/>
                </a:cubicBezTo>
                <a:close/>
                <a:moveTo>
                  <a:pt x="194" y="14"/>
                </a:moveTo>
                <a:cubicBezTo>
                  <a:pt x="194" y="14"/>
                  <a:pt x="194" y="14"/>
                  <a:pt x="194" y="14"/>
                </a:cubicBezTo>
                <a:cubicBezTo>
                  <a:pt x="194" y="14"/>
                  <a:pt x="194" y="14"/>
                  <a:pt x="194" y="14"/>
                </a:cubicBezTo>
                <a:close/>
                <a:moveTo>
                  <a:pt x="194" y="14"/>
                </a:moveTo>
                <a:cubicBezTo>
                  <a:pt x="194" y="14"/>
                  <a:pt x="194" y="14"/>
                  <a:pt x="194" y="14"/>
                </a:cubicBezTo>
                <a:cubicBezTo>
                  <a:pt x="194" y="14"/>
                  <a:pt x="194" y="14"/>
                  <a:pt x="194" y="14"/>
                </a:cubicBezTo>
                <a:close/>
                <a:moveTo>
                  <a:pt x="189" y="14"/>
                </a:moveTo>
                <a:cubicBezTo>
                  <a:pt x="189" y="14"/>
                  <a:pt x="189" y="14"/>
                  <a:pt x="189" y="14"/>
                </a:cubicBezTo>
                <a:cubicBezTo>
                  <a:pt x="189" y="14"/>
                  <a:pt x="189" y="14"/>
                  <a:pt x="189" y="14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4"/>
                </a:cubicBezTo>
                <a:cubicBezTo>
                  <a:pt x="188" y="14"/>
                  <a:pt x="188" y="14"/>
                  <a:pt x="188" y="14"/>
                </a:cubicBezTo>
                <a:close/>
                <a:moveTo>
                  <a:pt x="188" y="14"/>
                </a:moveTo>
                <a:cubicBezTo>
                  <a:pt x="187" y="14"/>
                  <a:pt x="186" y="14"/>
                  <a:pt x="187" y="13"/>
                </a:cubicBezTo>
                <a:cubicBezTo>
                  <a:pt x="187" y="14"/>
                  <a:pt x="188" y="13"/>
                  <a:pt x="188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3" y="14"/>
                </a:cubicBez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3"/>
                  <a:pt x="184" y="14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81" y="12"/>
                </a:moveTo>
                <a:cubicBezTo>
                  <a:pt x="181" y="14"/>
                  <a:pt x="179" y="11"/>
                  <a:pt x="181" y="12"/>
                </a:cubicBezTo>
                <a:cubicBezTo>
                  <a:pt x="181" y="11"/>
                  <a:pt x="181" y="12"/>
                  <a:pt x="181" y="12"/>
                </a:cubicBezTo>
                <a:close/>
                <a:moveTo>
                  <a:pt x="180" y="11"/>
                </a:moveTo>
                <a:cubicBezTo>
                  <a:pt x="180" y="11"/>
                  <a:pt x="180" y="11"/>
                  <a:pt x="180" y="11"/>
                </a:cubicBezTo>
                <a:cubicBezTo>
                  <a:pt x="180" y="11"/>
                  <a:pt x="180" y="11"/>
                  <a:pt x="180" y="11"/>
                </a:cubicBezTo>
                <a:close/>
                <a:moveTo>
                  <a:pt x="186" y="11"/>
                </a:moveTo>
                <a:cubicBezTo>
                  <a:pt x="186" y="11"/>
                  <a:pt x="186" y="11"/>
                  <a:pt x="185" y="11"/>
                </a:cubicBezTo>
                <a:cubicBezTo>
                  <a:pt x="185" y="11"/>
                  <a:pt x="185" y="11"/>
                  <a:pt x="186" y="11"/>
                </a:cubicBezTo>
                <a:close/>
                <a:moveTo>
                  <a:pt x="182" y="11"/>
                </a:moveTo>
                <a:cubicBezTo>
                  <a:pt x="182" y="11"/>
                  <a:pt x="182" y="11"/>
                  <a:pt x="182" y="11"/>
                </a:cubicBezTo>
                <a:cubicBezTo>
                  <a:pt x="182" y="11"/>
                  <a:pt x="182" y="11"/>
                  <a:pt x="182" y="11"/>
                </a:cubicBezTo>
                <a:close/>
                <a:moveTo>
                  <a:pt x="179" y="11"/>
                </a:moveTo>
                <a:cubicBezTo>
                  <a:pt x="179" y="11"/>
                  <a:pt x="179" y="11"/>
                  <a:pt x="179" y="11"/>
                </a:cubicBezTo>
                <a:cubicBezTo>
                  <a:pt x="179" y="11"/>
                  <a:pt x="179" y="11"/>
                  <a:pt x="179" y="11"/>
                </a:cubicBezTo>
                <a:close/>
                <a:moveTo>
                  <a:pt x="189" y="11"/>
                </a:moveTo>
                <a:cubicBezTo>
                  <a:pt x="189" y="11"/>
                  <a:pt x="189" y="11"/>
                  <a:pt x="189" y="11"/>
                </a:cubicBezTo>
                <a:cubicBezTo>
                  <a:pt x="189" y="11"/>
                  <a:pt x="189" y="11"/>
                  <a:pt x="189" y="11"/>
                </a:cubicBezTo>
                <a:close/>
                <a:moveTo>
                  <a:pt x="193" y="11"/>
                </a:moveTo>
                <a:cubicBezTo>
                  <a:pt x="193" y="11"/>
                  <a:pt x="193" y="11"/>
                  <a:pt x="193" y="11"/>
                </a:cubicBezTo>
                <a:cubicBezTo>
                  <a:pt x="193" y="11"/>
                  <a:pt x="193" y="11"/>
                  <a:pt x="193" y="11"/>
                </a:cubicBezTo>
                <a:close/>
                <a:moveTo>
                  <a:pt x="194" y="11"/>
                </a:moveTo>
                <a:cubicBezTo>
                  <a:pt x="194" y="11"/>
                  <a:pt x="194" y="11"/>
                  <a:pt x="194" y="11"/>
                </a:cubicBezTo>
                <a:cubicBezTo>
                  <a:pt x="194" y="11"/>
                  <a:pt x="194" y="11"/>
                  <a:pt x="194" y="11"/>
                </a:cubicBezTo>
                <a:close/>
                <a:moveTo>
                  <a:pt x="192" y="11"/>
                </a:moveTo>
                <a:cubicBezTo>
                  <a:pt x="192" y="11"/>
                  <a:pt x="192" y="11"/>
                  <a:pt x="192" y="11"/>
                </a:cubicBezTo>
                <a:cubicBezTo>
                  <a:pt x="192" y="11"/>
                  <a:pt x="192" y="11"/>
                  <a:pt x="192" y="11"/>
                </a:cubicBezTo>
                <a:close/>
                <a:moveTo>
                  <a:pt x="187" y="11"/>
                </a:moveTo>
                <a:cubicBezTo>
                  <a:pt x="187" y="11"/>
                  <a:pt x="187" y="11"/>
                  <a:pt x="187" y="11"/>
                </a:cubicBezTo>
                <a:cubicBezTo>
                  <a:pt x="187" y="11"/>
                  <a:pt x="187" y="11"/>
                  <a:pt x="187" y="11"/>
                </a:cubicBezTo>
                <a:close/>
                <a:moveTo>
                  <a:pt x="178" y="12"/>
                </a:moveTo>
                <a:cubicBezTo>
                  <a:pt x="178" y="12"/>
                  <a:pt x="178" y="11"/>
                  <a:pt x="178" y="11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8" y="12"/>
                </a:moveTo>
                <a:cubicBezTo>
                  <a:pt x="178" y="12"/>
                  <a:pt x="178" y="12"/>
                  <a:pt x="178" y="12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6" y="12"/>
                </a:moveTo>
                <a:cubicBezTo>
                  <a:pt x="176" y="12"/>
                  <a:pt x="176" y="12"/>
                  <a:pt x="176" y="12"/>
                </a:cubicBezTo>
                <a:cubicBezTo>
                  <a:pt x="176" y="12"/>
                  <a:pt x="176" y="12"/>
                  <a:pt x="176" y="12"/>
                </a:cubicBezTo>
                <a:close/>
                <a:moveTo>
                  <a:pt x="178" y="12"/>
                </a:moveTo>
                <a:cubicBezTo>
                  <a:pt x="178" y="12"/>
                  <a:pt x="178" y="12"/>
                  <a:pt x="178" y="12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9" y="12"/>
                </a:moveTo>
                <a:cubicBezTo>
                  <a:pt x="179" y="12"/>
                  <a:pt x="179" y="13"/>
                  <a:pt x="179" y="12"/>
                </a:cubicBezTo>
                <a:cubicBezTo>
                  <a:pt x="178" y="12"/>
                  <a:pt x="179" y="12"/>
                  <a:pt x="179" y="12"/>
                </a:cubicBezTo>
                <a:close/>
                <a:moveTo>
                  <a:pt x="178" y="13"/>
                </a:moveTo>
                <a:cubicBezTo>
                  <a:pt x="177" y="13"/>
                  <a:pt x="178" y="13"/>
                  <a:pt x="178" y="13"/>
                </a:cubicBezTo>
                <a:cubicBezTo>
                  <a:pt x="178" y="13"/>
                  <a:pt x="178" y="12"/>
                  <a:pt x="178" y="13"/>
                </a:cubicBezTo>
                <a:close/>
                <a:moveTo>
                  <a:pt x="176" y="13"/>
                </a:moveTo>
                <a:cubicBezTo>
                  <a:pt x="176" y="13"/>
                  <a:pt x="176" y="13"/>
                  <a:pt x="176" y="13"/>
                </a:cubicBezTo>
                <a:cubicBezTo>
                  <a:pt x="176" y="13"/>
                  <a:pt x="176" y="13"/>
                  <a:pt x="176" y="13"/>
                </a:cubicBezTo>
                <a:close/>
                <a:moveTo>
                  <a:pt x="180" y="14"/>
                </a:moveTo>
                <a:cubicBezTo>
                  <a:pt x="180" y="13"/>
                  <a:pt x="180" y="13"/>
                  <a:pt x="180" y="14"/>
                </a:cubicBezTo>
                <a:cubicBezTo>
                  <a:pt x="180" y="14"/>
                  <a:pt x="180" y="14"/>
                  <a:pt x="180" y="14"/>
                </a:cubicBezTo>
                <a:close/>
                <a:moveTo>
                  <a:pt x="178" y="14"/>
                </a:moveTo>
                <a:cubicBezTo>
                  <a:pt x="177" y="14"/>
                  <a:pt x="178" y="13"/>
                  <a:pt x="178" y="14"/>
                </a:cubicBezTo>
                <a:cubicBezTo>
                  <a:pt x="178" y="14"/>
                  <a:pt x="178" y="13"/>
                  <a:pt x="178" y="14"/>
                </a:cubicBezTo>
                <a:close/>
                <a:moveTo>
                  <a:pt x="184" y="12"/>
                </a:moveTo>
                <a:cubicBezTo>
                  <a:pt x="184" y="12"/>
                  <a:pt x="184" y="12"/>
                  <a:pt x="184" y="12"/>
                </a:cubicBezTo>
                <a:cubicBezTo>
                  <a:pt x="184" y="12"/>
                  <a:pt x="184" y="12"/>
                  <a:pt x="184" y="12"/>
                </a:cubicBezTo>
                <a:close/>
                <a:moveTo>
                  <a:pt x="189" y="12"/>
                </a:moveTo>
                <a:cubicBezTo>
                  <a:pt x="189" y="12"/>
                  <a:pt x="189" y="12"/>
                  <a:pt x="189" y="12"/>
                </a:cubicBezTo>
                <a:cubicBezTo>
                  <a:pt x="189" y="12"/>
                  <a:pt x="189" y="12"/>
                  <a:pt x="189" y="12"/>
                </a:cubicBezTo>
                <a:close/>
                <a:moveTo>
                  <a:pt x="183" y="13"/>
                </a:moveTo>
                <a:cubicBezTo>
                  <a:pt x="183" y="12"/>
                  <a:pt x="183" y="12"/>
                  <a:pt x="183" y="12"/>
                </a:cubicBezTo>
                <a:cubicBezTo>
                  <a:pt x="184" y="12"/>
                  <a:pt x="184" y="13"/>
                  <a:pt x="183" y="13"/>
                </a:cubicBezTo>
                <a:close/>
                <a:moveTo>
                  <a:pt x="190" y="12"/>
                </a:moveTo>
                <a:cubicBezTo>
                  <a:pt x="190" y="12"/>
                  <a:pt x="190" y="12"/>
                  <a:pt x="190" y="12"/>
                </a:cubicBezTo>
                <a:cubicBezTo>
                  <a:pt x="190" y="12"/>
                  <a:pt x="190" y="12"/>
                  <a:pt x="190" y="12"/>
                </a:cubicBezTo>
                <a:close/>
                <a:moveTo>
                  <a:pt x="182" y="13"/>
                </a:moveTo>
                <a:cubicBezTo>
                  <a:pt x="182" y="13"/>
                  <a:pt x="182" y="13"/>
                  <a:pt x="182" y="13"/>
                </a:cubicBezTo>
                <a:cubicBezTo>
                  <a:pt x="182" y="13"/>
                  <a:pt x="182" y="13"/>
                  <a:pt x="182" y="13"/>
                </a:cubicBezTo>
                <a:close/>
                <a:moveTo>
                  <a:pt x="182" y="13"/>
                </a:moveTo>
                <a:cubicBezTo>
                  <a:pt x="182" y="13"/>
                  <a:pt x="182" y="13"/>
                  <a:pt x="182" y="13"/>
                </a:cubicBezTo>
                <a:cubicBezTo>
                  <a:pt x="182" y="13"/>
                  <a:pt x="182" y="13"/>
                  <a:pt x="182" y="13"/>
                </a:cubicBezTo>
                <a:close/>
                <a:moveTo>
                  <a:pt x="183" y="13"/>
                </a:moveTo>
                <a:cubicBezTo>
                  <a:pt x="183" y="13"/>
                  <a:pt x="183" y="13"/>
                  <a:pt x="183" y="13"/>
                </a:cubicBezTo>
                <a:cubicBezTo>
                  <a:pt x="183" y="13"/>
                  <a:pt x="183" y="13"/>
                  <a:pt x="183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9" y="13"/>
                  <a:pt x="179" y="13"/>
                  <a:pt x="179" y="13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9" y="13"/>
                  <a:pt x="179" y="13"/>
                  <a:pt x="179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93" y="12"/>
                </a:move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lose/>
                <a:moveTo>
                  <a:pt x="193" y="12"/>
                </a:move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lose/>
                <a:moveTo>
                  <a:pt x="190" y="13"/>
                </a:moveTo>
                <a:cubicBezTo>
                  <a:pt x="190" y="13"/>
                  <a:pt x="190" y="12"/>
                  <a:pt x="190" y="12"/>
                </a:cubicBezTo>
                <a:cubicBezTo>
                  <a:pt x="191" y="13"/>
                  <a:pt x="190" y="13"/>
                  <a:pt x="190" y="13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91" y="13"/>
                </a:moveTo>
                <a:cubicBezTo>
                  <a:pt x="191" y="13"/>
                  <a:pt x="191" y="13"/>
                  <a:pt x="191" y="13"/>
                </a:cubicBezTo>
                <a:cubicBezTo>
                  <a:pt x="191" y="13"/>
                  <a:pt x="191" y="13"/>
                  <a:pt x="191" y="13"/>
                </a:cubicBezTo>
                <a:close/>
                <a:moveTo>
                  <a:pt x="190" y="13"/>
                </a:moveTo>
                <a:cubicBezTo>
                  <a:pt x="190" y="13"/>
                  <a:pt x="190" y="13"/>
                  <a:pt x="190" y="13"/>
                </a:cubicBezTo>
                <a:cubicBezTo>
                  <a:pt x="191" y="13"/>
                  <a:pt x="190" y="13"/>
                  <a:pt x="190" y="13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86" y="14"/>
                </a:moveTo>
                <a:cubicBezTo>
                  <a:pt x="186" y="14"/>
                  <a:pt x="187" y="13"/>
                  <a:pt x="187" y="14"/>
                </a:cubicBezTo>
                <a:cubicBezTo>
                  <a:pt x="187" y="14"/>
                  <a:pt x="187" y="14"/>
                  <a:pt x="186" y="14"/>
                </a:cubicBezTo>
                <a:close/>
                <a:moveTo>
                  <a:pt x="186" y="13"/>
                </a:moveTo>
                <a:cubicBezTo>
                  <a:pt x="186" y="13"/>
                  <a:pt x="186" y="14"/>
                  <a:pt x="186" y="13"/>
                </a:cubicBezTo>
                <a:close/>
                <a:moveTo>
                  <a:pt x="183" y="14"/>
                </a:moveTo>
                <a:cubicBezTo>
                  <a:pt x="183" y="14"/>
                  <a:pt x="182" y="13"/>
                  <a:pt x="183" y="13"/>
                </a:cubicBezTo>
                <a:cubicBezTo>
                  <a:pt x="183" y="13"/>
                  <a:pt x="183" y="14"/>
                  <a:pt x="183" y="14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8" y="13"/>
                  <a:pt x="178" y="13"/>
                  <a:pt x="179" y="13"/>
                </a:cubicBezTo>
                <a:close/>
                <a:moveTo>
                  <a:pt x="175" y="13"/>
                </a:moveTo>
                <a:cubicBezTo>
                  <a:pt x="175" y="13"/>
                  <a:pt x="175" y="13"/>
                  <a:pt x="175" y="13"/>
                </a:cubicBezTo>
                <a:cubicBezTo>
                  <a:pt x="175" y="13"/>
                  <a:pt x="175" y="13"/>
                  <a:pt x="175" y="13"/>
                </a:cubicBezTo>
                <a:close/>
                <a:moveTo>
                  <a:pt x="175" y="13"/>
                </a:moveTo>
                <a:cubicBezTo>
                  <a:pt x="175" y="13"/>
                  <a:pt x="175" y="12"/>
                  <a:pt x="175" y="12"/>
                </a:cubicBezTo>
                <a:cubicBezTo>
                  <a:pt x="175" y="13"/>
                  <a:pt x="175" y="13"/>
                  <a:pt x="175" y="13"/>
                </a:cubicBezTo>
                <a:close/>
                <a:moveTo>
                  <a:pt x="175" y="12"/>
                </a:moveTo>
                <a:cubicBezTo>
                  <a:pt x="175" y="11"/>
                  <a:pt x="175" y="13"/>
                  <a:pt x="175" y="12"/>
                </a:cubicBezTo>
                <a:cubicBezTo>
                  <a:pt x="175" y="12"/>
                  <a:pt x="175" y="12"/>
                  <a:pt x="175" y="12"/>
                </a:cubicBezTo>
                <a:close/>
                <a:moveTo>
                  <a:pt x="173" y="12"/>
                </a:moveTo>
                <a:cubicBezTo>
                  <a:pt x="173" y="12"/>
                  <a:pt x="173" y="12"/>
                  <a:pt x="173" y="12"/>
                </a:cubicBezTo>
                <a:cubicBezTo>
                  <a:pt x="173" y="12"/>
                  <a:pt x="173" y="12"/>
                  <a:pt x="173" y="12"/>
                </a:cubicBezTo>
                <a:close/>
                <a:moveTo>
                  <a:pt x="174" y="11"/>
                </a:moveTo>
                <a:cubicBezTo>
                  <a:pt x="175" y="11"/>
                  <a:pt x="175" y="12"/>
                  <a:pt x="175" y="12"/>
                </a:cubicBezTo>
                <a:cubicBezTo>
                  <a:pt x="175" y="12"/>
                  <a:pt x="174" y="12"/>
                  <a:pt x="174" y="11"/>
                </a:cubicBezTo>
                <a:close/>
                <a:moveTo>
                  <a:pt x="177" y="11"/>
                </a:moveTo>
                <a:cubicBezTo>
                  <a:pt x="177" y="11"/>
                  <a:pt x="177" y="11"/>
                  <a:pt x="177" y="11"/>
                </a:cubicBezTo>
                <a:cubicBezTo>
                  <a:pt x="177" y="11"/>
                  <a:pt x="177" y="11"/>
                  <a:pt x="177" y="11"/>
                </a:cubicBezTo>
                <a:close/>
                <a:moveTo>
                  <a:pt x="178" y="11"/>
                </a:moveTo>
                <a:cubicBezTo>
                  <a:pt x="178" y="11"/>
                  <a:pt x="178" y="11"/>
                  <a:pt x="178" y="11"/>
                </a:cubicBezTo>
                <a:cubicBezTo>
                  <a:pt x="178" y="11"/>
                  <a:pt x="178" y="11"/>
                  <a:pt x="178" y="11"/>
                </a:cubicBezTo>
                <a:close/>
                <a:moveTo>
                  <a:pt x="177" y="11"/>
                </a:moveTo>
                <a:cubicBezTo>
                  <a:pt x="177" y="11"/>
                  <a:pt x="177" y="11"/>
                  <a:pt x="177" y="11"/>
                </a:cubicBezTo>
                <a:cubicBezTo>
                  <a:pt x="177" y="11"/>
                  <a:pt x="177" y="11"/>
                  <a:pt x="177" y="11"/>
                </a:cubicBezTo>
                <a:close/>
                <a:moveTo>
                  <a:pt x="177" y="11"/>
                </a:moveTo>
                <a:cubicBezTo>
                  <a:pt x="178" y="12"/>
                  <a:pt x="177" y="11"/>
                  <a:pt x="177" y="11"/>
                </a:cubicBezTo>
                <a:cubicBezTo>
                  <a:pt x="177" y="11"/>
                  <a:pt x="177" y="10"/>
                  <a:pt x="177" y="11"/>
                </a:cubicBezTo>
                <a:close/>
                <a:moveTo>
                  <a:pt x="179" y="11"/>
                </a:moveTo>
                <a:cubicBezTo>
                  <a:pt x="179" y="11"/>
                  <a:pt x="179" y="11"/>
                  <a:pt x="179" y="10"/>
                </a:cubicBezTo>
                <a:cubicBezTo>
                  <a:pt x="179" y="10"/>
                  <a:pt x="180" y="11"/>
                  <a:pt x="179" y="11"/>
                </a:cubicBezTo>
                <a:close/>
                <a:moveTo>
                  <a:pt x="180" y="10"/>
                </a:moveTo>
                <a:cubicBezTo>
                  <a:pt x="180" y="10"/>
                  <a:pt x="180" y="10"/>
                  <a:pt x="180" y="10"/>
                </a:cubicBezTo>
                <a:cubicBezTo>
                  <a:pt x="180" y="10"/>
                  <a:pt x="180" y="11"/>
                  <a:pt x="180" y="10"/>
                </a:cubicBezTo>
                <a:close/>
                <a:moveTo>
                  <a:pt x="182" y="10"/>
                </a:moveTo>
                <a:cubicBezTo>
                  <a:pt x="182" y="10"/>
                  <a:pt x="182" y="10"/>
                  <a:pt x="182" y="10"/>
                </a:cubicBezTo>
                <a:cubicBezTo>
                  <a:pt x="182" y="10"/>
                  <a:pt x="182" y="11"/>
                  <a:pt x="182" y="10"/>
                </a:cubicBezTo>
                <a:close/>
                <a:moveTo>
                  <a:pt x="183" y="10"/>
                </a:moveTo>
                <a:cubicBezTo>
                  <a:pt x="183" y="11"/>
                  <a:pt x="183" y="11"/>
                  <a:pt x="183" y="11"/>
                </a:cubicBezTo>
                <a:cubicBezTo>
                  <a:pt x="183" y="11"/>
                  <a:pt x="182" y="11"/>
                  <a:pt x="183" y="10"/>
                </a:cubicBezTo>
                <a:close/>
                <a:moveTo>
                  <a:pt x="180" y="11"/>
                </a:moveTo>
                <a:cubicBezTo>
                  <a:pt x="180" y="11"/>
                  <a:pt x="180" y="11"/>
                  <a:pt x="180" y="11"/>
                </a:cubicBezTo>
                <a:cubicBezTo>
                  <a:pt x="180" y="11"/>
                  <a:pt x="180" y="11"/>
                  <a:pt x="180" y="11"/>
                </a:cubicBezTo>
                <a:close/>
                <a:moveTo>
                  <a:pt x="193" y="11"/>
                </a:moveTo>
                <a:cubicBezTo>
                  <a:pt x="193" y="11"/>
                  <a:pt x="193" y="11"/>
                  <a:pt x="193" y="11"/>
                </a:cubicBezTo>
                <a:cubicBezTo>
                  <a:pt x="193" y="11"/>
                  <a:pt x="193" y="11"/>
                  <a:pt x="193" y="11"/>
                </a:cubicBezTo>
                <a:close/>
                <a:moveTo>
                  <a:pt x="193" y="10"/>
                </a:moveTo>
                <a:cubicBezTo>
                  <a:pt x="193" y="11"/>
                  <a:pt x="194" y="10"/>
                  <a:pt x="193" y="10"/>
                </a:cubicBezTo>
                <a:cubicBezTo>
                  <a:pt x="193" y="11"/>
                  <a:pt x="193" y="11"/>
                  <a:pt x="193" y="10"/>
                </a:cubicBezTo>
                <a:close/>
                <a:moveTo>
                  <a:pt x="194" y="10"/>
                </a:moveTo>
                <a:cubicBezTo>
                  <a:pt x="194" y="10"/>
                  <a:pt x="194" y="11"/>
                  <a:pt x="194" y="11"/>
                </a:cubicBezTo>
                <a:cubicBezTo>
                  <a:pt x="194" y="11"/>
                  <a:pt x="194" y="10"/>
                  <a:pt x="194" y="10"/>
                </a:cubicBezTo>
                <a:close/>
                <a:moveTo>
                  <a:pt x="191" y="10"/>
                </a:moveTo>
                <a:cubicBezTo>
                  <a:pt x="191" y="11"/>
                  <a:pt x="190" y="11"/>
                  <a:pt x="191" y="10"/>
                </a:cubicBezTo>
                <a:cubicBezTo>
                  <a:pt x="191" y="10"/>
                  <a:pt x="191" y="10"/>
                  <a:pt x="191" y="10"/>
                </a:cubicBezTo>
                <a:close/>
                <a:moveTo>
                  <a:pt x="194" y="10"/>
                </a:moveTo>
                <a:cubicBezTo>
                  <a:pt x="193" y="10"/>
                  <a:pt x="194" y="10"/>
                  <a:pt x="194" y="10"/>
                </a:cubicBezTo>
                <a:close/>
                <a:moveTo>
                  <a:pt x="194" y="10"/>
                </a:moveTo>
                <a:cubicBezTo>
                  <a:pt x="194" y="10"/>
                  <a:pt x="194" y="10"/>
                  <a:pt x="194" y="10"/>
                </a:cubicBezTo>
                <a:cubicBezTo>
                  <a:pt x="194" y="10"/>
                  <a:pt x="194" y="10"/>
                  <a:pt x="194" y="10"/>
                </a:cubicBezTo>
                <a:close/>
                <a:moveTo>
                  <a:pt x="190" y="10"/>
                </a:moveTo>
                <a:cubicBezTo>
                  <a:pt x="190" y="10"/>
                  <a:pt x="190" y="10"/>
                  <a:pt x="190" y="10"/>
                </a:cubicBezTo>
                <a:cubicBezTo>
                  <a:pt x="190" y="10"/>
                  <a:pt x="190" y="9"/>
                  <a:pt x="190" y="10"/>
                </a:cubicBezTo>
                <a:close/>
                <a:moveTo>
                  <a:pt x="189" y="9"/>
                </a:moveTo>
                <a:cubicBezTo>
                  <a:pt x="189" y="10"/>
                  <a:pt x="190" y="10"/>
                  <a:pt x="189" y="10"/>
                </a:cubicBezTo>
                <a:cubicBezTo>
                  <a:pt x="189" y="10"/>
                  <a:pt x="189" y="9"/>
                  <a:pt x="189" y="9"/>
                </a:cubicBezTo>
                <a:close/>
                <a:moveTo>
                  <a:pt x="190" y="9"/>
                </a:moveTo>
                <a:cubicBezTo>
                  <a:pt x="190" y="9"/>
                  <a:pt x="190" y="9"/>
                  <a:pt x="190" y="10"/>
                </a:cubicBezTo>
                <a:cubicBezTo>
                  <a:pt x="190" y="10"/>
                  <a:pt x="189" y="9"/>
                  <a:pt x="190" y="9"/>
                </a:cubicBezTo>
                <a:close/>
                <a:moveTo>
                  <a:pt x="191" y="10"/>
                </a:moveTo>
                <a:cubicBezTo>
                  <a:pt x="191" y="10"/>
                  <a:pt x="191" y="10"/>
                  <a:pt x="191" y="10"/>
                </a:cubicBezTo>
                <a:cubicBezTo>
                  <a:pt x="191" y="10"/>
                  <a:pt x="192" y="10"/>
                  <a:pt x="191" y="10"/>
                </a:cubicBezTo>
                <a:close/>
                <a:moveTo>
                  <a:pt x="190" y="10"/>
                </a:moveTo>
                <a:cubicBezTo>
                  <a:pt x="191" y="9"/>
                  <a:pt x="190" y="10"/>
                  <a:pt x="190" y="10"/>
                </a:cubicBezTo>
                <a:cubicBezTo>
                  <a:pt x="190" y="10"/>
                  <a:pt x="191" y="10"/>
                  <a:pt x="190" y="10"/>
                </a:cubicBezTo>
                <a:close/>
                <a:moveTo>
                  <a:pt x="193" y="10"/>
                </a:moveTo>
                <a:cubicBezTo>
                  <a:pt x="193" y="10"/>
                  <a:pt x="193" y="10"/>
                  <a:pt x="193" y="10"/>
                </a:cubicBezTo>
                <a:cubicBezTo>
                  <a:pt x="193" y="10"/>
                  <a:pt x="193" y="10"/>
                  <a:pt x="193" y="10"/>
                </a:cubicBezTo>
                <a:close/>
                <a:moveTo>
                  <a:pt x="194" y="10"/>
                </a:moveTo>
                <a:cubicBezTo>
                  <a:pt x="194" y="10"/>
                  <a:pt x="193" y="10"/>
                  <a:pt x="193" y="10"/>
                </a:cubicBezTo>
                <a:cubicBezTo>
                  <a:pt x="193" y="10"/>
                  <a:pt x="193" y="10"/>
                  <a:pt x="194" y="10"/>
                </a:cubicBezTo>
                <a:close/>
                <a:moveTo>
                  <a:pt x="195" y="12"/>
                </a:moveTo>
                <a:cubicBezTo>
                  <a:pt x="190" y="9"/>
                  <a:pt x="201" y="12"/>
                  <a:pt x="195" y="12"/>
                </a:cubicBezTo>
                <a:cubicBezTo>
                  <a:pt x="196" y="13"/>
                  <a:pt x="196" y="12"/>
                  <a:pt x="195" y="12"/>
                </a:cubicBezTo>
                <a:close/>
                <a:moveTo>
                  <a:pt x="196" y="13"/>
                </a:moveTo>
                <a:cubicBezTo>
                  <a:pt x="196" y="13"/>
                  <a:pt x="196" y="13"/>
                  <a:pt x="196" y="13"/>
                </a:cubicBezTo>
                <a:cubicBezTo>
                  <a:pt x="197" y="13"/>
                  <a:pt x="196" y="13"/>
                  <a:pt x="196" y="13"/>
                </a:cubicBezTo>
                <a:close/>
                <a:moveTo>
                  <a:pt x="196" y="13"/>
                </a:moveTo>
                <a:cubicBezTo>
                  <a:pt x="195" y="13"/>
                  <a:pt x="196" y="12"/>
                  <a:pt x="196" y="12"/>
                </a:cubicBezTo>
                <a:cubicBezTo>
                  <a:pt x="196" y="13"/>
                  <a:pt x="196" y="13"/>
                  <a:pt x="196" y="13"/>
                </a:cubicBezTo>
                <a:cubicBezTo>
                  <a:pt x="195" y="13"/>
                  <a:pt x="196" y="14"/>
                  <a:pt x="196" y="13"/>
                </a:cubicBezTo>
                <a:close/>
                <a:moveTo>
                  <a:pt x="189" y="13"/>
                </a:moveTo>
                <a:cubicBezTo>
                  <a:pt x="189" y="13"/>
                  <a:pt x="189" y="13"/>
                  <a:pt x="189" y="13"/>
                </a:cubicBezTo>
                <a:cubicBezTo>
                  <a:pt x="189" y="13"/>
                  <a:pt x="189" y="13"/>
                  <a:pt x="189" y="13"/>
                </a:cubicBezTo>
                <a:close/>
                <a:moveTo>
                  <a:pt x="190" y="14"/>
                </a:moveTo>
                <a:cubicBezTo>
                  <a:pt x="190" y="14"/>
                  <a:pt x="190" y="13"/>
                  <a:pt x="190" y="13"/>
                </a:cubicBezTo>
                <a:cubicBezTo>
                  <a:pt x="190" y="14"/>
                  <a:pt x="190" y="14"/>
                  <a:pt x="190" y="14"/>
                </a:cubicBezTo>
                <a:close/>
                <a:moveTo>
                  <a:pt x="193" y="14"/>
                </a:moveTo>
                <a:cubicBezTo>
                  <a:pt x="193" y="14"/>
                  <a:pt x="193" y="13"/>
                  <a:pt x="193" y="14"/>
                </a:cubicBezTo>
                <a:cubicBezTo>
                  <a:pt x="193" y="14"/>
                  <a:pt x="193" y="14"/>
                  <a:pt x="193" y="14"/>
                </a:cubicBezTo>
                <a:close/>
                <a:moveTo>
                  <a:pt x="195" y="14"/>
                </a:moveTo>
                <a:cubicBezTo>
                  <a:pt x="195" y="14"/>
                  <a:pt x="195" y="14"/>
                  <a:pt x="195" y="14"/>
                </a:cubicBezTo>
                <a:cubicBezTo>
                  <a:pt x="195" y="14"/>
                  <a:pt x="195" y="14"/>
                  <a:pt x="195" y="14"/>
                </a:cubicBezTo>
                <a:close/>
                <a:moveTo>
                  <a:pt x="196" y="14"/>
                </a:moveTo>
                <a:cubicBezTo>
                  <a:pt x="197" y="14"/>
                  <a:pt x="197" y="14"/>
                  <a:pt x="197" y="14"/>
                </a:cubicBezTo>
                <a:cubicBezTo>
                  <a:pt x="197" y="14"/>
                  <a:pt x="196" y="14"/>
                  <a:pt x="196" y="14"/>
                </a:cubicBezTo>
                <a:close/>
                <a:moveTo>
                  <a:pt x="190" y="14"/>
                </a:moveTo>
                <a:cubicBezTo>
                  <a:pt x="190" y="14"/>
                  <a:pt x="190" y="14"/>
                  <a:pt x="190" y="14"/>
                </a:cubicBezTo>
                <a:cubicBezTo>
                  <a:pt x="190" y="14"/>
                  <a:pt x="190" y="14"/>
                  <a:pt x="190" y="14"/>
                </a:cubicBezTo>
                <a:close/>
                <a:moveTo>
                  <a:pt x="186" y="14"/>
                </a:moveTo>
                <a:cubicBezTo>
                  <a:pt x="186" y="14"/>
                  <a:pt x="187" y="14"/>
                  <a:pt x="187" y="14"/>
                </a:cubicBezTo>
                <a:cubicBezTo>
                  <a:pt x="187" y="14"/>
                  <a:pt x="187" y="14"/>
                  <a:pt x="186" y="14"/>
                </a:cubicBezTo>
                <a:close/>
                <a:moveTo>
                  <a:pt x="198" y="16"/>
                </a:moveTo>
                <a:cubicBezTo>
                  <a:pt x="198" y="16"/>
                  <a:pt x="198" y="16"/>
                  <a:pt x="198" y="16"/>
                </a:cubicBezTo>
                <a:cubicBezTo>
                  <a:pt x="198" y="16"/>
                  <a:pt x="198" y="16"/>
                  <a:pt x="198" y="16"/>
                </a:cubicBezTo>
                <a:close/>
                <a:moveTo>
                  <a:pt x="197" y="16"/>
                </a:moveTo>
                <a:cubicBezTo>
                  <a:pt x="197" y="17"/>
                  <a:pt x="197" y="16"/>
                  <a:pt x="197" y="16"/>
                </a:cubicBezTo>
                <a:cubicBezTo>
                  <a:pt x="197" y="17"/>
                  <a:pt x="197" y="16"/>
                  <a:pt x="197" y="16"/>
                </a:cubicBezTo>
                <a:close/>
                <a:moveTo>
                  <a:pt x="195" y="17"/>
                </a:moveTo>
                <a:cubicBezTo>
                  <a:pt x="195" y="17"/>
                  <a:pt x="195" y="17"/>
                  <a:pt x="195" y="17"/>
                </a:cubicBezTo>
                <a:cubicBezTo>
                  <a:pt x="195" y="17"/>
                  <a:pt x="195" y="17"/>
                  <a:pt x="195" y="17"/>
                </a:cubicBezTo>
                <a:close/>
                <a:moveTo>
                  <a:pt x="195" y="17"/>
                </a:moveTo>
                <a:cubicBezTo>
                  <a:pt x="195" y="17"/>
                  <a:pt x="195" y="17"/>
                  <a:pt x="195" y="17"/>
                </a:cubicBezTo>
                <a:cubicBezTo>
                  <a:pt x="194" y="17"/>
                  <a:pt x="195" y="17"/>
                  <a:pt x="195" y="17"/>
                </a:cubicBezTo>
                <a:close/>
                <a:moveTo>
                  <a:pt x="196" y="16"/>
                </a:moveTo>
                <a:cubicBezTo>
                  <a:pt x="196" y="17"/>
                  <a:pt x="195" y="17"/>
                  <a:pt x="196" y="16"/>
                </a:cubicBezTo>
                <a:cubicBezTo>
                  <a:pt x="196" y="17"/>
                  <a:pt x="196" y="16"/>
                  <a:pt x="196" y="16"/>
                </a:cubicBezTo>
                <a:close/>
                <a:moveTo>
                  <a:pt x="196" y="16"/>
                </a:moveTo>
                <a:cubicBezTo>
                  <a:pt x="196" y="16"/>
                  <a:pt x="196" y="16"/>
                  <a:pt x="196" y="16"/>
                </a:cubicBezTo>
                <a:cubicBezTo>
                  <a:pt x="196" y="16"/>
                  <a:pt x="196" y="16"/>
                  <a:pt x="196" y="16"/>
                </a:cubicBezTo>
                <a:close/>
                <a:moveTo>
                  <a:pt x="196" y="16"/>
                </a:moveTo>
                <a:cubicBezTo>
                  <a:pt x="196" y="16"/>
                  <a:pt x="196" y="16"/>
                  <a:pt x="196" y="16"/>
                </a:cubicBezTo>
                <a:cubicBezTo>
                  <a:pt x="196" y="16"/>
                  <a:pt x="196" y="16"/>
                  <a:pt x="196" y="16"/>
                </a:cubicBezTo>
                <a:close/>
                <a:moveTo>
                  <a:pt x="197" y="16"/>
                </a:moveTo>
                <a:cubicBezTo>
                  <a:pt x="197" y="16"/>
                  <a:pt x="197" y="16"/>
                  <a:pt x="197" y="16"/>
                </a:cubicBezTo>
                <a:cubicBezTo>
                  <a:pt x="197" y="16"/>
                  <a:pt x="197" y="15"/>
                  <a:pt x="197" y="16"/>
                </a:cubicBezTo>
                <a:close/>
                <a:moveTo>
                  <a:pt x="196" y="15"/>
                </a:moveTo>
                <a:cubicBezTo>
                  <a:pt x="196" y="15"/>
                  <a:pt x="196" y="16"/>
                  <a:pt x="195" y="16"/>
                </a:cubicBezTo>
                <a:cubicBezTo>
                  <a:pt x="196" y="15"/>
                  <a:pt x="196" y="15"/>
                  <a:pt x="196" y="15"/>
                </a:cubicBezTo>
                <a:cubicBezTo>
                  <a:pt x="196" y="15"/>
                  <a:pt x="196" y="15"/>
                  <a:pt x="196" y="15"/>
                </a:cubicBezTo>
                <a:close/>
                <a:moveTo>
                  <a:pt x="197" y="14"/>
                </a:moveTo>
                <a:cubicBezTo>
                  <a:pt x="198" y="17"/>
                  <a:pt x="194" y="14"/>
                  <a:pt x="197" y="14"/>
                </a:cubicBezTo>
                <a:cubicBezTo>
                  <a:pt x="197" y="15"/>
                  <a:pt x="196" y="14"/>
                  <a:pt x="197" y="14"/>
                </a:cubicBezTo>
                <a:close/>
                <a:moveTo>
                  <a:pt x="193" y="15"/>
                </a:moveTo>
                <a:cubicBezTo>
                  <a:pt x="193" y="15"/>
                  <a:pt x="193" y="14"/>
                  <a:pt x="193" y="14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2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2" y="15"/>
                </a:cubicBezTo>
                <a:close/>
                <a:moveTo>
                  <a:pt x="193" y="15"/>
                </a:moveTo>
                <a:cubicBezTo>
                  <a:pt x="193" y="15"/>
                  <a:pt x="193" y="15"/>
                  <a:pt x="193" y="15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4" y="15"/>
                </a:moveTo>
                <a:cubicBezTo>
                  <a:pt x="194" y="16"/>
                  <a:pt x="194" y="15"/>
                  <a:pt x="194" y="15"/>
                </a:cubicBezTo>
                <a:close/>
                <a:moveTo>
                  <a:pt x="193" y="15"/>
                </a:moveTo>
                <a:cubicBezTo>
                  <a:pt x="193" y="15"/>
                  <a:pt x="193" y="15"/>
                  <a:pt x="193" y="15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2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2" y="15"/>
                </a:cubicBezTo>
                <a:close/>
                <a:moveTo>
                  <a:pt x="191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1" y="15"/>
                </a:cubicBezTo>
                <a:close/>
                <a:moveTo>
                  <a:pt x="193" y="16"/>
                </a:moveTo>
                <a:cubicBezTo>
                  <a:pt x="193" y="16"/>
                  <a:pt x="193" y="15"/>
                  <a:pt x="194" y="16"/>
                </a:cubicBezTo>
                <a:cubicBezTo>
                  <a:pt x="194" y="16"/>
                  <a:pt x="193" y="16"/>
                  <a:pt x="193" y="16"/>
                </a:cubicBezTo>
                <a:close/>
                <a:moveTo>
                  <a:pt x="193" y="16"/>
                </a:moveTo>
                <a:cubicBezTo>
                  <a:pt x="193" y="16"/>
                  <a:pt x="193" y="16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lose/>
                <a:moveTo>
                  <a:pt x="192" y="16"/>
                </a:moveTo>
                <a:cubicBezTo>
                  <a:pt x="192" y="16"/>
                  <a:pt x="193" y="17"/>
                  <a:pt x="192" y="16"/>
                </a:cubicBezTo>
                <a:close/>
                <a:moveTo>
                  <a:pt x="191" y="16"/>
                </a:moveTo>
                <a:cubicBezTo>
                  <a:pt x="191" y="16"/>
                  <a:pt x="191" y="16"/>
                  <a:pt x="191" y="16"/>
                </a:cubicBezTo>
                <a:cubicBezTo>
                  <a:pt x="191" y="16"/>
                  <a:pt x="191" y="16"/>
                  <a:pt x="191" y="16"/>
                </a:cubicBezTo>
                <a:close/>
                <a:moveTo>
                  <a:pt x="191" y="16"/>
                </a:moveTo>
                <a:cubicBezTo>
                  <a:pt x="191" y="16"/>
                  <a:pt x="191" y="16"/>
                  <a:pt x="191" y="16"/>
                </a:cubicBezTo>
                <a:cubicBezTo>
                  <a:pt x="191" y="16"/>
                  <a:pt x="191" y="16"/>
                  <a:pt x="191" y="16"/>
                </a:cubicBezTo>
                <a:close/>
                <a:moveTo>
                  <a:pt x="189" y="16"/>
                </a:moveTo>
                <a:cubicBezTo>
                  <a:pt x="189" y="16"/>
                  <a:pt x="189" y="16"/>
                  <a:pt x="189" y="16"/>
                </a:cubicBezTo>
                <a:cubicBezTo>
                  <a:pt x="189" y="16"/>
                  <a:pt x="189" y="16"/>
                  <a:pt x="189" y="16"/>
                </a:cubicBezTo>
                <a:close/>
                <a:moveTo>
                  <a:pt x="189" y="16"/>
                </a:moveTo>
                <a:cubicBezTo>
                  <a:pt x="189" y="16"/>
                  <a:pt x="189" y="16"/>
                  <a:pt x="189" y="16"/>
                </a:cubicBezTo>
                <a:cubicBezTo>
                  <a:pt x="189" y="16"/>
                  <a:pt x="189" y="16"/>
                  <a:pt x="189" y="16"/>
                </a:cubicBezTo>
                <a:close/>
                <a:moveTo>
                  <a:pt x="187" y="16"/>
                </a:moveTo>
                <a:cubicBezTo>
                  <a:pt x="187" y="16"/>
                  <a:pt x="187" y="16"/>
                  <a:pt x="187" y="16"/>
                </a:cubicBezTo>
                <a:cubicBezTo>
                  <a:pt x="187" y="16"/>
                  <a:pt x="187" y="16"/>
                  <a:pt x="187" y="16"/>
                </a:cubicBezTo>
                <a:close/>
                <a:moveTo>
                  <a:pt x="193" y="16"/>
                </a:moveTo>
                <a:cubicBezTo>
                  <a:pt x="193" y="16"/>
                  <a:pt x="193" y="17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lose/>
                <a:moveTo>
                  <a:pt x="188" y="16"/>
                </a:moveTo>
                <a:cubicBezTo>
                  <a:pt x="188" y="16"/>
                  <a:pt x="188" y="16"/>
                  <a:pt x="188" y="16"/>
                </a:cubicBezTo>
                <a:cubicBezTo>
                  <a:pt x="188" y="16"/>
                  <a:pt x="188" y="15"/>
                  <a:pt x="188" y="16"/>
                </a:cubicBezTo>
                <a:close/>
                <a:moveTo>
                  <a:pt x="189" y="15"/>
                </a:moveTo>
                <a:cubicBezTo>
                  <a:pt x="189" y="15"/>
                  <a:pt x="189" y="16"/>
                  <a:pt x="189" y="16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5"/>
                </a:moveTo>
                <a:cubicBezTo>
                  <a:pt x="189" y="15"/>
                  <a:pt x="189" y="16"/>
                  <a:pt x="188" y="15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5"/>
                </a:moveTo>
                <a:cubicBezTo>
                  <a:pt x="189" y="15"/>
                  <a:pt x="189" y="15"/>
                  <a:pt x="189" y="15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4"/>
                </a:moveTo>
                <a:cubicBezTo>
                  <a:pt x="189" y="15"/>
                  <a:pt x="189" y="15"/>
                  <a:pt x="189" y="15"/>
                </a:cubicBezTo>
                <a:cubicBezTo>
                  <a:pt x="189" y="15"/>
                  <a:pt x="189" y="14"/>
                  <a:pt x="189" y="14"/>
                </a:cubicBezTo>
                <a:close/>
                <a:moveTo>
                  <a:pt x="188" y="15"/>
                </a:moveTo>
                <a:cubicBezTo>
                  <a:pt x="188" y="15"/>
                  <a:pt x="188" y="14"/>
                  <a:pt x="189" y="14"/>
                </a:cubicBezTo>
                <a:cubicBezTo>
                  <a:pt x="189" y="15"/>
                  <a:pt x="189" y="15"/>
                  <a:pt x="188" y="15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5"/>
                </a:cubicBezTo>
                <a:cubicBezTo>
                  <a:pt x="188" y="15"/>
                  <a:pt x="188" y="15"/>
                  <a:pt x="188" y="14"/>
                </a:cubicBezTo>
                <a:close/>
                <a:moveTo>
                  <a:pt x="186" y="14"/>
                </a:moveTo>
                <a:cubicBezTo>
                  <a:pt x="186" y="14"/>
                  <a:pt x="186" y="15"/>
                  <a:pt x="186" y="15"/>
                </a:cubicBezTo>
                <a:cubicBezTo>
                  <a:pt x="186" y="14"/>
                  <a:pt x="186" y="14"/>
                  <a:pt x="186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4"/>
                  <a:pt x="184" y="14"/>
                </a:cubicBezTo>
                <a:close/>
                <a:moveTo>
                  <a:pt x="183" y="14"/>
                </a:moveTo>
                <a:cubicBezTo>
                  <a:pt x="183" y="14"/>
                  <a:pt x="183" y="14"/>
                  <a:pt x="183" y="14"/>
                </a:cubicBezTo>
                <a:cubicBezTo>
                  <a:pt x="183" y="14"/>
                  <a:pt x="183" y="14"/>
                  <a:pt x="183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4"/>
                  <a:pt x="184" y="14"/>
                </a:cubicBezTo>
                <a:close/>
                <a:moveTo>
                  <a:pt x="183" y="15"/>
                </a:moveTo>
                <a:cubicBezTo>
                  <a:pt x="183" y="15"/>
                  <a:pt x="183" y="15"/>
                  <a:pt x="183" y="15"/>
                </a:cubicBezTo>
                <a:cubicBezTo>
                  <a:pt x="183" y="15"/>
                  <a:pt x="183" y="15"/>
                  <a:pt x="183" y="15"/>
                </a:cubicBezTo>
                <a:close/>
                <a:moveTo>
                  <a:pt x="179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9" y="15"/>
                  <a:pt x="179" y="15"/>
                </a:cubicBezTo>
                <a:close/>
                <a:moveTo>
                  <a:pt x="180" y="15"/>
                </a:moveTo>
                <a:cubicBezTo>
                  <a:pt x="180" y="15"/>
                  <a:pt x="180" y="15"/>
                  <a:pt x="180" y="15"/>
                </a:cubicBezTo>
                <a:cubicBezTo>
                  <a:pt x="180" y="15"/>
                  <a:pt x="180" y="15"/>
                  <a:pt x="180" y="15"/>
                </a:cubicBezTo>
                <a:close/>
                <a:moveTo>
                  <a:pt x="180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9" y="15"/>
                  <a:pt x="180" y="15"/>
                </a:cubicBezTo>
                <a:close/>
                <a:moveTo>
                  <a:pt x="179" y="15"/>
                </a:moveTo>
                <a:cubicBezTo>
                  <a:pt x="179" y="15"/>
                  <a:pt x="179" y="14"/>
                  <a:pt x="179" y="15"/>
                </a:cubicBezTo>
                <a:close/>
                <a:moveTo>
                  <a:pt x="181" y="15"/>
                </a:moveTo>
                <a:cubicBezTo>
                  <a:pt x="181" y="14"/>
                  <a:pt x="181" y="15"/>
                  <a:pt x="181" y="15"/>
                </a:cubicBezTo>
                <a:cubicBezTo>
                  <a:pt x="181" y="15"/>
                  <a:pt x="181" y="15"/>
                  <a:pt x="181" y="15"/>
                </a:cubicBezTo>
                <a:close/>
                <a:moveTo>
                  <a:pt x="182" y="15"/>
                </a:moveTo>
                <a:cubicBezTo>
                  <a:pt x="182" y="15"/>
                  <a:pt x="182" y="15"/>
                  <a:pt x="182" y="15"/>
                </a:cubicBezTo>
                <a:cubicBezTo>
                  <a:pt x="182" y="15"/>
                  <a:pt x="182" y="15"/>
                  <a:pt x="182" y="15"/>
                </a:cubicBezTo>
                <a:close/>
                <a:moveTo>
                  <a:pt x="183" y="16"/>
                </a:moveTo>
                <a:cubicBezTo>
                  <a:pt x="183" y="15"/>
                  <a:pt x="183" y="15"/>
                  <a:pt x="183" y="15"/>
                </a:cubicBezTo>
                <a:cubicBezTo>
                  <a:pt x="183" y="15"/>
                  <a:pt x="183" y="16"/>
                  <a:pt x="183" y="16"/>
                </a:cubicBezTo>
                <a:close/>
                <a:moveTo>
                  <a:pt x="182" y="16"/>
                </a:moveTo>
                <a:cubicBezTo>
                  <a:pt x="182" y="15"/>
                  <a:pt x="182" y="15"/>
                  <a:pt x="182" y="15"/>
                </a:cubicBezTo>
                <a:cubicBezTo>
                  <a:pt x="183" y="15"/>
                  <a:pt x="183" y="16"/>
                  <a:pt x="182" y="16"/>
                </a:cubicBezTo>
                <a:close/>
                <a:moveTo>
                  <a:pt x="181" y="15"/>
                </a:moveTo>
                <a:cubicBezTo>
                  <a:pt x="183" y="15"/>
                  <a:pt x="180" y="18"/>
                  <a:pt x="181" y="15"/>
                </a:cubicBezTo>
                <a:cubicBezTo>
                  <a:pt x="182" y="15"/>
                  <a:pt x="181" y="16"/>
                  <a:pt x="181" y="15"/>
                </a:cubicBezTo>
                <a:close/>
                <a:moveTo>
                  <a:pt x="180" y="15"/>
                </a:move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5"/>
                  <a:pt x="180" y="15"/>
                </a:cubicBezTo>
                <a:close/>
                <a:moveTo>
                  <a:pt x="178" y="16"/>
                </a:moveTo>
                <a:cubicBezTo>
                  <a:pt x="178" y="15"/>
                  <a:pt x="178" y="16"/>
                  <a:pt x="178" y="16"/>
                </a:cubicBezTo>
                <a:cubicBezTo>
                  <a:pt x="178" y="16"/>
                  <a:pt x="178" y="16"/>
                  <a:pt x="178" y="16"/>
                </a:cubicBezTo>
                <a:close/>
                <a:moveTo>
                  <a:pt x="178" y="16"/>
                </a:moveTo>
                <a:cubicBezTo>
                  <a:pt x="178" y="16"/>
                  <a:pt x="178" y="16"/>
                  <a:pt x="179" y="16"/>
                </a:cubicBezTo>
                <a:cubicBezTo>
                  <a:pt x="179" y="16"/>
                  <a:pt x="178" y="16"/>
                  <a:pt x="178" y="16"/>
                </a:cubicBezTo>
                <a:close/>
                <a:moveTo>
                  <a:pt x="177" y="16"/>
                </a:moveTo>
                <a:cubicBezTo>
                  <a:pt x="177" y="16"/>
                  <a:pt x="177" y="16"/>
                  <a:pt x="176" y="16"/>
                </a:cubicBezTo>
                <a:cubicBezTo>
                  <a:pt x="177" y="16"/>
                  <a:pt x="176" y="16"/>
                  <a:pt x="177" y="16"/>
                </a:cubicBezTo>
                <a:close/>
                <a:moveTo>
                  <a:pt x="178" y="15"/>
                </a:moveTo>
                <a:cubicBezTo>
                  <a:pt x="178" y="14"/>
                  <a:pt x="177" y="16"/>
                  <a:pt x="177" y="16"/>
                </a:cubicBezTo>
                <a:cubicBezTo>
                  <a:pt x="177" y="16"/>
                  <a:pt x="178" y="15"/>
                  <a:pt x="178" y="15"/>
                </a:cubicBezTo>
                <a:cubicBezTo>
                  <a:pt x="178" y="14"/>
                  <a:pt x="178" y="15"/>
                  <a:pt x="178" y="15"/>
                </a:cubicBezTo>
                <a:close/>
                <a:moveTo>
                  <a:pt x="179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8" y="15"/>
                  <a:pt x="179" y="15"/>
                </a:cubicBezTo>
                <a:close/>
                <a:moveTo>
                  <a:pt x="181" y="14"/>
                </a:moveTo>
                <a:cubicBezTo>
                  <a:pt x="181" y="15"/>
                  <a:pt x="181" y="15"/>
                  <a:pt x="181" y="15"/>
                </a:cubicBezTo>
                <a:cubicBezTo>
                  <a:pt x="181" y="15"/>
                  <a:pt x="181" y="14"/>
                  <a:pt x="181" y="14"/>
                </a:cubicBezTo>
                <a:close/>
                <a:moveTo>
                  <a:pt x="179" y="14"/>
                </a:moveTo>
                <a:cubicBezTo>
                  <a:pt x="179" y="14"/>
                  <a:pt x="179" y="14"/>
                  <a:pt x="179" y="14"/>
                </a:cubicBezTo>
                <a:cubicBezTo>
                  <a:pt x="179" y="15"/>
                  <a:pt x="179" y="14"/>
                  <a:pt x="179" y="14"/>
                </a:cubicBezTo>
                <a:close/>
                <a:moveTo>
                  <a:pt x="171" y="14"/>
                </a:moveTo>
                <a:cubicBezTo>
                  <a:pt x="171" y="14"/>
                  <a:pt x="170" y="14"/>
                  <a:pt x="170" y="14"/>
                </a:cubicBezTo>
                <a:cubicBezTo>
                  <a:pt x="170" y="14"/>
                  <a:pt x="171" y="14"/>
                  <a:pt x="171" y="14"/>
                </a:cubicBezTo>
                <a:cubicBezTo>
                  <a:pt x="171" y="14"/>
                  <a:pt x="171" y="14"/>
                  <a:pt x="171" y="14"/>
                </a:cubicBezTo>
                <a:close/>
                <a:moveTo>
                  <a:pt x="167" y="15"/>
                </a:moveTo>
                <a:cubicBezTo>
                  <a:pt x="168" y="15"/>
                  <a:pt x="167" y="15"/>
                  <a:pt x="167" y="15"/>
                </a:cubicBezTo>
                <a:cubicBezTo>
                  <a:pt x="167" y="15"/>
                  <a:pt x="167" y="15"/>
                  <a:pt x="167" y="15"/>
                </a:cubicBezTo>
                <a:close/>
                <a:moveTo>
                  <a:pt x="166" y="15"/>
                </a:moveTo>
                <a:cubicBezTo>
                  <a:pt x="166" y="15"/>
                  <a:pt x="166" y="15"/>
                  <a:pt x="166" y="15"/>
                </a:cubicBezTo>
                <a:cubicBezTo>
                  <a:pt x="166" y="15"/>
                  <a:pt x="166" y="15"/>
                  <a:pt x="166" y="15"/>
                </a:cubicBezTo>
                <a:close/>
                <a:moveTo>
                  <a:pt x="167" y="15"/>
                </a:moveTo>
                <a:cubicBezTo>
                  <a:pt x="166" y="16"/>
                  <a:pt x="166" y="15"/>
                  <a:pt x="167" y="15"/>
                </a:cubicBezTo>
                <a:close/>
                <a:moveTo>
                  <a:pt x="164" y="15"/>
                </a:moveTo>
                <a:cubicBezTo>
                  <a:pt x="164" y="15"/>
                  <a:pt x="164" y="15"/>
                  <a:pt x="164" y="15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71" y="15"/>
                </a:moveTo>
                <a:cubicBezTo>
                  <a:pt x="171" y="15"/>
                  <a:pt x="172" y="15"/>
                  <a:pt x="171" y="15"/>
                </a:cubicBezTo>
                <a:cubicBezTo>
                  <a:pt x="171" y="15"/>
                  <a:pt x="171" y="15"/>
                  <a:pt x="171" y="15"/>
                </a:cubicBezTo>
                <a:close/>
                <a:moveTo>
                  <a:pt x="169" y="15"/>
                </a:moveTo>
                <a:cubicBezTo>
                  <a:pt x="169" y="15"/>
                  <a:pt x="169" y="15"/>
                  <a:pt x="169" y="15"/>
                </a:cubicBezTo>
                <a:cubicBezTo>
                  <a:pt x="169" y="15"/>
                  <a:pt x="169" y="15"/>
                  <a:pt x="169" y="15"/>
                </a:cubicBezTo>
                <a:close/>
                <a:moveTo>
                  <a:pt x="168" y="15"/>
                </a:moveTo>
                <a:cubicBezTo>
                  <a:pt x="168" y="15"/>
                  <a:pt x="168" y="15"/>
                  <a:pt x="168" y="15"/>
                </a:cubicBezTo>
                <a:cubicBezTo>
                  <a:pt x="168" y="15"/>
                  <a:pt x="168" y="15"/>
                  <a:pt x="168" y="15"/>
                </a:cubicBezTo>
                <a:close/>
                <a:moveTo>
                  <a:pt x="171" y="15"/>
                </a:moveTo>
                <a:cubicBezTo>
                  <a:pt x="171" y="15"/>
                  <a:pt x="171" y="15"/>
                  <a:pt x="171" y="15"/>
                </a:cubicBezTo>
                <a:cubicBezTo>
                  <a:pt x="171" y="15"/>
                  <a:pt x="171" y="15"/>
                  <a:pt x="171" y="15"/>
                </a:cubicBezTo>
                <a:close/>
                <a:moveTo>
                  <a:pt x="172" y="15"/>
                </a:moveTo>
                <a:cubicBezTo>
                  <a:pt x="172" y="15"/>
                  <a:pt x="172" y="15"/>
                  <a:pt x="172" y="15"/>
                </a:cubicBezTo>
                <a:cubicBezTo>
                  <a:pt x="172" y="15"/>
                  <a:pt x="172" y="15"/>
                  <a:pt x="172" y="15"/>
                </a:cubicBezTo>
                <a:close/>
                <a:moveTo>
                  <a:pt x="168" y="15"/>
                </a:moveTo>
                <a:cubicBezTo>
                  <a:pt x="168" y="14"/>
                  <a:pt x="168" y="14"/>
                  <a:pt x="168" y="14"/>
                </a:cubicBezTo>
                <a:cubicBezTo>
                  <a:pt x="168" y="14"/>
                  <a:pt x="168" y="15"/>
                  <a:pt x="168" y="15"/>
                </a:cubicBezTo>
                <a:close/>
                <a:moveTo>
                  <a:pt x="169" y="14"/>
                </a:moveTo>
                <a:cubicBezTo>
                  <a:pt x="169" y="14"/>
                  <a:pt x="170" y="14"/>
                  <a:pt x="169" y="14"/>
                </a:cubicBezTo>
                <a:cubicBezTo>
                  <a:pt x="169" y="14"/>
                  <a:pt x="169" y="14"/>
                  <a:pt x="169" y="14"/>
                </a:cubicBezTo>
                <a:close/>
                <a:moveTo>
                  <a:pt x="167" y="15"/>
                </a:moveTo>
                <a:cubicBezTo>
                  <a:pt x="167" y="15"/>
                  <a:pt x="167" y="15"/>
                  <a:pt x="167" y="15"/>
                </a:cubicBezTo>
                <a:cubicBezTo>
                  <a:pt x="167" y="15"/>
                  <a:pt x="167" y="15"/>
                  <a:pt x="167" y="15"/>
                </a:cubicBezTo>
                <a:close/>
                <a:moveTo>
                  <a:pt x="164" y="15"/>
                </a:moveTo>
                <a:cubicBezTo>
                  <a:pt x="164" y="15"/>
                  <a:pt x="164" y="14"/>
                  <a:pt x="164" y="14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4"/>
                </a:moveTo>
                <a:cubicBezTo>
                  <a:pt x="165" y="14"/>
                  <a:pt x="164" y="14"/>
                  <a:pt x="164" y="14"/>
                </a:cubicBezTo>
                <a:cubicBezTo>
                  <a:pt x="164" y="14"/>
                  <a:pt x="164" y="15"/>
                  <a:pt x="164" y="14"/>
                </a:cubicBezTo>
                <a:close/>
                <a:moveTo>
                  <a:pt x="170" y="14"/>
                </a:moveTo>
                <a:cubicBezTo>
                  <a:pt x="170" y="14"/>
                  <a:pt x="170" y="14"/>
                  <a:pt x="170" y="14"/>
                </a:cubicBezTo>
                <a:cubicBezTo>
                  <a:pt x="170" y="14"/>
                  <a:pt x="170" y="14"/>
                  <a:pt x="170" y="14"/>
                </a:cubicBezTo>
                <a:close/>
                <a:moveTo>
                  <a:pt x="170" y="14"/>
                </a:moveTo>
                <a:cubicBezTo>
                  <a:pt x="170" y="14"/>
                  <a:pt x="169" y="14"/>
                  <a:pt x="170" y="14"/>
                </a:cubicBezTo>
                <a:cubicBezTo>
                  <a:pt x="170" y="14"/>
                  <a:pt x="170" y="14"/>
                  <a:pt x="170" y="14"/>
                </a:cubicBezTo>
                <a:close/>
                <a:moveTo>
                  <a:pt x="173" y="15"/>
                </a:moveTo>
                <a:cubicBezTo>
                  <a:pt x="173" y="15"/>
                  <a:pt x="173" y="15"/>
                  <a:pt x="173" y="15"/>
                </a:cubicBezTo>
                <a:cubicBezTo>
                  <a:pt x="173" y="15"/>
                  <a:pt x="173" y="15"/>
                  <a:pt x="173" y="15"/>
                </a:cubicBezTo>
                <a:close/>
                <a:moveTo>
                  <a:pt x="173" y="15"/>
                </a:moveTo>
                <a:cubicBezTo>
                  <a:pt x="172" y="15"/>
                  <a:pt x="173" y="15"/>
                  <a:pt x="173" y="15"/>
                </a:cubicBezTo>
                <a:cubicBezTo>
                  <a:pt x="172" y="16"/>
                  <a:pt x="172" y="14"/>
                  <a:pt x="173" y="15"/>
                </a:cubicBezTo>
                <a:close/>
                <a:moveTo>
                  <a:pt x="171" y="16"/>
                </a:moveTo>
                <a:cubicBezTo>
                  <a:pt x="171" y="15"/>
                  <a:pt x="172" y="15"/>
                  <a:pt x="171" y="16"/>
                </a:cubicBezTo>
                <a:cubicBezTo>
                  <a:pt x="171" y="15"/>
                  <a:pt x="171" y="16"/>
                  <a:pt x="171" y="16"/>
                </a:cubicBezTo>
                <a:close/>
                <a:moveTo>
                  <a:pt x="171" y="16"/>
                </a:moveTo>
                <a:cubicBezTo>
                  <a:pt x="171" y="16"/>
                  <a:pt x="170" y="15"/>
                  <a:pt x="171" y="16"/>
                </a:cubicBezTo>
                <a:cubicBezTo>
                  <a:pt x="171" y="16"/>
                  <a:pt x="170" y="15"/>
                  <a:pt x="171" y="16"/>
                </a:cubicBezTo>
                <a:close/>
                <a:moveTo>
                  <a:pt x="169" y="16"/>
                </a:moveTo>
                <a:cubicBezTo>
                  <a:pt x="169" y="16"/>
                  <a:pt x="169" y="15"/>
                  <a:pt x="169" y="15"/>
                </a:cubicBezTo>
                <a:cubicBezTo>
                  <a:pt x="169" y="15"/>
                  <a:pt x="169" y="15"/>
                  <a:pt x="169" y="16"/>
                </a:cubicBezTo>
                <a:close/>
                <a:moveTo>
                  <a:pt x="168" y="16"/>
                </a:moveTo>
                <a:cubicBezTo>
                  <a:pt x="168" y="15"/>
                  <a:pt x="167" y="16"/>
                  <a:pt x="168" y="15"/>
                </a:cubicBezTo>
                <a:cubicBezTo>
                  <a:pt x="168" y="15"/>
                  <a:pt x="168" y="16"/>
                  <a:pt x="168" y="16"/>
                </a:cubicBezTo>
                <a:cubicBezTo>
                  <a:pt x="168" y="15"/>
                  <a:pt x="168" y="16"/>
                  <a:pt x="168" y="16"/>
                </a:cubicBezTo>
                <a:close/>
                <a:moveTo>
                  <a:pt x="168" y="16"/>
                </a:moveTo>
                <a:cubicBezTo>
                  <a:pt x="168" y="16"/>
                  <a:pt x="167" y="16"/>
                  <a:pt x="167" y="15"/>
                </a:cubicBezTo>
                <a:cubicBezTo>
                  <a:pt x="167" y="16"/>
                  <a:pt x="168" y="16"/>
                  <a:pt x="168" y="16"/>
                </a:cubicBezTo>
                <a:close/>
                <a:moveTo>
                  <a:pt x="168" y="16"/>
                </a:moveTo>
                <a:cubicBezTo>
                  <a:pt x="168" y="16"/>
                  <a:pt x="168" y="16"/>
                  <a:pt x="168" y="16"/>
                </a:cubicBezTo>
                <a:cubicBezTo>
                  <a:pt x="168" y="16"/>
                  <a:pt x="168" y="16"/>
                  <a:pt x="168" y="16"/>
                </a:cubicBezTo>
                <a:close/>
                <a:moveTo>
                  <a:pt x="166" y="17"/>
                </a:moveTo>
                <a:cubicBezTo>
                  <a:pt x="166" y="17"/>
                  <a:pt x="166" y="16"/>
                  <a:pt x="166" y="16"/>
                </a:cubicBezTo>
                <a:cubicBezTo>
                  <a:pt x="166" y="17"/>
                  <a:pt x="166" y="17"/>
                  <a:pt x="166" y="17"/>
                </a:cubicBezTo>
                <a:close/>
                <a:moveTo>
                  <a:pt x="166" y="17"/>
                </a:moveTo>
                <a:cubicBezTo>
                  <a:pt x="166" y="17"/>
                  <a:pt x="166" y="17"/>
                  <a:pt x="166" y="17"/>
                </a:cubicBezTo>
                <a:cubicBezTo>
                  <a:pt x="166" y="17"/>
                  <a:pt x="166" y="17"/>
                  <a:pt x="166" y="17"/>
                </a:cubicBezTo>
                <a:close/>
                <a:moveTo>
                  <a:pt x="165" y="16"/>
                </a:moveTo>
                <a:cubicBezTo>
                  <a:pt x="165" y="16"/>
                  <a:pt x="165" y="17"/>
                  <a:pt x="166" y="16"/>
                </a:cubicBezTo>
                <a:cubicBezTo>
                  <a:pt x="165" y="16"/>
                  <a:pt x="165" y="16"/>
                  <a:pt x="165" y="16"/>
                </a:cubicBezTo>
                <a:cubicBezTo>
                  <a:pt x="165" y="16"/>
                  <a:pt x="165" y="17"/>
                  <a:pt x="165" y="16"/>
                </a:cubicBezTo>
                <a:close/>
                <a:moveTo>
                  <a:pt x="165" y="16"/>
                </a:moveTo>
                <a:cubicBezTo>
                  <a:pt x="165" y="16"/>
                  <a:pt x="165" y="17"/>
                  <a:pt x="164" y="17"/>
                </a:cubicBezTo>
                <a:cubicBezTo>
                  <a:pt x="164" y="17"/>
                  <a:pt x="164" y="16"/>
                  <a:pt x="165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7" y="16"/>
                </a:moveTo>
                <a:cubicBezTo>
                  <a:pt x="167" y="16"/>
                  <a:pt x="167" y="16"/>
                  <a:pt x="167" y="16"/>
                </a:cubicBezTo>
                <a:cubicBezTo>
                  <a:pt x="167" y="16"/>
                  <a:pt x="167" y="16"/>
                  <a:pt x="167" y="16"/>
                </a:cubicBezTo>
                <a:close/>
                <a:moveTo>
                  <a:pt x="165" y="16"/>
                </a:moveTo>
                <a:cubicBezTo>
                  <a:pt x="165" y="16"/>
                  <a:pt x="165" y="15"/>
                  <a:pt x="165" y="15"/>
                </a:cubicBezTo>
                <a:cubicBezTo>
                  <a:pt x="165" y="15"/>
                  <a:pt x="165" y="16"/>
                  <a:pt x="165" y="16"/>
                </a:cubicBezTo>
                <a:cubicBezTo>
                  <a:pt x="165" y="16"/>
                  <a:pt x="165" y="16"/>
                  <a:pt x="165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3" y="16"/>
                  <a:pt x="163" y="16"/>
                </a:cubicBezTo>
                <a:cubicBezTo>
                  <a:pt x="163" y="16"/>
                  <a:pt x="163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5" y="16"/>
                </a:moveTo>
                <a:cubicBezTo>
                  <a:pt x="165" y="16"/>
                  <a:pt x="165" y="16"/>
                  <a:pt x="164" y="16"/>
                </a:cubicBezTo>
                <a:cubicBezTo>
                  <a:pt x="164" y="16"/>
                  <a:pt x="165" y="15"/>
                  <a:pt x="165" y="16"/>
                </a:cubicBezTo>
                <a:close/>
                <a:moveTo>
                  <a:pt x="164" y="15"/>
                </a:moveTo>
                <a:cubicBezTo>
                  <a:pt x="164" y="15"/>
                  <a:pt x="164" y="16"/>
                  <a:pt x="164" y="16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5"/>
                </a:moveTo>
                <a:cubicBezTo>
                  <a:pt x="164" y="15"/>
                  <a:pt x="164" y="15"/>
                  <a:pt x="164" y="16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4"/>
                </a:moveTo>
                <a:cubicBezTo>
                  <a:pt x="163" y="17"/>
                  <a:pt x="162" y="14"/>
                  <a:pt x="164" y="14"/>
                </a:cubicBezTo>
                <a:cubicBezTo>
                  <a:pt x="164" y="15"/>
                  <a:pt x="164" y="14"/>
                  <a:pt x="164" y="14"/>
                </a:cubicBezTo>
                <a:close/>
                <a:moveTo>
                  <a:pt x="164" y="14"/>
                </a:moveTo>
                <a:cubicBezTo>
                  <a:pt x="164" y="14"/>
                  <a:pt x="164" y="14"/>
                  <a:pt x="164" y="14"/>
                </a:cubicBezTo>
                <a:cubicBezTo>
                  <a:pt x="164" y="14"/>
                  <a:pt x="164" y="14"/>
                  <a:pt x="164" y="14"/>
                </a:cubicBezTo>
                <a:close/>
                <a:moveTo>
                  <a:pt x="161" y="14"/>
                </a:moveTo>
                <a:cubicBezTo>
                  <a:pt x="161" y="14"/>
                  <a:pt x="161" y="14"/>
                  <a:pt x="161" y="14"/>
                </a:cubicBezTo>
                <a:cubicBezTo>
                  <a:pt x="161" y="14"/>
                  <a:pt x="161" y="14"/>
                  <a:pt x="161" y="14"/>
                </a:cubicBezTo>
                <a:close/>
                <a:moveTo>
                  <a:pt x="170" y="14"/>
                </a:moveTo>
                <a:cubicBezTo>
                  <a:pt x="170" y="14"/>
                  <a:pt x="169" y="14"/>
                  <a:pt x="169" y="14"/>
                </a:cubicBezTo>
                <a:cubicBezTo>
                  <a:pt x="169" y="14"/>
                  <a:pt x="169" y="13"/>
                  <a:pt x="170" y="14"/>
                </a:cubicBezTo>
                <a:close/>
                <a:moveTo>
                  <a:pt x="162" y="13"/>
                </a:moveTo>
                <a:cubicBezTo>
                  <a:pt x="162" y="13"/>
                  <a:pt x="161" y="13"/>
                  <a:pt x="161" y="13"/>
                </a:cubicBezTo>
                <a:cubicBezTo>
                  <a:pt x="161" y="13"/>
                  <a:pt x="161" y="13"/>
                  <a:pt x="162" y="13"/>
                </a:cubicBezTo>
                <a:close/>
                <a:moveTo>
                  <a:pt x="172" y="13"/>
                </a:moveTo>
                <a:cubicBezTo>
                  <a:pt x="173" y="13"/>
                  <a:pt x="172" y="13"/>
                  <a:pt x="172" y="13"/>
                </a:cubicBezTo>
                <a:cubicBezTo>
                  <a:pt x="172" y="13"/>
                  <a:pt x="172" y="13"/>
                  <a:pt x="172" y="13"/>
                </a:cubicBezTo>
                <a:close/>
                <a:moveTo>
                  <a:pt x="171" y="13"/>
                </a:moveTo>
                <a:cubicBezTo>
                  <a:pt x="171" y="13"/>
                  <a:pt x="171" y="13"/>
                  <a:pt x="171" y="13"/>
                </a:cubicBezTo>
                <a:cubicBezTo>
                  <a:pt x="171" y="13"/>
                  <a:pt x="171" y="13"/>
                  <a:pt x="171" y="13"/>
                </a:cubicBezTo>
                <a:close/>
                <a:moveTo>
                  <a:pt x="162" y="13"/>
                </a:moveTo>
                <a:cubicBezTo>
                  <a:pt x="162" y="13"/>
                  <a:pt x="162" y="13"/>
                  <a:pt x="162" y="13"/>
                </a:cubicBezTo>
                <a:cubicBezTo>
                  <a:pt x="162" y="13"/>
                  <a:pt x="162" y="13"/>
                  <a:pt x="162" y="13"/>
                </a:cubicBezTo>
                <a:close/>
                <a:moveTo>
                  <a:pt x="165" y="13"/>
                </a:moveTo>
                <a:cubicBezTo>
                  <a:pt x="165" y="13"/>
                  <a:pt x="165" y="13"/>
                  <a:pt x="165" y="13"/>
                </a:cubicBezTo>
                <a:cubicBezTo>
                  <a:pt x="165" y="13"/>
                  <a:pt x="165" y="13"/>
                  <a:pt x="165" y="13"/>
                </a:cubicBezTo>
                <a:close/>
                <a:moveTo>
                  <a:pt x="166" y="13"/>
                </a:moveTo>
                <a:cubicBezTo>
                  <a:pt x="166" y="13"/>
                  <a:pt x="166" y="13"/>
                  <a:pt x="166" y="13"/>
                </a:cubicBezTo>
                <a:cubicBezTo>
                  <a:pt x="166" y="13"/>
                  <a:pt x="166" y="13"/>
                  <a:pt x="166" y="13"/>
                </a:cubicBezTo>
                <a:close/>
                <a:moveTo>
                  <a:pt x="167" y="13"/>
                </a:moveTo>
                <a:cubicBezTo>
                  <a:pt x="167" y="13"/>
                  <a:pt x="167" y="13"/>
                  <a:pt x="167" y="13"/>
                </a:cubicBezTo>
                <a:cubicBezTo>
                  <a:pt x="167" y="13"/>
                  <a:pt x="167" y="13"/>
                  <a:pt x="167" y="13"/>
                </a:cubicBezTo>
                <a:close/>
                <a:moveTo>
                  <a:pt x="173" y="12"/>
                </a:moveTo>
                <a:cubicBezTo>
                  <a:pt x="173" y="12"/>
                  <a:pt x="174" y="13"/>
                  <a:pt x="173" y="13"/>
                </a:cubicBezTo>
                <a:cubicBezTo>
                  <a:pt x="173" y="13"/>
                  <a:pt x="173" y="12"/>
                  <a:pt x="173" y="12"/>
                </a:cubicBezTo>
                <a:close/>
                <a:moveTo>
                  <a:pt x="172" y="12"/>
                </a:moveTo>
                <a:cubicBezTo>
                  <a:pt x="173" y="12"/>
                  <a:pt x="172" y="13"/>
                  <a:pt x="173" y="13"/>
                </a:cubicBezTo>
                <a:cubicBezTo>
                  <a:pt x="172" y="13"/>
                  <a:pt x="172" y="13"/>
                  <a:pt x="172" y="12"/>
                </a:cubicBezTo>
                <a:close/>
                <a:moveTo>
                  <a:pt x="159" y="12"/>
                </a:moveTo>
                <a:cubicBezTo>
                  <a:pt x="159" y="12"/>
                  <a:pt x="159" y="12"/>
                  <a:pt x="159" y="13"/>
                </a:cubicBezTo>
                <a:cubicBezTo>
                  <a:pt x="159" y="13"/>
                  <a:pt x="159" y="12"/>
                  <a:pt x="159" y="12"/>
                </a:cubicBezTo>
                <a:close/>
                <a:moveTo>
                  <a:pt x="160" y="12"/>
                </a:moveTo>
                <a:cubicBezTo>
                  <a:pt x="160" y="12"/>
                  <a:pt x="160" y="13"/>
                  <a:pt x="160" y="13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64" y="12"/>
                </a:moveTo>
                <a:cubicBezTo>
                  <a:pt x="164" y="12"/>
                  <a:pt x="164" y="13"/>
                  <a:pt x="164" y="12"/>
                </a:cubicBezTo>
                <a:cubicBezTo>
                  <a:pt x="164" y="12"/>
                  <a:pt x="164" y="12"/>
                  <a:pt x="164" y="12"/>
                </a:cubicBezTo>
                <a:close/>
                <a:moveTo>
                  <a:pt x="164" y="12"/>
                </a:moveTo>
                <a:cubicBezTo>
                  <a:pt x="164" y="12"/>
                  <a:pt x="164" y="12"/>
                  <a:pt x="164" y="12"/>
                </a:cubicBezTo>
                <a:cubicBezTo>
                  <a:pt x="164" y="12"/>
                  <a:pt x="164" y="12"/>
                  <a:pt x="164" y="12"/>
                </a:cubicBezTo>
                <a:close/>
                <a:moveTo>
                  <a:pt x="161" y="12"/>
                </a:moveTo>
                <a:cubicBezTo>
                  <a:pt x="161" y="12"/>
                  <a:pt x="161" y="12"/>
                  <a:pt x="161" y="12"/>
                </a:cubicBezTo>
                <a:cubicBezTo>
                  <a:pt x="161" y="12"/>
                  <a:pt x="161" y="12"/>
                  <a:pt x="161" y="12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70" y="12"/>
                </a:moveTo>
                <a:cubicBezTo>
                  <a:pt x="170" y="13"/>
                  <a:pt x="170" y="12"/>
                  <a:pt x="170" y="12"/>
                </a:cubicBezTo>
                <a:cubicBezTo>
                  <a:pt x="170" y="12"/>
                  <a:pt x="170" y="12"/>
                  <a:pt x="170" y="12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8" y="12"/>
                </a:cubicBezTo>
                <a:cubicBezTo>
                  <a:pt x="158" y="12"/>
                  <a:pt x="158" y="12"/>
                  <a:pt x="158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8" y="12"/>
                </a:cubicBezTo>
                <a:cubicBezTo>
                  <a:pt x="158" y="12"/>
                  <a:pt x="158" y="12"/>
                  <a:pt x="158" y="12"/>
                </a:cubicBezTo>
                <a:close/>
                <a:moveTo>
                  <a:pt x="156" y="12"/>
                </a:moveTo>
                <a:cubicBezTo>
                  <a:pt x="156" y="13"/>
                  <a:pt x="156" y="13"/>
                  <a:pt x="156" y="12"/>
                </a:cubicBezTo>
                <a:close/>
                <a:moveTo>
                  <a:pt x="156" y="12"/>
                </a:moveTo>
                <a:cubicBezTo>
                  <a:pt x="156" y="12"/>
                  <a:pt x="156" y="12"/>
                  <a:pt x="156" y="12"/>
                </a:cubicBezTo>
                <a:cubicBezTo>
                  <a:pt x="156" y="12"/>
                  <a:pt x="156" y="12"/>
                  <a:pt x="156" y="12"/>
                </a:cubicBezTo>
                <a:close/>
                <a:moveTo>
                  <a:pt x="156" y="13"/>
                </a:moveTo>
                <a:cubicBezTo>
                  <a:pt x="156" y="13"/>
                  <a:pt x="156" y="13"/>
                  <a:pt x="156" y="13"/>
                </a:cubicBezTo>
                <a:cubicBezTo>
                  <a:pt x="156" y="13"/>
                  <a:pt x="156" y="13"/>
                  <a:pt x="156" y="13"/>
                </a:cubicBezTo>
                <a:close/>
                <a:moveTo>
                  <a:pt x="155" y="13"/>
                </a:moveTo>
                <a:cubicBezTo>
                  <a:pt x="155" y="13"/>
                  <a:pt x="155" y="13"/>
                  <a:pt x="155" y="13"/>
                </a:cubicBezTo>
                <a:cubicBezTo>
                  <a:pt x="155" y="13"/>
                  <a:pt x="155" y="13"/>
                  <a:pt x="155" y="13"/>
                </a:cubicBezTo>
                <a:close/>
                <a:moveTo>
                  <a:pt x="155" y="13"/>
                </a:moveTo>
                <a:cubicBezTo>
                  <a:pt x="155" y="13"/>
                  <a:pt x="155" y="14"/>
                  <a:pt x="155" y="13"/>
                </a:cubicBezTo>
                <a:close/>
                <a:moveTo>
                  <a:pt x="155" y="13"/>
                </a:moveTo>
                <a:cubicBezTo>
                  <a:pt x="155" y="13"/>
                  <a:pt x="155" y="13"/>
                  <a:pt x="155" y="13"/>
                </a:cubicBezTo>
                <a:cubicBezTo>
                  <a:pt x="155" y="13"/>
                  <a:pt x="155" y="13"/>
                  <a:pt x="155" y="13"/>
                </a:cubicBezTo>
                <a:close/>
                <a:moveTo>
                  <a:pt x="157" y="14"/>
                </a:moveTo>
                <a:cubicBezTo>
                  <a:pt x="157" y="14"/>
                  <a:pt x="157" y="13"/>
                  <a:pt x="157" y="14"/>
                </a:cubicBezTo>
                <a:cubicBezTo>
                  <a:pt x="157" y="14"/>
                  <a:pt x="157" y="14"/>
                  <a:pt x="157" y="14"/>
                </a:cubicBezTo>
                <a:close/>
                <a:moveTo>
                  <a:pt x="157" y="14"/>
                </a:moveTo>
                <a:cubicBezTo>
                  <a:pt x="157" y="13"/>
                  <a:pt x="158" y="14"/>
                  <a:pt x="157" y="14"/>
                </a:cubicBezTo>
                <a:cubicBezTo>
                  <a:pt x="157" y="14"/>
                  <a:pt x="157" y="14"/>
                  <a:pt x="157" y="14"/>
                </a:cubicBezTo>
                <a:close/>
                <a:moveTo>
                  <a:pt x="156" y="14"/>
                </a:moveTo>
                <a:cubicBezTo>
                  <a:pt x="156" y="13"/>
                  <a:pt x="157" y="14"/>
                  <a:pt x="156" y="14"/>
                </a:cubicBezTo>
                <a:cubicBezTo>
                  <a:pt x="156" y="14"/>
                  <a:pt x="156" y="14"/>
                  <a:pt x="156" y="14"/>
                </a:cubicBezTo>
                <a:close/>
                <a:moveTo>
                  <a:pt x="158" y="14"/>
                </a:moveTo>
                <a:cubicBezTo>
                  <a:pt x="157" y="14"/>
                  <a:pt x="159" y="13"/>
                  <a:pt x="158" y="14"/>
                </a:cubicBezTo>
                <a:cubicBezTo>
                  <a:pt x="158" y="14"/>
                  <a:pt x="158" y="14"/>
                  <a:pt x="158" y="14"/>
                </a:cubicBezTo>
                <a:close/>
                <a:moveTo>
                  <a:pt x="158" y="14"/>
                </a:moveTo>
                <a:cubicBezTo>
                  <a:pt x="159" y="14"/>
                  <a:pt x="158" y="14"/>
                  <a:pt x="158" y="14"/>
                </a:cubicBezTo>
                <a:close/>
                <a:moveTo>
                  <a:pt x="158" y="15"/>
                </a:moveTo>
                <a:cubicBezTo>
                  <a:pt x="158" y="15"/>
                  <a:pt x="158" y="14"/>
                  <a:pt x="158" y="14"/>
                </a:cubicBezTo>
                <a:cubicBezTo>
                  <a:pt x="159" y="14"/>
                  <a:pt x="159" y="15"/>
                  <a:pt x="158" y="15"/>
                </a:cubicBezTo>
                <a:close/>
                <a:moveTo>
                  <a:pt x="158" y="15"/>
                </a:moveTo>
                <a:cubicBezTo>
                  <a:pt x="159" y="14"/>
                  <a:pt x="157" y="14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6" y="15"/>
                </a:moveTo>
                <a:cubicBezTo>
                  <a:pt x="154" y="16"/>
                  <a:pt x="155" y="13"/>
                  <a:pt x="156" y="15"/>
                </a:cubicBezTo>
                <a:cubicBezTo>
                  <a:pt x="157" y="14"/>
                  <a:pt x="157" y="15"/>
                  <a:pt x="156" y="15"/>
                </a:cubicBezTo>
                <a:close/>
                <a:moveTo>
                  <a:pt x="154" y="14"/>
                </a:moveTo>
                <a:cubicBezTo>
                  <a:pt x="154" y="14"/>
                  <a:pt x="154" y="14"/>
                  <a:pt x="154" y="14"/>
                </a:cubicBezTo>
                <a:cubicBezTo>
                  <a:pt x="154" y="14"/>
                  <a:pt x="154" y="14"/>
                  <a:pt x="154" y="14"/>
                </a:cubicBezTo>
                <a:close/>
                <a:moveTo>
                  <a:pt x="154" y="14"/>
                </a:moveTo>
                <a:cubicBezTo>
                  <a:pt x="154" y="14"/>
                  <a:pt x="154" y="15"/>
                  <a:pt x="154" y="15"/>
                </a:cubicBezTo>
                <a:cubicBezTo>
                  <a:pt x="154" y="14"/>
                  <a:pt x="154" y="14"/>
                  <a:pt x="154" y="14"/>
                </a:cubicBezTo>
                <a:close/>
                <a:moveTo>
                  <a:pt x="157" y="16"/>
                </a:moveTo>
                <a:cubicBezTo>
                  <a:pt x="157" y="16"/>
                  <a:pt x="159" y="15"/>
                  <a:pt x="157" y="16"/>
                </a:cubicBezTo>
                <a:cubicBezTo>
                  <a:pt x="157" y="16"/>
                  <a:pt x="157" y="15"/>
                  <a:pt x="157" y="16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6" y="16"/>
                </a:moveTo>
                <a:cubicBezTo>
                  <a:pt x="156" y="16"/>
                  <a:pt x="155" y="15"/>
                  <a:pt x="156" y="15"/>
                </a:cubicBezTo>
                <a:cubicBezTo>
                  <a:pt x="156" y="15"/>
                  <a:pt x="156" y="16"/>
                  <a:pt x="156" y="16"/>
                </a:cubicBezTo>
                <a:close/>
                <a:moveTo>
                  <a:pt x="155" y="15"/>
                </a:moveTo>
                <a:cubicBezTo>
                  <a:pt x="155" y="15"/>
                  <a:pt x="155" y="15"/>
                  <a:pt x="155" y="15"/>
                </a:cubicBezTo>
                <a:cubicBezTo>
                  <a:pt x="155" y="15"/>
                  <a:pt x="155" y="15"/>
                  <a:pt x="155" y="15"/>
                </a:cubicBezTo>
                <a:close/>
                <a:moveTo>
                  <a:pt x="153" y="15"/>
                </a:moveTo>
                <a:cubicBezTo>
                  <a:pt x="153" y="15"/>
                  <a:pt x="153" y="15"/>
                  <a:pt x="153" y="15"/>
                </a:cubicBezTo>
                <a:cubicBezTo>
                  <a:pt x="153" y="15"/>
                  <a:pt x="153" y="15"/>
                  <a:pt x="153" y="15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7" y="15"/>
                </a:cubicBezTo>
                <a:cubicBezTo>
                  <a:pt x="157" y="15"/>
                  <a:pt x="158" y="15"/>
                  <a:pt x="158" y="15"/>
                </a:cubicBezTo>
                <a:close/>
                <a:moveTo>
                  <a:pt x="159" y="15"/>
                </a:moveTo>
                <a:cubicBezTo>
                  <a:pt x="159" y="15"/>
                  <a:pt x="159" y="15"/>
                  <a:pt x="159" y="15"/>
                </a:cubicBezTo>
                <a:cubicBezTo>
                  <a:pt x="159" y="15"/>
                  <a:pt x="159" y="15"/>
                  <a:pt x="159" y="15"/>
                </a:cubicBezTo>
                <a:close/>
                <a:moveTo>
                  <a:pt x="159" y="16"/>
                </a:moveTo>
                <a:cubicBezTo>
                  <a:pt x="159" y="16"/>
                  <a:pt x="158" y="15"/>
                  <a:pt x="159" y="15"/>
                </a:cubicBezTo>
                <a:cubicBezTo>
                  <a:pt x="158" y="15"/>
                  <a:pt x="159" y="16"/>
                  <a:pt x="159" y="16"/>
                </a:cubicBezTo>
                <a:close/>
                <a:moveTo>
                  <a:pt x="158" y="16"/>
                </a:moveTo>
                <a:cubicBezTo>
                  <a:pt x="159" y="16"/>
                  <a:pt x="159" y="16"/>
                  <a:pt x="158" y="16"/>
                </a:cubicBezTo>
                <a:cubicBezTo>
                  <a:pt x="158" y="16"/>
                  <a:pt x="158" y="16"/>
                  <a:pt x="158" y="16"/>
                </a:cubicBezTo>
                <a:close/>
                <a:moveTo>
                  <a:pt x="158" y="16"/>
                </a:moveTo>
                <a:cubicBezTo>
                  <a:pt x="158" y="15"/>
                  <a:pt x="158" y="16"/>
                  <a:pt x="158" y="16"/>
                </a:cubicBezTo>
                <a:cubicBezTo>
                  <a:pt x="158" y="16"/>
                  <a:pt x="158" y="16"/>
                  <a:pt x="158" y="16"/>
                </a:cubicBezTo>
                <a:close/>
                <a:moveTo>
                  <a:pt x="157" y="16"/>
                </a:moveTo>
                <a:cubicBezTo>
                  <a:pt x="157" y="17"/>
                  <a:pt x="157" y="17"/>
                  <a:pt x="157" y="17"/>
                </a:cubicBezTo>
                <a:cubicBezTo>
                  <a:pt x="157" y="16"/>
                  <a:pt x="157" y="17"/>
                  <a:pt x="157" y="16"/>
                </a:cubicBezTo>
                <a:close/>
                <a:moveTo>
                  <a:pt x="158" y="16"/>
                </a:moveTo>
                <a:cubicBezTo>
                  <a:pt x="158" y="16"/>
                  <a:pt x="158" y="16"/>
                  <a:pt x="157" y="16"/>
                </a:cubicBezTo>
                <a:cubicBezTo>
                  <a:pt x="157" y="16"/>
                  <a:pt x="158" y="16"/>
                  <a:pt x="158" y="16"/>
                </a:cubicBezTo>
                <a:close/>
                <a:moveTo>
                  <a:pt x="154" y="17"/>
                </a:moveTo>
                <a:cubicBezTo>
                  <a:pt x="154" y="17"/>
                  <a:pt x="154" y="17"/>
                  <a:pt x="154" y="17"/>
                </a:cubicBezTo>
                <a:cubicBezTo>
                  <a:pt x="154" y="17"/>
                  <a:pt x="155" y="18"/>
                  <a:pt x="154" y="17"/>
                </a:cubicBezTo>
                <a:close/>
                <a:moveTo>
                  <a:pt x="153" y="18"/>
                </a:moveTo>
                <a:cubicBezTo>
                  <a:pt x="153" y="18"/>
                  <a:pt x="153" y="18"/>
                  <a:pt x="153" y="18"/>
                </a:cubicBezTo>
                <a:cubicBezTo>
                  <a:pt x="153" y="18"/>
                  <a:pt x="153" y="18"/>
                  <a:pt x="153" y="18"/>
                </a:cubicBezTo>
                <a:close/>
                <a:moveTo>
                  <a:pt x="152" y="17"/>
                </a:moveTo>
                <a:cubicBezTo>
                  <a:pt x="152" y="17"/>
                  <a:pt x="152" y="18"/>
                  <a:pt x="152" y="18"/>
                </a:cubicBezTo>
                <a:cubicBezTo>
                  <a:pt x="152" y="18"/>
                  <a:pt x="152" y="18"/>
                  <a:pt x="152" y="17"/>
                </a:cubicBezTo>
                <a:close/>
                <a:moveTo>
                  <a:pt x="154" y="17"/>
                </a:moveTo>
                <a:cubicBezTo>
                  <a:pt x="153" y="17"/>
                  <a:pt x="154" y="17"/>
                  <a:pt x="154" y="17"/>
                </a:cubicBezTo>
                <a:cubicBezTo>
                  <a:pt x="154" y="17"/>
                  <a:pt x="154" y="17"/>
                  <a:pt x="154" y="17"/>
                </a:cubicBezTo>
                <a:close/>
                <a:moveTo>
                  <a:pt x="153" y="17"/>
                </a:moveTo>
                <a:cubicBezTo>
                  <a:pt x="153" y="17"/>
                  <a:pt x="152" y="17"/>
                  <a:pt x="152" y="17"/>
                </a:cubicBezTo>
                <a:cubicBezTo>
                  <a:pt x="152" y="17"/>
                  <a:pt x="153" y="17"/>
                  <a:pt x="153" y="17"/>
                </a:cubicBezTo>
                <a:close/>
                <a:moveTo>
                  <a:pt x="152" y="16"/>
                </a:moveTo>
                <a:cubicBezTo>
                  <a:pt x="156" y="15"/>
                  <a:pt x="152" y="17"/>
                  <a:pt x="152" y="16"/>
                </a:cubicBezTo>
                <a:cubicBezTo>
                  <a:pt x="153" y="16"/>
                  <a:pt x="152" y="16"/>
                  <a:pt x="152" y="16"/>
                </a:cubicBezTo>
                <a:close/>
                <a:moveTo>
                  <a:pt x="153" y="15"/>
                </a:moveTo>
                <a:cubicBezTo>
                  <a:pt x="153" y="15"/>
                  <a:pt x="152" y="15"/>
                  <a:pt x="152" y="15"/>
                </a:cubicBezTo>
                <a:cubicBezTo>
                  <a:pt x="152" y="15"/>
                  <a:pt x="152" y="15"/>
                  <a:pt x="153" y="15"/>
                </a:cubicBezTo>
                <a:close/>
                <a:moveTo>
                  <a:pt x="151" y="16"/>
                </a:moveTo>
                <a:cubicBezTo>
                  <a:pt x="151" y="16"/>
                  <a:pt x="152" y="16"/>
                  <a:pt x="151" y="16"/>
                </a:cubicBezTo>
                <a:close/>
                <a:moveTo>
                  <a:pt x="152" y="15"/>
                </a:moveTo>
                <a:cubicBezTo>
                  <a:pt x="153" y="17"/>
                  <a:pt x="152" y="15"/>
                  <a:pt x="152" y="16"/>
                </a:cubicBezTo>
                <a:cubicBezTo>
                  <a:pt x="152" y="16"/>
                  <a:pt x="152" y="16"/>
                  <a:pt x="152" y="15"/>
                </a:cubicBezTo>
                <a:cubicBezTo>
                  <a:pt x="153" y="17"/>
                  <a:pt x="152" y="16"/>
                  <a:pt x="152" y="15"/>
                </a:cubicBezTo>
                <a:close/>
                <a:moveTo>
                  <a:pt x="152" y="16"/>
                </a:moveTo>
                <a:cubicBezTo>
                  <a:pt x="152" y="16"/>
                  <a:pt x="151" y="16"/>
                  <a:pt x="151" y="16"/>
                </a:cubicBezTo>
                <a:cubicBezTo>
                  <a:pt x="151" y="16"/>
                  <a:pt x="151" y="15"/>
                  <a:pt x="152" y="16"/>
                </a:cubicBezTo>
                <a:close/>
                <a:moveTo>
                  <a:pt x="151" y="15"/>
                </a:moveTo>
                <a:cubicBezTo>
                  <a:pt x="151" y="16"/>
                  <a:pt x="151" y="15"/>
                  <a:pt x="151" y="15"/>
                </a:cubicBezTo>
                <a:cubicBezTo>
                  <a:pt x="151" y="15"/>
                  <a:pt x="151" y="15"/>
                  <a:pt x="151" y="15"/>
                </a:cubicBezTo>
                <a:close/>
                <a:moveTo>
                  <a:pt x="152" y="15"/>
                </a:moveTo>
                <a:cubicBezTo>
                  <a:pt x="152" y="16"/>
                  <a:pt x="152" y="15"/>
                  <a:pt x="152" y="15"/>
                </a:cubicBezTo>
                <a:cubicBezTo>
                  <a:pt x="152" y="15"/>
                  <a:pt x="151" y="15"/>
                  <a:pt x="152" y="15"/>
                </a:cubicBezTo>
                <a:close/>
                <a:moveTo>
                  <a:pt x="153" y="15"/>
                </a:moveTo>
                <a:cubicBezTo>
                  <a:pt x="153" y="15"/>
                  <a:pt x="153" y="15"/>
                  <a:pt x="152" y="15"/>
                </a:cubicBezTo>
                <a:cubicBezTo>
                  <a:pt x="152" y="15"/>
                  <a:pt x="152" y="15"/>
                  <a:pt x="153" y="15"/>
                </a:cubicBezTo>
                <a:close/>
                <a:moveTo>
                  <a:pt x="151" y="14"/>
                </a:moveTo>
                <a:cubicBezTo>
                  <a:pt x="150" y="15"/>
                  <a:pt x="151" y="14"/>
                  <a:pt x="151" y="14"/>
                </a:cubicBezTo>
                <a:cubicBezTo>
                  <a:pt x="151" y="15"/>
                  <a:pt x="150" y="14"/>
                  <a:pt x="151" y="14"/>
                </a:cubicBezTo>
                <a:close/>
                <a:moveTo>
                  <a:pt x="152" y="15"/>
                </a:moveTo>
                <a:cubicBezTo>
                  <a:pt x="152" y="14"/>
                  <a:pt x="152" y="14"/>
                  <a:pt x="153" y="14"/>
                </a:cubicBezTo>
                <a:cubicBezTo>
                  <a:pt x="153" y="15"/>
                  <a:pt x="152" y="14"/>
                  <a:pt x="152" y="15"/>
                </a:cubicBezTo>
                <a:close/>
                <a:moveTo>
                  <a:pt x="152" y="15"/>
                </a:moveTo>
                <a:cubicBezTo>
                  <a:pt x="151" y="14"/>
                  <a:pt x="151" y="15"/>
                  <a:pt x="151" y="14"/>
                </a:cubicBezTo>
                <a:cubicBezTo>
                  <a:pt x="151" y="14"/>
                  <a:pt x="152" y="14"/>
                  <a:pt x="152" y="15"/>
                </a:cubicBezTo>
                <a:close/>
                <a:moveTo>
                  <a:pt x="152" y="14"/>
                </a:moveTo>
                <a:cubicBezTo>
                  <a:pt x="152" y="14"/>
                  <a:pt x="153" y="14"/>
                  <a:pt x="152" y="14"/>
                </a:cubicBezTo>
                <a:close/>
                <a:moveTo>
                  <a:pt x="150" y="14"/>
                </a:moveTo>
                <a:cubicBezTo>
                  <a:pt x="150" y="14"/>
                  <a:pt x="150" y="14"/>
                  <a:pt x="150" y="14"/>
                </a:cubicBezTo>
                <a:cubicBezTo>
                  <a:pt x="150" y="14"/>
                  <a:pt x="150" y="14"/>
                  <a:pt x="150" y="14"/>
                </a:cubicBezTo>
                <a:close/>
                <a:moveTo>
                  <a:pt x="149" y="13"/>
                </a:moveTo>
                <a:cubicBezTo>
                  <a:pt x="149" y="14"/>
                  <a:pt x="149" y="14"/>
                  <a:pt x="149" y="14"/>
                </a:cubicBezTo>
                <a:cubicBezTo>
                  <a:pt x="149" y="14"/>
                  <a:pt x="149" y="13"/>
                  <a:pt x="149" y="13"/>
                </a:cubicBezTo>
                <a:close/>
                <a:moveTo>
                  <a:pt x="151" y="13"/>
                </a:moveTo>
                <a:cubicBezTo>
                  <a:pt x="150" y="14"/>
                  <a:pt x="150" y="14"/>
                  <a:pt x="151" y="13"/>
                </a:cubicBezTo>
                <a:cubicBezTo>
                  <a:pt x="152" y="14"/>
                  <a:pt x="151" y="14"/>
                  <a:pt x="151" y="13"/>
                </a:cubicBezTo>
                <a:close/>
                <a:moveTo>
                  <a:pt x="152" y="14"/>
                </a:moveTo>
                <a:cubicBezTo>
                  <a:pt x="151" y="14"/>
                  <a:pt x="152" y="13"/>
                  <a:pt x="152" y="14"/>
                </a:cubicBezTo>
                <a:cubicBezTo>
                  <a:pt x="152" y="14"/>
                  <a:pt x="152" y="14"/>
                  <a:pt x="152" y="14"/>
                </a:cubicBezTo>
                <a:close/>
                <a:moveTo>
                  <a:pt x="153" y="13"/>
                </a:moveTo>
                <a:cubicBezTo>
                  <a:pt x="154" y="17"/>
                  <a:pt x="150" y="13"/>
                  <a:pt x="153" y="13"/>
                </a:cubicBezTo>
                <a:cubicBezTo>
                  <a:pt x="153" y="13"/>
                  <a:pt x="153" y="13"/>
                  <a:pt x="153" y="13"/>
                </a:cubicBezTo>
                <a:close/>
                <a:moveTo>
                  <a:pt x="151" y="13"/>
                </a:moveTo>
                <a:cubicBezTo>
                  <a:pt x="152" y="14"/>
                  <a:pt x="152" y="12"/>
                  <a:pt x="151" y="13"/>
                </a:cubicBezTo>
                <a:cubicBezTo>
                  <a:pt x="151" y="13"/>
                  <a:pt x="151" y="13"/>
                  <a:pt x="151" y="13"/>
                </a:cubicBezTo>
                <a:close/>
                <a:moveTo>
                  <a:pt x="153" y="13"/>
                </a:moveTo>
                <a:cubicBezTo>
                  <a:pt x="153" y="13"/>
                  <a:pt x="153" y="13"/>
                  <a:pt x="153" y="13"/>
                </a:cubicBezTo>
                <a:cubicBezTo>
                  <a:pt x="153" y="13"/>
                  <a:pt x="153" y="13"/>
                  <a:pt x="153" y="13"/>
                </a:cubicBezTo>
                <a:close/>
                <a:moveTo>
                  <a:pt x="151" y="12"/>
                </a:moveTo>
                <a:cubicBezTo>
                  <a:pt x="151" y="12"/>
                  <a:pt x="152" y="12"/>
                  <a:pt x="151" y="12"/>
                </a:cubicBezTo>
                <a:cubicBezTo>
                  <a:pt x="151" y="12"/>
                  <a:pt x="151" y="12"/>
                  <a:pt x="151" y="12"/>
                </a:cubicBezTo>
                <a:close/>
                <a:moveTo>
                  <a:pt x="153" y="12"/>
                </a:moveTo>
                <a:cubicBezTo>
                  <a:pt x="153" y="12"/>
                  <a:pt x="153" y="12"/>
                  <a:pt x="153" y="12"/>
                </a:cubicBezTo>
                <a:cubicBezTo>
                  <a:pt x="152" y="13"/>
                  <a:pt x="153" y="12"/>
                  <a:pt x="153" y="12"/>
                </a:cubicBezTo>
                <a:close/>
                <a:moveTo>
                  <a:pt x="154" y="12"/>
                </a:moveTo>
                <a:cubicBezTo>
                  <a:pt x="154" y="12"/>
                  <a:pt x="154" y="14"/>
                  <a:pt x="154" y="13"/>
                </a:cubicBezTo>
                <a:cubicBezTo>
                  <a:pt x="154" y="13"/>
                  <a:pt x="154" y="13"/>
                  <a:pt x="154" y="12"/>
                </a:cubicBezTo>
                <a:cubicBezTo>
                  <a:pt x="154" y="12"/>
                  <a:pt x="154" y="12"/>
                  <a:pt x="154" y="12"/>
                </a:cubicBezTo>
                <a:close/>
                <a:moveTo>
                  <a:pt x="153" y="12"/>
                </a:moveTo>
                <a:cubicBezTo>
                  <a:pt x="153" y="12"/>
                  <a:pt x="153" y="12"/>
                  <a:pt x="153" y="12"/>
                </a:cubicBezTo>
                <a:cubicBezTo>
                  <a:pt x="153" y="12"/>
                  <a:pt x="153" y="12"/>
                  <a:pt x="153" y="12"/>
                </a:cubicBezTo>
                <a:close/>
                <a:moveTo>
                  <a:pt x="151" y="12"/>
                </a:moveTo>
                <a:cubicBezTo>
                  <a:pt x="151" y="11"/>
                  <a:pt x="151" y="11"/>
                  <a:pt x="151" y="11"/>
                </a:cubicBezTo>
                <a:cubicBezTo>
                  <a:pt x="151" y="11"/>
                  <a:pt x="151" y="12"/>
                  <a:pt x="151" y="12"/>
                </a:cubicBezTo>
                <a:close/>
                <a:moveTo>
                  <a:pt x="149" y="11"/>
                </a:moveTo>
                <a:cubicBezTo>
                  <a:pt x="150" y="11"/>
                  <a:pt x="149" y="12"/>
                  <a:pt x="149" y="12"/>
                </a:cubicBezTo>
                <a:cubicBezTo>
                  <a:pt x="149" y="12"/>
                  <a:pt x="149" y="11"/>
                  <a:pt x="149" y="11"/>
                </a:cubicBezTo>
                <a:close/>
                <a:moveTo>
                  <a:pt x="148" y="12"/>
                </a:moveTo>
                <a:cubicBezTo>
                  <a:pt x="147" y="12"/>
                  <a:pt x="147" y="12"/>
                  <a:pt x="147" y="11"/>
                </a:cubicBezTo>
                <a:cubicBezTo>
                  <a:pt x="147" y="11"/>
                  <a:pt x="148" y="11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8" y="12"/>
                  <a:pt x="148" y="12"/>
                </a:cubicBezTo>
                <a:cubicBezTo>
                  <a:pt x="148" y="12"/>
                  <a:pt x="148" y="12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8" y="12"/>
                  <a:pt x="148" y="12"/>
                </a:cubicBezTo>
                <a:cubicBezTo>
                  <a:pt x="148" y="12"/>
                  <a:pt x="148" y="12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7" y="12"/>
                  <a:pt x="147" y="12"/>
                </a:cubicBezTo>
                <a:cubicBezTo>
                  <a:pt x="147" y="12"/>
                  <a:pt x="147" y="12"/>
                  <a:pt x="148" y="12"/>
                </a:cubicBezTo>
                <a:close/>
                <a:moveTo>
                  <a:pt x="147" y="12"/>
                </a:moveTo>
                <a:cubicBezTo>
                  <a:pt x="147" y="11"/>
                  <a:pt x="147" y="12"/>
                  <a:pt x="147" y="12"/>
                </a:cubicBezTo>
                <a:cubicBezTo>
                  <a:pt x="147" y="12"/>
                  <a:pt x="147" y="12"/>
                  <a:pt x="147" y="12"/>
                </a:cubicBezTo>
                <a:close/>
                <a:moveTo>
                  <a:pt x="145" y="12"/>
                </a:moveTo>
                <a:cubicBezTo>
                  <a:pt x="145" y="12"/>
                  <a:pt x="144" y="12"/>
                  <a:pt x="145" y="12"/>
                </a:cubicBezTo>
                <a:close/>
                <a:moveTo>
                  <a:pt x="145" y="12"/>
                </a:moveTo>
                <a:cubicBezTo>
                  <a:pt x="145" y="12"/>
                  <a:pt x="145" y="12"/>
                  <a:pt x="145" y="12"/>
                </a:cubicBezTo>
                <a:cubicBezTo>
                  <a:pt x="145" y="12"/>
                  <a:pt x="145" y="11"/>
                  <a:pt x="145" y="12"/>
                </a:cubicBezTo>
                <a:close/>
                <a:moveTo>
                  <a:pt x="145" y="11"/>
                </a:moveTo>
                <a:cubicBezTo>
                  <a:pt x="145" y="11"/>
                  <a:pt x="145" y="11"/>
                  <a:pt x="145" y="12"/>
                </a:cubicBezTo>
                <a:cubicBezTo>
                  <a:pt x="145" y="12"/>
                  <a:pt x="145" y="11"/>
                  <a:pt x="145" y="11"/>
                </a:cubicBezTo>
                <a:close/>
                <a:moveTo>
                  <a:pt x="146" y="11"/>
                </a:moveTo>
                <a:cubicBezTo>
                  <a:pt x="146" y="13"/>
                  <a:pt x="146" y="11"/>
                  <a:pt x="146" y="11"/>
                </a:cubicBezTo>
                <a:cubicBezTo>
                  <a:pt x="146" y="12"/>
                  <a:pt x="146" y="11"/>
                  <a:pt x="146" y="11"/>
                </a:cubicBezTo>
                <a:close/>
                <a:moveTo>
                  <a:pt x="149" y="10"/>
                </a:moveTo>
                <a:cubicBezTo>
                  <a:pt x="149" y="12"/>
                  <a:pt x="149" y="12"/>
                  <a:pt x="149" y="10"/>
                </a:cubicBezTo>
                <a:cubicBezTo>
                  <a:pt x="149" y="10"/>
                  <a:pt x="149" y="11"/>
                  <a:pt x="149" y="10"/>
                </a:cubicBezTo>
                <a:close/>
                <a:moveTo>
                  <a:pt x="148" y="10"/>
                </a:moveTo>
                <a:cubicBezTo>
                  <a:pt x="148" y="11"/>
                  <a:pt x="147" y="11"/>
                  <a:pt x="147" y="11"/>
                </a:cubicBezTo>
                <a:cubicBezTo>
                  <a:pt x="147" y="11"/>
                  <a:pt x="147" y="10"/>
                  <a:pt x="148" y="10"/>
                </a:cubicBezTo>
                <a:close/>
                <a:moveTo>
                  <a:pt x="148" y="11"/>
                </a:moveTo>
                <a:cubicBezTo>
                  <a:pt x="148" y="11"/>
                  <a:pt x="148" y="11"/>
                  <a:pt x="148" y="11"/>
                </a:cubicBezTo>
                <a:cubicBezTo>
                  <a:pt x="148" y="11"/>
                  <a:pt x="148" y="11"/>
                  <a:pt x="148" y="11"/>
                </a:cubicBezTo>
                <a:close/>
                <a:moveTo>
                  <a:pt x="147" y="11"/>
                </a:moveTo>
                <a:cubicBezTo>
                  <a:pt x="147" y="11"/>
                  <a:pt x="147" y="10"/>
                  <a:pt x="147" y="10"/>
                </a:cubicBezTo>
                <a:cubicBezTo>
                  <a:pt x="147" y="11"/>
                  <a:pt x="147" y="11"/>
                  <a:pt x="147" y="11"/>
                </a:cubicBezTo>
                <a:close/>
                <a:moveTo>
                  <a:pt x="144" y="10"/>
                </a:moveTo>
                <a:cubicBezTo>
                  <a:pt x="144" y="10"/>
                  <a:pt x="144" y="11"/>
                  <a:pt x="144" y="11"/>
                </a:cubicBezTo>
                <a:cubicBezTo>
                  <a:pt x="144" y="10"/>
                  <a:pt x="144" y="10"/>
                  <a:pt x="144" y="10"/>
                </a:cubicBezTo>
                <a:close/>
                <a:moveTo>
                  <a:pt x="144" y="10"/>
                </a:moveTo>
                <a:cubicBezTo>
                  <a:pt x="144" y="10"/>
                  <a:pt x="144" y="10"/>
                  <a:pt x="144" y="10"/>
                </a:cubicBezTo>
                <a:cubicBezTo>
                  <a:pt x="144" y="10"/>
                  <a:pt x="144" y="10"/>
                  <a:pt x="144" y="10"/>
                </a:cubicBezTo>
                <a:close/>
                <a:moveTo>
                  <a:pt x="145" y="10"/>
                </a:moveTo>
                <a:cubicBezTo>
                  <a:pt x="145" y="10"/>
                  <a:pt x="145" y="10"/>
                  <a:pt x="145" y="10"/>
                </a:cubicBezTo>
                <a:cubicBezTo>
                  <a:pt x="145" y="11"/>
                  <a:pt x="145" y="10"/>
                  <a:pt x="145" y="10"/>
                </a:cubicBezTo>
                <a:close/>
                <a:moveTo>
                  <a:pt x="150" y="10"/>
                </a:moveTo>
                <a:cubicBezTo>
                  <a:pt x="150" y="10"/>
                  <a:pt x="150" y="10"/>
                  <a:pt x="150" y="10"/>
                </a:cubicBezTo>
                <a:cubicBezTo>
                  <a:pt x="150" y="10"/>
                  <a:pt x="150" y="10"/>
                  <a:pt x="150" y="10"/>
                </a:cubicBezTo>
                <a:close/>
                <a:moveTo>
                  <a:pt x="151" y="10"/>
                </a:moveTo>
                <a:cubicBezTo>
                  <a:pt x="151" y="10"/>
                  <a:pt x="151" y="11"/>
                  <a:pt x="151" y="10"/>
                </a:cubicBezTo>
                <a:cubicBezTo>
                  <a:pt x="151" y="10"/>
                  <a:pt x="151" y="10"/>
                  <a:pt x="151" y="10"/>
                </a:cubicBezTo>
                <a:close/>
                <a:moveTo>
                  <a:pt x="146" y="10"/>
                </a:moveTo>
                <a:cubicBezTo>
                  <a:pt x="146" y="10"/>
                  <a:pt x="146" y="10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5" y="10"/>
                </a:moveTo>
                <a:cubicBezTo>
                  <a:pt x="145" y="10"/>
                  <a:pt x="145" y="10"/>
                  <a:pt x="145" y="10"/>
                </a:cubicBezTo>
                <a:cubicBezTo>
                  <a:pt x="145" y="10"/>
                  <a:pt x="145" y="10"/>
                  <a:pt x="145" y="10"/>
                </a:cubicBezTo>
                <a:close/>
                <a:moveTo>
                  <a:pt x="144" y="10"/>
                </a:moveTo>
                <a:cubicBezTo>
                  <a:pt x="143" y="10"/>
                  <a:pt x="143" y="9"/>
                  <a:pt x="144" y="10"/>
                </a:cubicBezTo>
                <a:cubicBezTo>
                  <a:pt x="144" y="10"/>
                  <a:pt x="144" y="9"/>
                  <a:pt x="144" y="10"/>
                </a:cubicBezTo>
                <a:close/>
                <a:moveTo>
                  <a:pt x="145" y="9"/>
                </a:moveTo>
                <a:cubicBezTo>
                  <a:pt x="145" y="9"/>
                  <a:pt x="145" y="10"/>
                  <a:pt x="145" y="10"/>
                </a:cubicBezTo>
                <a:cubicBezTo>
                  <a:pt x="145" y="9"/>
                  <a:pt x="145" y="9"/>
                  <a:pt x="145" y="9"/>
                </a:cubicBezTo>
                <a:close/>
                <a:moveTo>
                  <a:pt x="141" y="9"/>
                </a:moveTo>
                <a:cubicBezTo>
                  <a:pt x="141" y="9"/>
                  <a:pt x="141" y="9"/>
                  <a:pt x="141" y="9"/>
                </a:cubicBezTo>
                <a:cubicBezTo>
                  <a:pt x="141" y="9"/>
                  <a:pt x="141" y="9"/>
                  <a:pt x="141" y="9"/>
                </a:cubicBezTo>
                <a:close/>
                <a:moveTo>
                  <a:pt x="139" y="9"/>
                </a:moveTo>
                <a:cubicBezTo>
                  <a:pt x="139" y="9"/>
                  <a:pt x="139" y="9"/>
                  <a:pt x="139" y="9"/>
                </a:cubicBezTo>
                <a:cubicBezTo>
                  <a:pt x="139" y="9"/>
                  <a:pt x="139" y="10"/>
                  <a:pt x="139" y="9"/>
                </a:cubicBezTo>
                <a:close/>
                <a:moveTo>
                  <a:pt x="140" y="10"/>
                </a:moveTo>
                <a:cubicBezTo>
                  <a:pt x="140" y="10"/>
                  <a:pt x="140" y="9"/>
                  <a:pt x="140" y="9"/>
                </a:cubicBezTo>
                <a:cubicBezTo>
                  <a:pt x="140" y="9"/>
                  <a:pt x="140" y="10"/>
                  <a:pt x="140" y="10"/>
                </a:cubicBezTo>
                <a:close/>
                <a:moveTo>
                  <a:pt x="136" y="17"/>
                </a:moveTo>
                <a:cubicBezTo>
                  <a:pt x="136" y="17"/>
                  <a:pt x="136" y="17"/>
                  <a:pt x="136" y="17"/>
                </a:cubicBezTo>
                <a:cubicBezTo>
                  <a:pt x="136" y="17"/>
                  <a:pt x="136" y="17"/>
                  <a:pt x="136" y="17"/>
                </a:cubicBezTo>
                <a:close/>
                <a:moveTo>
                  <a:pt x="136" y="17"/>
                </a:moveTo>
                <a:cubicBezTo>
                  <a:pt x="136" y="17"/>
                  <a:pt x="136" y="17"/>
                  <a:pt x="136" y="17"/>
                </a:cubicBezTo>
                <a:cubicBezTo>
                  <a:pt x="136" y="17"/>
                  <a:pt x="136" y="17"/>
                  <a:pt x="136" y="17"/>
                </a:cubicBezTo>
                <a:close/>
                <a:moveTo>
                  <a:pt x="137" y="17"/>
                </a:moveTo>
                <a:cubicBezTo>
                  <a:pt x="138" y="17"/>
                  <a:pt x="137" y="17"/>
                  <a:pt x="137" y="17"/>
                </a:cubicBezTo>
                <a:cubicBezTo>
                  <a:pt x="137" y="17"/>
                  <a:pt x="137" y="17"/>
                  <a:pt x="137" y="17"/>
                </a:cubicBezTo>
                <a:close/>
                <a:moveTo>
                  <a:pt x="136" y="15"/>
                </a:moveTo>
                <a:cubicBezTo>
                  <a:pt x="136" y="15"/>
                  <a:pt x="136" y="15"/>
                  <a:pt x="136" y="15"/>
                </a:cubicBezTo>
                <a:cubicBezTo>
                  <a:pt x="136" y="15"/>
                  <a:pt x="136" y="15"/>
                  <a:pt x="136" y="15"/>
                </a:cubicBezTo>
                <a:close/>
                <a:moveTo>
                  <a:pt x="134" y="15"/>
                </a:moveTo>
                <a:cubicBezTo>
                  <a:pt x="134" y="15"/>
                  <a:pt x="134" y="16"/>
                  <a:pt x="134" y="16"/>
                </a:cubicBezTo>
                <a:cubicBezTo>
                  <a:pt x="134" y="15"/>
                  <a:pt x="134" y="15"/>
                  <a:pt x="134" y="15"/>
                </a:cubicBezTo>
                <a:close/>
                <a:moveTo>
                  <a:pt x="134" y="15"/>
                </a:moveTo>
                <a:cubicBezTo>
                  <a:pt x="134" y="15"/>
                  <a:pt x="134" y="15"/>
                  <a:pt x="134" y="15"/>
                </a:cubicBezTo>
                <a:cubicBezTo>
                  <a:pt x="134" y="15"/>
                  <a:pt x="134" y="15"/>
                  <a:pt x="134" y="15"/>
                </a:cubicBezTo>
                <a:close/>
                <a:moveTo>
                  <a:pt x="134" y="16"/>
                </a:moveTo>
                <a:cubicBezTo>
                  <a:pt x="134" y="15"/>
                  <a:pt x="134" y="15"/>
                  <a:pt x="134" y="15"/>
                </a:cubicBezTo>
                <a:cubicBezTo>
                  <a:pt x="134" y="15"/>
                  <a:pt x="135" y="15"/>
                  <a:pt x="134" y="16"/>
                </a:cubicBezTo>
                <a:close/>
                <a:moveTo>
                  <a:pt x="136" y="16"/>
                </a:moveTo>
                <a:cubicBezTo>
                  <a:pt x="137" y="15"/>
                  <a:pt x="137" y="16"/>
                  <a:pt x="137" y="16"/>
                </a:cubicBezTo>
                <a:cubicBezTo>
                  <a:pt x="136" y="16"/>
                  <a:pt x="136" y="16"/>
                  <a:pt x="136" y="16"/>
                </a:cubicBezTo>
                <a:close/>
                <a:moveTo>
                  <a:pt x="137" y="16"/>
                </a:moveTo>
                <a:cubicBezTo>
                  <a:pt x="136" y="16"/>
                  <a:pt x="137" y="15"/>
                  <a:pt x="137" y="16"/>
                </a:cubicBezTo>
                <a:cubicBezTo>
                  <a:pt x="136" y="16"/>
                  <a:pt x="137" y="16"/>
                  <a:pt x="137" y="16"/>
                </a:cubicBezTo>
                <a:close/>
                <a:moveTo>
                  <a:pt x="137" y="16"/>
                </a:moveTo>
                <a:cubicBezTo>
                  <a:pt x="137" y="16"/>
                  <a:pt x="137" y="16"/>
                  <a:pt x="137" y="16"/>
                </a:cubicBezTo>
                <a:cubicBezTo>
                  <a:pt x="137" y="16"/>
                  <a:pt x="137" y="17"/>
                  <a:pt x="137" y="16"/>
                </a:cubicBezTo>
                <a:close/>
                <a:moveTo>
                  <a:pt x="138" y="16"/>
                </a:moveTo>
                <a:cubicBezTo>
                  <a:pt x="138" y="16"/>
                  <a:pt x="138" y="16"/>
                  <a:pt x="138" y="16"/>
                </a:cubicBezTo>
                <a:cubicBezTo>
                  <a:pt x="138" y="16"/>
                  <a:pt x="138" y="16"/>
                  <a:pt x="138" y="16"/>
                </a:cubicBezTo>
                <a:close/>
                <a:moveTo>
                  <a:pt x="139" y="15"/>
                </a:moveTo>
                <a:cubicBezTo>
                  <a:pt x="139" y="16"/>
                  <a:pt x="139" y="16"/>
                  <a:pt x="139" y="16"/>
                </a:cubicBezTo>
                <a:cubicBezTo>
                  <a:pt x="139" y="16"/>
                  <a:pt x="138" y="15"/>
                  <a:pt x="139" y="15"/>
                </a:cubicBezTo>
                <a:close/>
                <a:moveTo>
                  <a:pt x="143" y="14"/>
                </a:moveTo>
                <a:cubicBezTo>
                  <a:pt x="142" y="14"/>
                  <a:pt x="143" y="14"/>
                  <a:pt x="143" y="14"/>
                </a:cubicBezTo>
                <a:cubicBezTo>
                  <a:pt x="143" y="14"/>
                  <a:pt x="143" y="14"/>
                  <a:pt x="143" y="14"/>
                </a:cubicBezTo>
                <a:close/>
                <a:moveTo>
                  <a:pt x="142" y="14"/>
                </a:moveTo>
                <a:cubicBezTo>
                  <a:pt x="142" y="14"/>
                  <a:pt x="141" y="14"/>
                  <a:pt x="141" y="14"/>
                </a:cubicBezTo>
                <a:cubicBezTo>
                  <a:pt x="141" y="14"/>
                  <a:pt x="142" y="13"/>
                  <a:pt x="142" y="14"/>
                </a:cubicBezTo>
                <a:close/>
                <a:moveTo>
                  <a:pt x="141" y="13"/>
                </a:moveTo>
                <a:cubicBezTo>
                  <a:pt x="141" y="13"/>
                  <a:pt x="141" y="14"/>
                  <a:pt x="141" y="14"/>
                </a:cubicBezTo>
                <a:cubicBezTo>
                  <a:pt x="141" y="13"/>
                  <a:pt x="141" y="13"/>
                  <a:pt x="141" y="13"/>
                </a:cubicBezTo>
                <a:close/>
                <a:moveTo>
                  <a:pt x="142" y="13"/>
                </a:moveTo>
                <a:cubicBezTo>
                  <a:pt x="143" y="12"/>
                  <a:pt x="140" y="13"/>
                  <a:pt x="142" y="13"/>
                </a:cubicBezTo>
                <a:cubicBezTo>
                  <a:pt x="141" y="13"/>
                  <a:pt x="141" y="13"/>
                  <a:pt x="142" y="13"/>
                </a:cubicBezTo>
                <a:close/>
                <a:moveTo>
                  <a:pt x="142" y="12"/>
                </a:moveTo>
                <a:cubicBezTo>
                  <a:pt x="142" y="12"/>
                  <a:pt x="142" y="12"/>
                  <a:pt x="142" y="12"/>
                </a:cubicBezTo>
                <a:cubicBezTo>
                  <a:pt x="142" y="12"/>
                  <a:pt x="142" y="13"/>
                  <a:pt x="142" y="12"/>
                </a:cubicBezTo>
                <a:close/>
                <a:moveTo>
                  <a:pt x="140" y="12"/>
                </a:moveTo>
                <a:cubicBezTo>
                  <a:pt x="140" y="12"/>
                  <a:pt x="140" y="12"/>
                  <a:pt x="141" y="12"/>
                </a:cubicBezTo>
                <a:cubicBezTo>
                  <a:pt x="140" y="12"/>
                  <a:pt x="140" y="12"/>
                  <a:pt x="140" y="12"/>
                </a:cubicBezTo>
                <a:close/>
                <a:moveTo>
                  <a:pt x="141" y="11"/>
                </a:moveTo>
                <a:cubicBezTo>
                  <a:pt x="141" y="11"/>
                  <a:pt x="141" y="11"/>
                  <a:pt x="141" y="11"/>
                </a:cubicBezTo>
                <a:cubicBezTo>
                  <a:pt x="142" y="11"/>
                  <a:pt x="142" y="11"/>
                  <a:pt x="141" y="11"/>
                </a:cubicBezTo>
                <a:close/>
                <a:moveTo>
                  <a:pt x="140" y="12"/>
                </a:moveTo>
                <a:cubicBezTo>
                  <a:pt x="141" y="12"/>
                  <a:pt x="140" y="12"/>
                  <a:pt x="140" y="12"/>
                </a:cubicBezTo>
                <a:cubicBezTo>
                  <a:pt x="140" y="12"/>
                  <a:pt x="140" y="12"/>
                  <a:pt x="140" y="12"/>
                </a:cubicBezTo>
                <a:close/>
                <a:moveTo>
                  <a:pt x="142" y="12"/>
                </a:moveTo>
                <a:cubicBezTo>
                  <a:pt x="142" y="12"/>
                  <a:pt x="142" y="12"/>
                  <a:pt x="141" y="12"/>
                </a:cubicBezTo>
                <a:cubicBezTo>
                  <a:pt x="141" y="12"/>
                  <a:pt x="142" y="12"/>
                  <a:pt x="142" y="12"/>
                </a:cubicBezTo>
                <a:close/>
                <a:moveTo>
                  <a:pt x="142" y="11"/>
                </a:moveTo>
                <a:cubicBezTo>
                  <a:pt x="142" y="11"/>
                  <a:pt x="142" y="12"/>
                  <a:pt x="142" y="12"/>
                </a:cubicBezTo>
                <a:cubicBezTo>
                  <a:pt x="142" y="11"/>
                  <a:pt x="142" y="11"/>
                  <a:pt x="142" y="11"/>
                </a:cubicBezTo>
                <a:close/>
                <a:moveTo>
                  <a:pt x="141" y="11"/>
                </a:moveTo>
                <a:cubicBezTo>
                  <a:pt x="141" y="11"/>
                  <a:pt x="141" y="11"/>
                  <a:pt x="141" y="11"/>
                </a:cubicBezTo>
                <a:cubicBezTo>
                  <a:pt x="141" y="11"/>
                  <a:pt x="141" y="11"/>
                  <a:pt x="141" y="11"/>
                </a:cubicBezTo>
                <a:close/>
                <a:moveTo>
                  <a:pt x="140" y="11"/>
                </a:moveTo>
                <a:cubicBezTo>
                  <a:pt x="139" y="11"/>
                  <a:pt x="140" y="11"/>
                  <a:pt x="140" y="11"/>
                </a:cubicBezTo>
                <a:close/>
                <a:moveTo>
                  <a:pt x="135" y="8"/>
                </a:moveTo>
                <a:cubicBezTo>
                  <a:pt x="135" y="8"/>
                  <a:pt x="135" y="8"/>
                  <a:pt x="135" y="8"/>
                </a:cubicBezTo>
                <a:cubicBezTo>
                  <a:pt x="135" y="8"/>
                  <a:pt x="135" y="8"/>
                  <a:pt x="135" y="8"/>
                </a:cubicBezTo>
                <a:close/>
                <a:moveTo>
                  <a:pt x="136" y="8"/>
                </a:moveTo>
                <a:cubicBezTo>
                  <a:pt x="136" y="8"/>
                  <a:pt x="136" y="8"/>
                  <a:pt x="136" y="8"/>
                </a:cubicBezTo>
                <a:cubicBezTo>
                  <a:pt x="136" y="8"/>
                  <a:pt x="136" y="8"/>
                  <a:pt x="136" y="8"/>
                </a:cubicBezTo>
                <a:close/>
                <a:moveTo>
                  <a:pt x="136" y="8"/>
                </a:moveTo>
                <a:cubicBezTo>
                  <a:pt x="136" y="8"/>
                  <a:pt x="136" y="8"/>
                  <a:pt x="136" y="9"/>
                </a:cubicBezTo>
                <a:cubicBezTo>
                  <a:pt x="135" y="9"/>
                  <a:pt x="136" y="8"/>
                  <a:pt x="136" y="8"/>
                </a:cubicBezTo>
                <a:close/>
                <a:moveTo>
                  <a:pt x="136" y="10"/>
                </a:moveTo>
                <a:cubicBezTo>
                  <a:pt x="136" y="10"/>
                  <a:pt x="135" y="9"/>
                  <a:pt x="135" y="9"/>
                </a:cubicBezTo>
                <a:cubicBezTo>
                  <a:pt x="135" y="9"/>
                  <a:pt x="136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37" y="10"/>
                </a:moveTo>
                <a:cubicBezTo>
                  <a:pt x="137" y="10"/>
                  <a:pt x="137" y="10"/>
                  <a:pt x="137" y="10"/>
                </a:cubicBezTo>
                <a:cubicBezTo>
                  <a:pt x="137" y="10"/>
                  <a:pt x="137" y="10"/>
                  <a:pt x="137" y="10"/>
                </a:cubicBezTo>
                <a:close/>
                <a:moveTo>
                  <a:pt x="135" y="10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0"/>
                  <a:pt x="135" y="10"/>
                </a:cubicBezTo>
                <a:close/>
                <a:moveTo>
                  <a:pt x="136" y="10"/>
                </a:moveTo>
                <a:cubicBezTo>
                  <a:pt x="136" y="10"/>
                  <a:pt x="136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1" y="10"/>
                  <a:pt x="140" y="10"/>
                  <a:pt x="140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0" y="10"/>
                  <a:pt x="140" y="10"/>
                  <a:pt x="140" y="10"/>
                </a:cubicBezTo>
                <a:close/>
                <a:moveTo>
                  <a:pt x="139" y="10"/>
                </a:moveTo>
                <a:cubicBezTo>
                  <a:pt x="139" y="10"/>
                  <a:pt x="139" y="10"/>
                  <a:pt x="139" y="10"/>
                </a:cubicBezTo>
                <a:cubicBezTo>
                  <a:pt x="139" y="10"/>
                  <a:pt x="139" y="10"/>
                  <a:pt x="139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0" y="10"/>
                  <a:pt x="140" y="10"/>
                  <a:pt x="140" y="10"/>
                </a:cubicBezTo>
                <a:close/>
                <a:moveTo>
                  <a:pt x="138" y="10"/>
                </a:moveTo>
                <a:cubicBezTo>
                  <a:pt x="138" y="10"/>
                  <a:pt x="138" y="10"/>
                  <a:pt x="138" y="10"/>
                </a:cubicBezTo>
                <a:cubicBezTo>
                  <a:pt x="138" y="10"/>
                  <a:pt x="138" y="10"/>
                  <a:pt x="138" y="10"/>
                </a:cubicBezTo>
                <a:close/>
                <a:moveTo>
                  <a:pt x="139" y="11"/>
                </a:moveTo>
                <a:cubicBezTo>
                  <a:pt x="139" y="11"/>
                  <a:pt x="139" y="10"/>
                  <a:pt x="139" y="10"/>
                </a:cubicBezTo>
                <a:cubicBezTo>
                  <a:pt x="139" y="10"/>
                  <a:pt x="139" y="11"/>
                  <a:pt x="139" y="11"/>
                </a:cubicBezTo>
                <a:close/>
                <a:moveTo>
                  <a:pt x="140" y="11"/>
                </a:moveTo>
                <a:cubicBezTo>
                  <a:pt x="140" y="10"/>
                  <a:pt x="141" y="10"/>
                  <a:pt x="140" y="11"/>
                </a:cubicBezTo>
                <a:close/>
                <a:moveTo>
                  <a:pt x="137" y="11"/>
                </a:moveTo>
                <a:cubicBezTo>
                  <a:pt x="138" y="10"/>
                  <a:pt x="137" y="10"/>
                  <a:pt x="137" y="11"/>
                </a:cubicBezTo>
                <a:cubicBezTo>
                  <a:pt x="137" y="11"/>
                  <a:pt x="137" y="11"/>
                  <a:pt x="137" y="11"/>
                </a:cubicBezTo>
                <a:close/>
                <a:moveTo>
                  <a:pt x="136" y="10"/>
                </a:moveTo>
                <a:cubicBezTo>
                  <a:pt x="136" y="10"/>
                  <a:pt x="135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35" y="10"/>
                </a:moveTo>
                <a:cubicBezTo>
                  <a:pt x="135" y="10"/>
                  <a:pt x="136" y="11"/>
                  <a:pt x="135" y="10"/>
                </a:cubicBezTo>
                <a:close/>
                <a:moveTo>
                  <a:pt x="135" y="10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1"/>
                  <a:pt x="135" y="10"/>
                </a:cubicBezTo>
                <a:close/>
                <a:moveTo>
                  <a:pt x="135" y="9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0"/>
                  <a:pt x="135" y="9"/>
                </a:cubicBezTo>
                <a:cubicBezTo>
                  <a:pt x="135" y="10"/>
                  <a:pt x="134" y="9"/>
                  <a:pt x="135" y="9"/>
                </a:cubicBezTo>
                <a:close/>
                <a:moveTo>
                  <a:pt x="130" y="14"/>
                </a:moveTo>
                <a:cubicBezTo>
                  <a:pt x="129" y="14"/>
                  <a:pt x="130" y="13"/>
                  <a:pt x="130" y="14"/>
                </a:cubicBezTo>
                <a:close/>
                <a:moveTo>
                  <a:pt x="129" y="14"/>
                </a:moveTo>
                <a:cubicBezTo>
                  <a:pt x="129" y="14"/>
                  <a:pt x="129" y="14"/>
                  <a:pt x="129" y="14"/>
                </a:cubicBezTo>
                <a:cubicBezTo>
                  <a:pt x="129" y="14"/>
                  <a:pt x="129" y="14"/>
                  <a:pt x="129" y="14"/>
                </a:cubicBezTo>
                <a:close/>
                <a:moveTo>
                  <a:pt x="129" y="14"/>
                </a:moveTo>
                <a:cubicBezTo>
                  <a:pt x="129" y="14"/>
                  <a:pt x="128" y="13"/>
                  <a:pt x="129" y="14"/>
                </a:cubicBezTo>
                <a:cubicBezTo>
                  <a:pt x="129" y="13"/>
                  <a:pt x="128" y="13"/>
                  <a:pt x="129" y="14"/>
                </a:cubicBezTo>
                <a:close/>
                <a:moveTo>
                  <a:pt x="127" y="16"/>
                </a:moveTo>
                <a:cubicBezTo>
                  <a:pt x="127" y="17"/>
                  <a:pt x="126" y="16"/>
                  <a:pt x="127" y="16"/>
                </a:cubicBezTo>
                <a:cubicBezTo>
                  <a:pt x="127" y="16"/>
                  <a:pt x="127" y="16"/>
                  <a:pt x="127" y="16"/>
                </a:cubicBezTo>
                <a:close/>
                <a:moveTo>
                  <a:pt x="126" y="14"/>
                </a:moveTo>
                <a:cubicBezTo>
                  <a:pt x="126" y="14"/>
                  <a:pt x="126" y="14"/>
                  <a:pt x="126" y="14"/>
                </a:cubicBezTo>
                <a:close/>
                <a:moveTo>
                  <a:pt x="126" y="14"/>
                </a:moveTo>
                <a:cubicBezTo>
                  <a:pt x="126" y="14"/>
                  <a:pt x="126" y="14"/>
                  <a:pt x="126" y="14"/>
                </a:cubicBezTo>
                <a:cubicBezTo>
                  <a:pt x="126" y="14"/>
                  <a:pt x="126" y="14"/>
                  <a:pt x="126" y="14"/>
                </a:cubicBezTo>
                <a:close/>
                <a:moveTo>
                  <a:pt x="124" y="16"/>
                </a:moveTo>
                <a:cubicBezTo>
                  <a:pt x="124" y="16"/>
                  <a:pt x="124" y="16"/>
                  <a:pt x="124" y="16"/>
                </a:cubicBezTo>
                <a:cubicBezTo>
                  <a:pt x="124" y="16"/>
                  <a:pt x="124" y="16"/>
                  <a:pt x="124" y="16"/>
                </a:cubicBezTo>
                <a:close/>
                <a:moveTo>
                  <a:pt x="125" y="16"/>
                </a:moveTo>
                <a:cubicBezTo>
                  <a:pt x="125" y="17"/>
                  <a:pt x="124" y="16"/>
                  <a:pt x="125" y="16"/>
                </a:cubicBezTo>
                <a:cubicBezTo>
                  <a:pt x="125" y="16"/>
                  <a:pt x="125" y="16"/>
                  <a:pt x="125" y="16"/>
                </a:cubicBezTo>
                <a:close/>
                <a:moveTo>
                  <a:pt x="126" y="16"/>
                </a:moveTo>
                <a:cubicBezTo>
                  <a:pt x="126" y="16"/>
                  <a:pt x="126" y="16"/>
                  <a:pt x="126" y="16"/>
                </a:cubicBezTo>
                <a:cubicBezTo>
                  <a:pt x="126" y="16"/>
                  <a:pt x="126" y="16"/>
                  <a:pt x="126" y="16"/>
                </a:cubicBezTo>
                <a:close/>
                <a:moveTo>
                  <a:pt x="125" y="16"/>
                </a:moveTo>
                <a:cubicBezTo>
                  <a:pt x="125" y="16"/>
                  <a:pt x="125" y="16"/>
                  <a:pt x="125" y="16"/>
                </a:cubicBezTo>
                <a:cubicBezTo>
                  <a:pt x="125" y="16"/>
                  <a:pt x="125" y="16"/>
                  <a:pt x="125" y="16"/>
                </a:cubicBezTo>
                <a:close/>
                <a:moveTo>
                  <a:pt x="122" y="14"/>
                </a:moveTo>
                <a:cubicBezTo>
                  <a:pt x="122" y="14"/>
                  <a:pt x="122" y="15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lose/>
                <a:moveTo>
                  <a:pt x="122" y="14"/>
                </a:moveTo>
                <a:cubicBezTo>
                  <a:pt x="122" y="14"/>
                  <a:pt x="122" y="13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lose/>
                <a:moveTo>
                  <a:pt x="119" y="14"/>
                </a:moveTo>
                <a:cubicBezTo>
                  <a:pt x="119" y="14"/>
                  <a:pt x="119" y="15"/>
                  <a:pt x="118" y="14"/>
                </a:cubicBezTo>
                <a:cubicBezTo>
                  <a:pt x="119" y="14"/>
                  <a:pt x="119" y="14"/>
                  <a:pt x="119" y="14"/>
                </a:cubicBezTo>
                <a:cubicBezTo>
                  <a:pt x="119" y="14"/>
                  <a:pt x="119" y="14"/>
                  <a:pt x="119" y="14"/>
                </a:cubicBezTo>
                <a:close/>
                <a:moveTo>
                  <a:pt x="120" y="14"/>
                </a:moveTo>
                <a:cubicBezTo>
                  <a:pt x="120" y="14"/>
                  <a:pt x="119" y="14"/>
                  <a:pt x="119" y="14"/>
                </a:cubicBezTo>
                <a:cubicBezTo>
                  <a:pt x="120" y="14"/>
                  <a:pt x="120" y="13"/>
                  <a:pt x="120" y="14"/>
                </a:cubicBezTo>
                <a:close/>
                <a:moveTo>
                  <a:pt x="129" y="13"/>
                </a:moveTo>
                <a:cubicBezTo>
                  <a:pt x="128" y="13"/>
                  <a:pt x="129" y="12"/>
                  <a:pt x="129" y="13"/>
                </a:cubicBezTo>
                <a:cubicBezTo>
                  <a:pt x="129" y="13"/>
                  <a:pt x="129" y="13"/>
                  <a:pt x="129" y="13"/>
                </a:cubicBezTo>
                <a:close/>
                <a:moveTo>
                  <a:pt x="127" y="13"/>
                </a:moveTo>
                <a:cubicBezTo>
                  <a:pt x="127" y="13"/>
                  <a:pt x="127" y="13"/>
                  <a:pt x="127" y="13"/>
                </a:cubicBezTo>
                <a:cubicBezTo>
                  <a:pt x="127" y="13"/>
                  <a:pt x="127" y="13"/>
                  <a:pt x="127" y="13"/>
                </a:cubicBezTo>
                <a:close/>
                <a:moveTo>
                  <a:pt x="126" y="13"/>
                </a:moveTo>
                <a:cubicBezTo>
                  <a:pt x="126" y="13"/>
                  <a:pt x="126" y="13"/>
                  <a:pt x="126" y="13"/>
                </a:cubicBezTo>
                <a:cubicBezTo>
                  <a:pt x="126" y="13"/>
                  <a:pt x="126" y="13"/>
                  <a:pt x="126" y="13"/>
                </a:cubicBezTo>
                <a:close/>
                <a:moveTo>
                  <a:pt x="126" y="13"/>
                </a:moveTo>
                <a:cubicBezTo>
                  <a:pt x="126" y="13"/>
                  <a:pt x="126" y="13"/>
                  <a:pt x="127" y="13"/>
                </a:cubicBezTo>
                <a:cubicBezTo>
                  <a:pt x="127" y="13"/>
                  <a:pt x="127" y="13"/>
                  <a:pt x="126" y="13"/>
                </a:cubicBezTo>
                <a:close/>
                <a:moveTo>
                  <a:pt x="128" y="13"/>
                </a:moveTo>
                <a:cubicBezTo>
                  <a:pt x="128" y="13"/>
                  <a:pt x="128" y="13"/>
                  <a:pt x="128" y="13"/>
                </a:cubicBezTo>
                <a:cubicBezTo>
                  <a:pt x="128" y="13"/>
                  <a:pt x="128" y="13"/>
                  <a:pt x="128" y="13"/>
                </a:cubicBezTo>
                <a:close/>
                <a:moveTo>
                  <a:pt x="125" y="13"/>
                </a:moveTo>
                <a:cubicBezTo>
                  <a:pt x="125" y="13"/>
                  <a:pt x="125" y="13"/>
                  <a:pt x="125" y="13"/>
                </a:cubicBezTo>
                <a:cubicBezTo>
                  <a:pt x="125" y="13"/>
                  <a:pt x="125" y="13"/>
                  <a:pt x="125" y="13"/>
                </a:cubicBezTo>
                <a:close/>
                <a:moveTo>
                  <a:pt x="124" y="13"/>
                </a:moveTo>
                <a:cubicBezTo>
                  <a:pt x="124" y="13"/>
                  <a:pt x="124" y="13"/>
                  <a:pt x="124" y="13"/>
                </a:cubicBezTo>
                <a:close/>
                <a:moveTo>
                  <a:pt x="123" y="13"/>
                </a:moveTo>
                <a:cubicBezTo>
                  <a:pt x="123" y="13"/>
                  <a:pt x="123" y="13"/>
                  <a:pt x="123" y="13"/>
                </a:cubicBezTo>
                <a:cubicBezTo>
                  <a:pt x="123" y="13"/>
                  <a:pt x="123" y="13"/>
                  <a:pt x="123" y="13"/>
                </a:cubicBezTo>
                <a:close/>
                <a:moveTo>
                  <a:pt x="123" y="13"/>
                </a:moveTo>
                <a:cubicBezTo>
                  <a:pt x="123" y="13"/>
                  <a:pt x="123" y="13"/>
                  <a:pt x="123" y="13"/>
                </a:cubicBezTo>
                <a:cubicBezTo>
                  <a:pt x="123" y="13"/>
                  <a:pt x="123" y="13"/>
                  <a:pt x="123" y="13"/>
                </a:cubicBezTo>
                <a:close/>
                <a:moveTo>
                  <a:pt x="122" y="13"/>
                </a:moveTo>
                <a:cubicBezTo>
                  <a:pt x="122" y="13"/>
                  <a:pt x="122" y="13"/>
                  <a:pt x="122" y="13"/>
                </a:cubicBezTo>
                <a:cubicBezTo>
                  <a:pt x="122" y="13"/>
                  <a:pt x="122" y="13"/>
                  <a:pt x="122" y="13"/>
                </a:cubicBezTo>
                <a:close/>
                <a:moveTo>
                  <a:pt x="120" y="13"/>
                </a:moveTo>
                <a:cubicBezTo>
                  <a:pt x="120" y="13"/>
                  <a:pt x="120" y="13"/>
                  <a:pt x="120" y="13"/>
                </a:cubicBezTo>
                <a:cubicBezTo>
                  <a:pt x="120" y="13"/>
                  <a:pt x="120" y="13"/>
                  <a:pt x="120" y="13"/>
                </a:cubicBezTo>
                <a:close/>
                <a:moveTo>
                  <a:pt x="121" y="13"/>
                </a:moveTo>
                <a:cubicBezTo>
                  <a:pt x="121" y="13"/>
                  <a:pt x="121" y="13"/>
                  <a:pt x="121" y="13"/>
                </a:cubicBezTo>
                <a:cubicBezTo>
                  <a:pt x="121" y="13"/>
                  <a:pt x="121" y="13"/>
                  <a:pt x="121" y="13"/>
                </a:cubicBezTo>
                <a:close/>
                <a:moveTo>
                  <a:pt x="122" y="13"/>
                </a:moveTo>
                <a:cubicBezTo>
                  <a:pt x="122" y="13"/>
                  <a:pt x="122" y="13"/>
                  <a:pt x="122" y="13"/>
                </a:cubicBezTo>
                <a:cubicBezTo>
                  <a:pt x="122" y="13"/>
                  <a:pt x="122" y="13"/>
                  <a:pt x="122" y="13"/>
                </a:cubicBezTo>
                <a:close/>
                <a:moveTo>
                  <a:pt x="120" y="13"/>
                </a:moveTo>
                <a:cubicBezTo>
                  <a:pt x="120" y="13"/>
                  <a:pt x="120" y="13"/>
                  <a:pt x="120" y="13"/>
                </a:cubicBezTo>
                <a:cubicBezTo>
                  <a:pt x="120" y="13"/>
                  <a:pt x="120" y="13"/>
                  <a:pt x="120" y="13"/>
                </a:cubicBezTo>
                <a:close/>
                <a:moveTo>
                  <a:pt x="125" y="12"/>
                </a:moveTo>
                <a:cubicBezTo>
                  <a:pt x="125" y="14"/>
                  <a:pt x="124" y="12"/>
                  <a:pt x="125" y="12"/>
                </a:cubicBezTo>
                <a:cubicBezTo>
                  <a:pt x="125" y="13"/>
                  <a:pt x="125" y="12"/>
                  <a:pt x="125" y="12"/>
                </a:cubicBezTo>
                <a:close/>
                <a:moveTo>
                  <a:pt x="130" y="12"/>
                </a:moveTo>
                <a:cubicBezTo>
                  <a:pt x="130" y="13"/>
                  <a:pt x="130" y="13"/>
                  <a:pt x="130" y="13"/>
                </a:cubicBezTo>
                <a:cubicBezTo>
                  <a:pt x="130" y="13"/>
                  <a:pt x="130" y="12"/>
                  <a:pt x="130" y="12"/>
                </a:cubicBezTo>
                <a:close/>
                <a:moveTo>
                  <a:pt x="121" y="11"/>
                </a:moveTo>
                <a:cubicBezTo>
                  <a:pt x="121" y="12"/>
                  <a:pt x="119" y="11"/>
                  <a:pt x="121" y="11"/>
                </a:cubicBezTo>
                <a:cubicBezTo>
                  <a:pt x="121" y="11"/>
                  <a:pt x="120" y="11"/>
                  <a:pt x="121" y="11"/>
                </a:cubicBezTo>
                <a:close/>
                <a:moveTo>
                  <a:pt x="121" y="12"/>
                </a:moveTo>
                <a:cubicBezTo>
                  <a:pt x="121" y="12"/>
                  <a:pt x="121" y="12"/>
                  <a:pt x="121" y="12"/>
                </a:cubicBezTo>
                <a:close/>
                <a:moveTo>
                  <a:pt x="128" y="12"/>
                </a:moveTo>
                <a:cubicBezTo>
                  <a:pt x="128" y="12"/>
                  <a:pt x="128" y="12"/>
                  <a:pt x="129" y="12"/>
                </a:cubicBezTo>
                <a:cubicBezTo>
                  <a:pt x="129" y="12"/>
                  <a:pt x="128" y="12"/>
                  <a:pt x="128" y="12"/>
                </a:cubicBezTo>
                <a:close/>
                <a:moveTo>
                  <a:pt x="125" y="11"/>
                </a:moveTo>
                <a:cubicBezTo>
                  <a:pt x="125" y="11"/>
                  <a:pt x="126" y="12"/>
                  <a:pt x="125" y="12"/>
                </a:cubicBezTo>
                <a:cubicBezTo>
                  <a:pt x="125" y="12"/>
                  <a:pt x="125" y="11"/>
                  <a:pt x="125" y="11"/>
                </a:cubicBezTo>
                <a:cubicBezTo>
                  <a:pt x="125" y="11"/>
                  <a:pt x="125" y="11"/>
                  <a:pt x="125" y="11"/>
                </a:cubicBezTo>
                <a:close/>
                <a:moveTo>
                  <a:pt x="128" y="12"/>
                </a:moveTo>
                <a:cubicBezTo>
                  <a:pt x="128" y="12"/>
                  <a:pt x="128" y="12"/>
                  <a:pt x="128" y="12"/>
                </a:cubicBezTo>
                <a:cubicBezTo>
                  <a:pt x="128" y="12"/>
                  <a:pt x="128" y="12"/>
                  <a:pt x="128" y="12"/>
                </a:cubicBezTo>
                <a:close/>
                <a:moveTo>
                  <a:pt x="127" y="11"/>
                </a:moveTo>
                <a:cubicBezTo>
                  <a:pt x="127" y="11"/>
                  <a:pt x="127" y="11"/>
                  <a:pt x="127" y="11"/>
                </a:cubicBezTo>
                <a:cubicBezTo>
                  <a:pt x="127" y="11"/>
                  <a:pt x="127" y="11"/>
                  <a:pt x="127" y="11"/>
                </a:cubicBezTo>
                <a:close/>
                <a:moveTo>
                  <a:pt x="127" y="11"/>
                </a:moveTo>
                <a:cubicBezTo>
                  <a:pt x="127" y="11"/>
                  <a:pt x="127" y="11"/>
                  <a:pt x="128" y="11"/>
                </a:cubicBezTo>
                <a:cubicBezTo>
                  <a:pt x="128" y="11"/>
                  <a:pt x="127" y="11"/>
                  <a:pt x="127" y="11"/>
                </a:cubicBezTo>
                <a:close/>
                <a:moveTo>
                  <a:pt x="124" y="11"/>
                </a:moveTo>
                <a:cubicBezTo>
                  <a:pt x="123" y="11"/>
                  <a:pt x="123" y="10"/>
                  <a:pt x="124" y="11"/>
                </a:cubicBezTo>
                <a:cubicBezTo>
                  <a:pt x="124" y="11"/>
                  <a:pt x="124" y="11"/>
                  <a:pt x="124" y="11"/>
                </a:cubicBezTo>
                <a:close/>
                <a:moveTo>
                  <a:pt x="124" y="11"/>
                </a:moveTo>
                <a:cubicBezTo>
                  <a:pt x="124" y="11"/>
                  <a:pt x="124" y="12"/>
                  <a:pt x="124" y="12"/>
                </a:cubicBezTo>
                <a:cubicBezTo>
                  <a:pt x="124" y="12"/>
                  <a:pt x="124" y="11"/>
                  <a:pt x="124" y="11"/>
                </a:cubicBezTo>
                <a:close/>
                <a:moveTo>
                  <a:pt x="122" y="12"/>
                </a:moveTo>
                <a:cubicBezTo>
                  <a:pt x="122" y="12"/>
                  <a:pt x="122" y="11"/>
                  <a:pt x="122" y="11"/>
                </a:cubicBezTo>
                <a:cubicBezTo>
                  <a:pt x="122" y="11"/>
                  <a:pt x="122" y="12"/>
                  <a:pt x="122" y="12"/>
                </a:cubicBezTo>
                <a:close/>
                <a:moveTo>
                  <a:pt x="121" y="11"/>
                </a:moveTo>
                <a:cubicBezTo>
                  <a:pt x="121" y="11"/>
                  <a:pt x="121" y="12"/>
                  <a:pt x="121" y="11"/>
                </a:cubicBezTo>
                <a:cubicBezTo>
                  <a:pt x="121" y="11"/>
                  <a:pt x="121" y="11"/>
                  <a:pt x="121" y="11"/>
                </a:cubicBezTo>
                <a:close/>
                <a:moveTo>
                  <a:pt x="121" y="11"/>
                </a:moveTo>
                <a:cubicBezTo>
                  <a:pt x="121" y="11"/>
                  <a:pt x="121" y="11"/>
                  <a:pt x="121" y="11"/>
                </a:cubicBezTo>
                <a:cubicBezTo>
                  <a:pt x="121" y="11"/>
                  <a:pt x="120" y="11"/>
                  <a:pt x="121" y="11"/>
                </a:cubicBezTo>
                <a:close/>
                <a:moveTo>
                  <a:pt x="122" y="11"/>
                </a:moveTo>
                <a:cubicBezTo>
                  <a:pt x="122" y="11"/>
                  <a:pt x="122" y="10"/>
                  <a:pt x="122" y="10"/>
                </a:cubicBezTo>
                <a:cubicBezTo>
                  <a:pt x="122" y="11"/>
                  <a:pt x="122" y="11"/>
                  <a:pt x="122" y="11"/>
                </a:cubicBezTo>
                <a:close/>
                <a:moveTo>
                  <a:pt x="120" y="10"/>
                </a:moveTo>
                <a:cubicBezTo>
                  <a:pt x="120" y="11"/>
                  <a:pt x="120" y="11"/>
                  <a:pt x="120" y="11"/>
                </a:cubicBezTo>
                <a:cubicBezTo>
                  <a:pt x="120" y="11"/>
                  <a:pt x="120" y="10"/>
                  <a:pt x="120" y="10"/>
                </a:cubicBezTo>
                <a:close/>
                <a:moveTo>
                  <a:pt x="121" y="10"/>
                </a:moveTo>
                <a:cubicBezTo>
                  <a:pt x="121" y="10"/>
                  <a:pt x="120" y="11"/>
                  <a:pt x="120" y="10"/>
                </a:cubicBezTo>
                <a:cubicBezTo>
                  <a:pt x="120" y="10"/>
                  <a:pt x="120" y="10"/>
                  <a:pt x="121" y="10"/>
                </a:cubicBezTo>
                <a:close/>
                <a:moveTo>
                  <a:pt x="121" y="10"/>
                </a:moveTo>
                <a:cubicBezTo>
                  <a:pt x="121" y="10"/>
                  <a:pt x="121" y="10"/>
                  <a:pt x="121" y="10"/>
                </a:cubicBezTo>
                <a:cubicBezTo>
                  <a:pt x="121" y="10"/>
                  <a:pt x="121" y="10"/>
                  <a:pt x="121" y="10"/>
                </a:cubicBezTo>
                <a:close/>
                <a:moveTo>
                  <a:pt x="121" y="10"/>
                </a:moveTo>
                <a:cubicBezTo>
                  <a:pt x="121" y="10"/>
                  <a:pt x="120" y="10"/>
                  <a:pt x="120" y="10"/>
                </a:cubicBezTo>
                <a:cubicBezTo>
                  <a:pt x="120" y="10"/>
                  <a:pt x="120" y="10"/>
                  <a:pt x="121" y="10"/>
                </a:cubicBezTo>
                <a:close/>
                <a:moveTo>
                  <a:pt x="122" y="9"/>
                </a:moveTo>
                <a:cubicBezTo>
                  <a:pt x="122" y="10"/>
                  <a:pt x="124" y="9"/>
                  <a:pt x="124" y="10"/>
                </a:cubicBezTo>
                <a:cubicBezTo>
                  <a:pt x="123" y="10"/>
                  <a:pt x="123" y="10"/>
                  <a:pt x="122" y="9"/>
                </a:cubicBezTo>
                <a:cubicBezTo>
                  <a:pt x="122" y="10"/>
                  <a:pt x="122" y="9"/>
                  <a:pt x="122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3" y="9"/>
                </a:moveTo>
                <a:cubicBezTo>
                  <a:pt x="123" y="8"/>
                  <a:pt x="123" y="9"/>
                  <a:pt x="123" y="9"/>
                </a:cubicBezTo>
                <a:cubicBezTo>
                  <a:pt x="123" y="9"/>
                  <a:pt x="123" y="9"/>
                  <a:pt x="123" y="9"/>
                </a:cubicBezTo>
                <a:close/>
                <a:moveTo>
                  <a:pt x="124" y="9"/>
                </a:moveTo>
                <a:cubicBezTo>
                  <a:pt x="124" y="9"/>
                  <a:pt x="124" y="9"/>
                  <a:pt x="124" y="9"/>
                </a:cubicBezTo>
                <a:cubicBezTo>
                  <a:pt x="124" y="9"/>
                  <a:pt x="124" y="9"/>
                  <a:pt x="124" y="9"/>
                </a:cubicBezTo>
                <a:close/>
                <a:moveTo>
                  <a:pt x="123" y="9"/>
                </a:moveTo>
                <a:cubicBezTo>
                  <a:pt x="123" y="9"/>
                  <a:pt x="123" y="9"/>
                  <a:pt x="123" y="9"/>
                </a:cubicBezTo>
                <a:cubicBezTo>
                  <a:pt x="123" y="9"/>
                  <a:pt x="123" y="9"/>
                  <a:pt x="123" y="9"/>
                </a:cubicBezTo>
                <a:close/>
                <a:moveTo>
                  <a:pt x="121" y="9"/>
                </a:moveTo>
                <a:cubicBezTo>
                  <a:pt x="122" y="9"/>
                  <a:pt x="122" y="9"/>
                  <a:pt x="121" y="9"/>
                </a:cubicBezTo>
                <a:cubicBezTo>
                  <a:pt x="121" y="9"/>
                  <a:pt x="121" y="9"/>
                  <a:pt x="121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0" y="8"/>
                </a:moveTo>
                <a:cubicBezTo>
                  <a:pt x="120" y="8"/>
                  <a:pt x="120" y="9"/>
                  <a:pt x="120" y="9"/>
                </a:cubicBezTo>
                <a:cubicBezTo>
                  <a:pt x="120" y="9"/>
                  <a:pt x="120" y="8"/>
                  <a:pt x="120" y="8"/>
                </a:cubicBezTo>
                <a:close/>
                <a:moveTo>
                  <a:pt x="124" y="8"/>
                </a:moveTo>
                <a:cubicBezTo>
                  <a:pt x="124" y="9"/>
                  <a:pt x="124" y="9"/>
                  <a:pt x="124" y="9"/>
                </a:cubicBezTo>
                <a:cubicBezTo>
                  <a:pt x="124" y="9"/>
                  <a:pt x="124" y="8"/>
                  <a:pt x="124" y="8"/>
                </a:cubicBezTo>
                <a:close/>
                <a:moveTo>
                  <a:pt x="125" y="9"/>
                </a:moveTo>
                <a:cubicBezTo>
                  <a:pt x="125" y="9"/>
                  <a:pt x="125" y="9"/>
                  <a:pt x="125" y="9"/>
                </a:cubicBezTo>
                <a:cubicBezTo>
                  <a:pt x="125" y="9"/>
                  <a:pt x="125" y="9"/>
                  <a:pt x="125" y="9"/>
                </a:cubicBezTo>
                <a:close/>
                <a:moveTo>
                  <a:pt x="126" y="9"/>
                </a:moveTo>
                <a:cubicBezTo>
                  <a:pt x="126" y="9"/>
                  <a:pt x="126" y="9"/>
                  <a:pt x="126" y="9"/>
                </a:cubicBezTo>
                <a:cubicBezTo>
                  <a:pt x="126" y="9"/>
                  <a:pt x="126" y="9"/>
                  <a:pt x="126" y="9"/>
                </a:cubicBezTo>
                <a:close/>
                <a:moveTo>
                  <a:pt x="126" y="10"/>
                </a:moveTo>
                <a:cubicBezTo>
                  <a:pt x="126" y="9"/>
                  <a:pt x="123" y="10"/>
                  <a:pt x="126" y="10"/>
                </a:cubicBezTo>
                <a:cubicBezTo>
                  <a:pt x="126" y="10"/>
                  <a:pt x="126" y="10"/>
                  <a:pt x="126" y="10"/>
                </a:cubicBezTo>
                <a:close/>
                <a:moveTo>
                  <a:pt x="130" y="10"/>
                </a:moveTo>
                <a:cubicBezTo>
                  <a:pt x="130" y="10"/>
                  <a:pt x="130" y="10"/>
                  <a:pt x="130" y="10"/>
                </a:cubicBezTo>
                <a:cubicBezTo>
                  <a:pt x="130" y="10"/>
                  <a:pt x="130" y="10"/>
                  <a:pt x="130" y="10"/>
                </a:cubicBezTo>
                <a:close/>
                <a:moveTo>
                  <a:pt x="130" y="10"/>
                </a:moveTo>
                <a:cubicBezTo>
                  <a:pt x="130" y="10"/>
                  <a:pt x="130" y="10"/>
                  <a:pt x="130" y="10"/>
                </a:cubicBezTo>
                <a:cubicBezTo>
                  <a:pt x="130" y="10"/>
                  <a:pt x="130" y="10"/>
                  <a:pt x="130" y="10"/>
                </a:cubicBezTo>
                <a:close/>
                <a:moveTo>
                  <a:pt x="129" y="10"/>
                </a:moveTo>
                <a:cubicBezTo>
                  <a:pt x="128" y="10"/>
                  <a:pt x="130" y="9"/>
                  <a:pt x="129" y="10"/>
                </a:cubicBezTo>
                <a:close/>
                <a:moveTo>
                  <a:pt x="130" y="9"/>
                </a:moveTo>
                <a:cubicBezTo>
                  <a:pt x="131" y="9"/>
                  <a:pt x="129" y="11"/>
                  <a:pt x="130" y="9"/>
                </a:cubicBezTo>
                <a:cubicBezTo>
                  <a:pt x="130" y="9"/>
                  <a:pt x="130" y="9"/>
                  <a:pt x="130" y="9"/>
                </a:cubicBezTo>
                <a:close/>
                <a:moveTo>
                  <a:pt x="128" y="9"/>
                </a:moveTo>
                <a:cubicBezTo>
                  <a:pt x="128" y="9"/>
                  <a:pt x="128" y="9"/>
                  <a:pt x="128" y="9"/>
                </a:cubicBezTo>
                <a:cubicBezTo>
                  <a:pt x="128" y="9"/>
                  <a:pt x="128" y="9"/>
                  <a:pt x="128" y="9"/>
                </a:cubicBezTo>
                <a:close/>
                <a:moveTo>
                  <a:pt x="130" y="9"/>
                </a:moveTo>
                <a:cubicBezTo>
                  <a:pt x="129" y="8"/>
                  <a:pt x="130" y="9"/>
                  <a:pt x="130" y="9"/>
                </a:cubicBezTo>
                <a:close/>
                <a:moveTo>
                  <a:pt x="131" y="9"/>
                </a:moveTo>
                <a:cubicBezTo>
                  <a:pt x="130" y="9"/>
                  <a:pt x="131" y="9"/>
                  <a:pt x="131" y="9"/>
                </a:cubicBezTo>
                <a:cubicBezTo>
                  <a:pt x="132" y="9"/>
                  <a:pt x="131" y="9"/>
                  <a:pt x="131" y="9"/>
                </a:cubicBezTo>
                <a:close/>
                <a:moveTo>
                  <a:pt x="132" y="10"/>
                </a:moveTo>
                <a:cubicBezTo>
                  <a:pt x="132" y="10"/>
                  <a:pt x="132" y="10"/>
                  <a:pt x="132" y="10"/>
                </a:cubicBezTo>
                <a:cubicBezTo>
                  <a:pt x="132" y="10"/>
                  <a:pt x="132" y="10"/>
                  <a:pt x="132" y="10"/>
                </a:cubicBezTo>
                <a:close/>
                <a:moveTo>
                  <a:pt x="132" y="10"/>
                </a:moveTo>
                <a:cubicBezTo>
                  <a:pt x="132" y="10"/>
                  <a:pt x="132" y="10"/>
                  <a:pt x="132" y="10"/>
                </a:cubicBezTo>
                <a:cubicBezTo>
                  <a:pt x="132" y="10"/>
                  <a:pt x="132" y="10"/>
                  <a:pt x="132" y="10"/>
                </a:cubicBezTo>
                <a:close/>
                <a:moveTo>
                  <a:pt x="133" y="10"/>
                </a:moveTo>
                <a:cubicBezTo>
                  <a:pt x="133" y="10"/>
                  <a:pt x="133" y="9"/>
                  <a:pt x="133" y="9"/>
                </a:cubicBezTo>
                <a:cubicBezTo>
                  <a:pt x="133" y="10"/>
                  <a:pt x="133" y="10"/>
                  <a:pt x="133" y="10"/>
                </a:cubicBezTo>
                <a:close/>
                <a:moveTo>
                  <a:pt x="133" y="10"/>
                </a:moveTo>
                <a:cubicBezTo>
                  <a:pt x="133" y="10"/>
                  <a:pt x="132" y="9"/>
                  <a:pt x="133" y="9"/>
                </a:cubicBezTo>
                <a:cubicBezTo>
                  <a:pt x="133" y="9"/>
                  <a:pt x="133" y="10"/>
                  <a:pt x="133" y="10"/>
                </a:cubicBezTo>
                <a:close/>
                <a:moveTo>
                  <a:pt x="131" y="10"/>
                </a:moveTo>
                <a:cubicBezTo>
                  <a:pt x="131" y="10"/>
                  <a:pt x="131" y="10"/>
                  <a:pt x="131" y="10"/>
                </a:cubicBezTo>
                <a:cubicBezTo>
                  <a:pt x="131" y="10"/>
                  <a:pt x="131" y="10"/>
                  <a:pt x="131" y="10"/>
                </a:cubicBezTo>
                <a:close/>
                <a:moveTo>
                  <a:pt x="132" y="10"/>
                </a:moveTo>
                <a:cubicBezTo>
                  <a:pt x="132" y="11"/>
                  <a:pt x="132" y="10"/>
                  <a:pt x="132" y="10"/>
                </a:cubicBezTo>
                <a:close/>
                <a:moveTo>
                  <a:pt x="133" y="10"/>
                </a:moveTo>
                <a:cubicBezTo>
                  <a:pt x="132" y="10"/>
                  <a:pt x="132" y="10"/>
                  <a:pt x="133" y="10"/>
                </a:cubicBezTo>
                <a:cubicBezTo>
                  <a:pt x="132" y="10"/>
                  <a:pt x="133" y="10"/>
                  <a:pt x="133" y="10"/>
                </a:cubicBezTo>
                <a:close/>
                <a:moveTo>
                  <a:pt x="129" y="11"/>
                </a:moveTo>
                <a:cubicBezTo>
                  <a:pt x="129" y="10"/>
                  <a:pt x="129" y="10"/>
                  <a:pt x="129" y="10"/>
                </a:cubicBezTo>
                <a:cubicBezTo>
                  <a:pt x="129" y="10"/>
                  <a:pt x="129" y="11"/>
                  <a:pt x="129" y="11"/>
                </a:cubicBezTo>
                <a:close/>
                <a:moveTo>
                  <a:pt x="126" y="11"/>
                </a:moveTo>
                <a:cubicBezTo>
                  <a:pt x="126" y="11"/>
                  <a:pt x="126" y="11"/>
                  <a:pt x="126" y="11"/>
                </a:cubicBezTo>
                <a:cubicBezTo>
                  <a:pt x="126" y="11"/>
                  <a:pt x="126" y="11"/>
                  <a:pt x="126" y="11"/>
                </a:cubicBezTo>
                <a:close/>
                <a:moveTo>
                  <a:pt x="130" y="11"/>
                </a:moveTo>
                <a:cubicBezTo>
                  <a:pt x="130" y="11"/>
                  <a:pt x="130" y="11"/>
                  <a:pt x="130" y="11"/>
                </a:cubicBezTo>
                <a:cubicBezTo>
                  <a:pt x="130" y="11"/>
                  <a:pt x="130" y="11"/>
                  <a:pt x="130" y="11"/>
                </a:cubicBezTo>
                <a:close/>
                <a:moveTo>
                  <a:pt x="130" y="11"/>
                </a:moveTo>
                <a:cubicBezTo>
                  <a:pt x="130" y="11"/>
                  <a:pt x="131" y="11"/>
                  <a:pt x="131" y="11"/>
                </a:cubicBezTo>
                <a:cubicBezTo>
                  <a:pt x="131" y="11"/>
                  <a:pt x="131" y="11"/>
                  <a:pt x="130" y="11"/>
                </a:cubicBezTo>
                <a:close/>
                <a:moveTo>
                  <a:pt x="130" y="11"/>
                </a:moveTo>
                <a:cubicBezTo>
                  <a:pt x="130" y="11"/>
                  <a:pt x="130" y="11"/>
                  <a:pt x="130" y="11"/>
                </a:cubicBezTo>
                <a:cubicBezTo>
                  <a:pt x="130" y="11"/>
                  <a:pt x="130" y="11"/>
                  <a:pt x="130" y="11"/>
                </a:cubicBezTo>
                <a:close/>
                <a:moveTo>
                  <a:pt x="129" y="12"/>
                </a:moveTo>
                <a:cubicBezTo>
                  <a:pt x="128" y="11"/>
                  <a:pt x="130" y="11"/>
                  <a:pt x="129" y="12"/>
                </a:cubicBezTo>
                <a:cubicBezTo>
                  <a:pt x="129" y="11"/>
                  <a:pt x="129" y="11"/>
                  <a:pt x="129" y="12"/>
                </a:cubicBezTo>
                <a:close/>
                <a:moveTo>
                  <a:pt x="128" y="11"/>
                </a:moveTo>
                <a:cubicBezTo>
                  <a:pt x="128" y="11"/>
                  <a:pt x="128" y="11"/>
                  <a:pt x="128" y="11"/>
                </a:cubicBezTo>
                <a:cubicBezTo>
                  <a:pt x="128" y="11"/>
                  <a:pt x="128" y="11"/>
                  <a:pt x="128" y="11"/>
                </a:cubicBezTo>
                <a:close/>
                <a:moveTo>
                  <a:pt x="128" y="12"/>
                </a:moveTo>
                <a:cubicBezTo>
                  <a:pt x="128" y="11"/>
                  <a:pt x="128" y="11"/>
                  <a:pt x="128" y="11"/>
                </a:cubicBezTo>
                <a:cubicBezTo>
                  <a:pt x="128" y="11"/>
                  <a:pt x="128" y="12"/>
                  <a:pt x="128" y="12"/>
                </a:cubicBezTo>
                <a:close/>
                <a:moveTo>
                  <a:pt x="128" y="12"/>
                </a:moveTo>
                <a:cubicBezTo>
                  <a:pt x="128" y="12"/>
                  <a:pt x="128" y="11"/>
                  <a:pt x="128" y="12"/>
                </a:cubicBezTo>
                <a:cubicBezTo>
                  <a:pt x="128" y="12"/>
                  <a:pt x="128" y="12"/>
                  <a:pt x="128" y="12"/>
                </a:cubicBezTo>
                <a:close/>
                <a:moveTo>
                  <a:pt x="129" y="12"/>
                </a:moveTo>
                <a:cubicBezTo>
                  <a:pt x="129" y="12"/>
                  <a:pt x="129" y="12"/>
                  <a:pt x="129" y="12"/>
                </a:cubicBezTo>
                <a:cubicBezTo>
                  <a:pt x="129" y="12"/>
                  <a:pt x="129" y="12"/>
                  <a:pt x="129" y="12"/>
                </a:cubicBezTo>
                <a:close/>
                <a:moveTo>
                  <a:pt x="129" y="12"/>
                </a:moveTo>
                <a:cubicBezTo>
                  <a:pt x="130" y="12"/>
                  <a:pt x="131" y="12"/>
                  <a:pt x="129" y="12"/>
                </a:cubicBezTo>
                <a:cubicBezTo>
                  <a:pt x="130" y="12"/>
                  <a:pt x="130" y="12"/>
                  <a:pt x="129" y="12"/>
                </a:cubicBezTo>
                <a:close/>
                <a:moveTo>
                  <a:pt x="120" y="12"/>
                </a:moveTo>
                <a:cubicBezTo>
                  <a:pt x="119" y="12"/>
                  <a:pt x="120" y="11"/>
                  <a:pt x="120" y="12"/>
                </a:cubicBezTo>
                <a:cubicBezTo>
                  <a:pt x="120" y="12"/>
                  <a:pt x="120" y="12"/>
                  <a:pt x="120" y="12"/>
                </a:cubicBezTo>
                <a:cubicBezTo>
                  <a:pt x="119" y="12"/>
                  <a:pt x="120" y="12"/>
                  <a:pt x="120" y="12"/>
                </a:cubicBezTo>
                <a:close/>
                <a:moveTo>
                  <a:pt x="117" y="17"/>
                </a:moveTo>
                <a:cubicBezTo>
                  <a:pt x="117" y="17"/>
                  <a:pt x="117" y="17"/>
                  <a:pt x="117" y="17"/>
                </a:cubicBezTo>
                <a:cubicBezTo>
                  <a:pt x="117" y="17"/>
                  <a:pt x="117" y="17"/>
                  <a:pt x="117" y="17"/>
                </a:cubicBezTo>
                <a:close/>
                <a:moveTo>
                  <a:pt x="118" y="15"/>
                </a:moveTo>
                <a:cubicBezTo>
                  <a:pt x="117" y="15"/>
                  <a:pt x="118" y="15"/>
                  <a:pt x="117" y="15"/>
                </a:cubicBezTo>
                <a:cubicBezTo>
                  <a:pt x="117" y="15"/>
                  <a:pt x="118" y="15"/>
                  <a:pt x="118" y="15"/>
                </a:cubicBezTo>
                <a:close/>
                <a:moveTo>
                  <a:pt x="107" y="17"/>
                </a:moveTo>
                <a:cubicBezTo>
                  <a:pt x="107" y="17"/>
                  <a:pt x="106" y="17"/>
                  <a:pt x="106" y="17"/>
                </a:cubicBezTo>
                <a:cubicBezTo>
                  <a:pt x="106" y="17"/>
                  <a:pt x="106" y="17"/>
                  <a:pt x="107" y="17"/>
                </a:cubicBezTo>
                <a:close/>
                <a:moveTo>
                  <a:pt x="102" y="15"/>
                </a:moveTo>
                <a:cubicBezTo>
                  <a:pt x="102" y="16"/>
                  <a:pt x="101" y="15"/>
                  <a:pt x="102" y="15"/>
                </a:cubicBezTo>
                <a:cubicBezTo>
                  <a:pt x="102" y="15"/>
                  <a:pt x="102" y="15"/>
                  <a:pt x="102" y="15"/>
                </a:cubicBezTo>
                <a:close/>
                <a:moveTo>
                  <a:pt x="102" y="12"/>
                </a:moveTo>
                <a:cubicBezTo>
                  <a:pt x="102" y="12"/>
                  <a:pt x="102" y="12"/>
                  <a:pt x="102" y="12"/>
                </a:cubicBezTo>
                <a:cubicBezTo>
                  <a:pt x="102" y="12"/>
                  <a:pt x="102" y="12"/>
                  <a:pt x="102" y="12"/>
                </a:cubicBezTo>
                <a:close/>
                <a:moveTo>
                  <a:pt x="100" y="12"/>
                </a:moveTo>
                <a:cubicBezTo>
                  <a:pt x="100" y="12"/>
                  <a:pt x="100" y="13"/>
                  <a:pt x="99" y="13"/>
                </a:cubicBezTo>
                <a:cubicBezTo>
                  <a:pt x="99" y="13"/>
                  <a:pt x="99" y="12"/>
                  <a:pt x="100" y="12"/>
                </a:cubicBezTo>
                <a:close/>
                <a:moveTo>
                  <a:pt x="100" y="12"/>
                </a:moveTo>
                <a:cubicBezTo>
                  <a:pt x="100" y="12"/>
                  <a:pt x="100" y="12"/>
                  <a:pt x="100" y="12"/>
                </a:cubicBezTo>
                <a:cubicBezTo>
                  <a:pt x="100" y="12"/>
                  <a:pt x="100" y="12"/>
                  <a:pt x="100" y="12"/>
                </a:cubicBezTo>
                <a:close/>
                <a:moveTo>
                  <a:pt x="100" y="12"/>
                </a:moveTo>
                <a:cubicBezTo>
                  <a:pt x="100" y="12"/>
                  <a:pt x="100" y="12"/>
                  <a:pt x="100" y="12"/>
                </a:cubicBezTo>
                <a:cubicBezTo>
                  <a:pt x="100" y="12"/>
                  <a:pt x="100" y="12"/>
                  <a:pt x="100" y="12"/>
                </a:cubicBezTo>
                <a:close/>
                <a:moveTo>
                  <a:pt x="94" y="17"/>
                </a:moveTo>
                <a:cubicBezTo>
                  <a:pt x="94" y="17"/>
                  <a:pt x="94" y="17"/>
                  <a:pt x="94" y="17"/>
                </a:cubicBezTo>
                <a:cubicBezTo>
                  <a:pt x="94" y="17"/>
                  <a:pt x="94" y="17"/>
                  <a:pt x="94" y="17"/>
                </a:cubicBezTo>
                <a:close/>
                <a:moveTo>
                  <a:pt x="95" y="17"/>
                </a:moveTo>
                <a:cubicBezTo>
                  <a:pt x="95" y="17"/>
                  <a:pt x="95" y="17"/>
                  <a:pt x="95" y="17"/>
                </a:cubicBezTo>
                <a:cubicBezTo>
                  <a:pt x="95" y="17"/>
                  <a:pt x="95" y="17"/>
                  <a:pt x="95" y="17"/>
                </a:cubicBezTo>
                <a:close/>
                <a:moveTo>
                  <a:pt x="96" y="16"/>
                </a:moveTo>
                <a:cubicBezTo>
                  <a:pt x="96" y="16"/>
                  <a:pt x="96" y="17"/>
                  <a:pt x="96" y="17"/>
                </a:cubicBezTo>
                <a:cubicBezTo>
                  <a:pt x="96" y="17"/>
                  <a:pt x="96" y="16"/>
                  <a:pt x="96" y="16"/>
                </a:cubicBezTo>
                <a:close/>
                <a:moveTo>
                  <a:pt x="93" y="16"/>
                </a:moveTo>
                <a:cubicBezTo>
                  <a:pt x="93" y="17"/>
                  <a:pt x="93" y="17"/>
                  <a:pt x="93" y="17"/>
                </a:cubicBezTo>
                <a:cubicBezTo>
                  <a:pt x="93" y="17"/>
                  <a:pt x="93" y="16"/>
                  <a:pt x="93" y="16"/>
                </a:cubicBezTo>
                <a:close/>
                <a:moveTo>
                  <a:pt x="89" y="16"/>
                </a:moveTo>
                <a:cubicBezTo>
                  <a:pt x="89" y="16"/>
                  <a:pt x="89" y="16"/>
                  <a:pt x="89" y="16"/>
                </a:cubicBezTo>
                <a:cubicBezTo>
                  <a:pt x="89" y="16"/>
                  <a:pt x="89" y="16"/>
                  <a:pt x="89" y="16"/>
                </a:cubicBezTo>
                <a:close/>
                <a:moveTo>
                  <a:pt x="82" y="17"/>
                </a:moveTo>
                <a:cubicBezTo>
                  <a:pt x="82" y="17"/>
                  <a:pt x="82" y="18"/>
                  <a:pt x="82" y="17"/>
                </a:cubicBezTo>
                <a:cubicBezTo>
                  <a:pt x="82" y="17"/>
                  <a:pt x="82" y="17"/>
                  <a:pt x="82" y="17"/>
                </a:cubicBezTo>
                <a:close/>
                <a:moveTo>
                  <a:pt x="82" y="17"/>
                </a:moveTo>
                <a:cubicBezTo>
                  <a:pt x="82" y="17"/>
                  <a:pt x="83" y="18"/>
                  <a:pt x="82" y="17"/>
                </a:cubicBezTo>
                <a:cubicBezTo>
                  <a:pt x="82" y="17"/>
                  <a:pt x="82" y="17"/>
                  <a:pt x="82" y="17"/>
                </a:cubicBezTo>
                <a:close/>
                <a:moveTo>
                  <a:pt x="56" y="17"/>
                </a:moveTo>
                <a:cubicBezTo>
                  <a:pt x="56" y="17"/>
                  <a:pt x="55" y="17"/>
                  <a:pt x="55" y="17"/>
                </a:cubicBezTo>
                <a:cubicBezTo>
                  <a:pt x="55" y="17"/>
                  <a:pt x="55" y="17"/>
                  <a:pt x="56" y="17"/>
                </a:cubicBezTo>
                <a:close/>
                <a:moveTo>
                  <a:pt x="49" y="14"/>
                </a:moveTo>
                <a:cubicBezTo>
                  <a:pt x="49" y="15"/>
                  <a:pt x="49" y="15"/>
                  <a:pt x="48" y="15"/>
                </a:cubicBezTo>
                <a:cubicBezTo>
                  <a:pt x="48" y="15"/>
                  <a:pt x="48" y="14"/>
                  <a:pt x="49" y="14"/>
                </a:cubicBezTo>
                <a:close/>
                <a:moveTo>
                  <a:pt x="42" y="16"/>
                </a:moveTo>
                <a:cubicBezTo>
                  <a:pt x="41" y="16"/>
                  <a:pt x="41" y="16"/>
                  <a:pt x="41" y="16"/>
                </a:cubicBezTo>
                <a:cubicBezTo>
                  <a:pt x="41" y="16"/>
                  <a:pt x="42" y="16"/>
                  <a:pt x="42" y="16"/>
                </a:cubicBezTo>
                <a:close/>
                <a:moveTo>
                  <a:pt x="42" y="16"/>
                </a:moveTo>
                <a:cubicBezTo>
                  <a:pt x="42" y="16"/>
                  <a:pt x="42" y="16"/>
                  <a:pt x="42" y="16"/>
                </a:cubicBezTo>
                <a:cubicBezTo>
                  <a:pt x="42" y="16"/>
                  <a:pt x="42" y="16"/>
                  <a:pt x="42" y="16"/>
                </a:cubicBezTo>
                <a:close/>
                <a:moveTo>
                  <a:pt x="42" y="16"/>
                </a:moveTo>
                <a:cubicBezTo>
                  <a:pt x="42" y="16"/>
                  <a:pt x="42" y="16"/>
                  <a:pt x="42" y="16"/>
                </a:cubicBezTo>
                <a:cubicBezTo>
                  <a:pt x="42" y="16"/>
                  <a:pt x="42" y="16"/>
                  <a:pt x="42" y="16"/>
                </a:cubicBezTo>
                <a:close/>
                <a:moveTo>
                  <a:pt x="39" y="16"/>
                </a:moveTo>
                <a:cubicBezTo>
                  <a:pt x="39" y="16"/>
                  <a:pt x="39" y="16"/>
                  <a:pt x="39" y="16"/>
                </a:cubicBezTo>
                <a:cubicBezTo>
                  <a:pt x="39" y="16"/>
                  <a:pt x="39" y="16"/>
                  <a:pt x="39" y="16"/>
                </a:cubicBezTo>
                <a:close/>
                <a:moveTo>
                  <a:pt x="30" y="18"/>
                </a:moveTo>
                <a:cubicBezTo>
                  <a:pt x="30" y="18"/>
                  <a:pt x="30" y="18"/>
                  <a:pt x="30" y="18"/>
                </a:cubicBezTo>
                <a:cubicBezTo>
                  <a:pt x="30" y="18"/>
                  <a:pt x="30" y="18"/>
                  <a:pt x="30" y="18"/>
                </a:cubicBezTo>
                <a:close/>
                <a:moveTo>
                  <a:pt x="24" y="18"/>
                </a:moveTo>
                <a:cubicBezTo>
                  <a:pt x="24" y="18"/>
                  <a:pt x="24" y="18"/>
                  <a:pt x="24" y="18"/>
                </a:cubicBezTo>
                <a:cubicBezTo>
                  <a:pt x="24" y="18"/>
                  <a:pt x="24" y="18"/>
                  <a:pt x="24" y="18"/>
                </a:cubicBezTo>
                <a:close/>
                <a:moveTo>
                  <a:pt x="24" y="18"/>
                </a:moveTo>
                <a:cubicBezTo>
                  <a:pt x="24" y="18"/>
                  <a:pt x="24" y="18"/>
                  <a:pt x="24" y="18"/>
                </a:cubicBezTo>
                <a:cubicBezTo>
                  <a:pt x="24" y="18"/>
                  <a:pt x="24" y="18"/>
                  <a:pt x="24" y="18"/>
                </a:cubicBezTo>
                <a:close/>
                <a:moveTo>
                  <a:pt x="25" y="18"/>
                </a:moveTo>
                <a:cubicBezTo>
                  <a:pt x="25" y="18"/>
                  <a:pt x="25" y="18"/>
                  <a:pt x="24" y="18"/>
                </a:cubicBezTo>
                <a:cubicBezTo>
                  <a:pt x="24" y="18"/>
                  <a:pt x="24" y="18"/>
                  <a:pt x="25" y="18"/>
                </a:cubicBezTo>
                <a:close/>
                <a:moveTo>
                  <a:pt x="23" y="17"/>
                </a:moveTo>
                <a:cubicBezTo>
                  <a:pt x="23" y="17"/>
                  <a:pt x="23" y="17"/>
                  <a:pt x="23" y="17"/>
                </a:cubicBezTo>
                <a:cubicBezTo>
                  <a:pt x="23" y="17"/>
                  <a:pt x="23" y="17"/>
                  <a:pt x="23" y="17"/>
                </a:cubicBezTo>
                <a:close/>
                <a:moveTo>
                  <a:pt x="22" y="16"/>
                </a:moveTo>
                <a:cubicBezTo>
                  <a:pt x="22" y="17"/>
                  <a:pt x="23" y="17"/>
                  <a:pt x="22" y="17"/>
                </a:cubicBezTo>
                <a:cubicBezTo>
                  <a:pt x="23" y="17"/>
                  <a:pt x="22" y="17"/>
                  <a:pt x="22" y="16"/>
                </a:cubicBezTo>
                <a:close/>
                <a:moveTo>
                  <a:pt x="22" y="16"/>
                </a:moveTo>
                <a:cubicBezTo>
                  <a:pt x="22" y="16"/>
                  <a:pt x="22" y="17"/>
                  <a:pt x="22" y="16"/>
                </a:cubicBezTo>
                <a:cubicBezTo>
                  <a:pt x="22" y="16"/>
                  <a:pt x="22" y="16"/>
                  <a:pt x="22" y="16"/>
                </a:cubicBezTo>
                <a:close/>
                <a:moveTo>
                  <a:pt x="23" y="16"/>
                </a:moveTo>
                <a:cubicBezTo>
                  <a:pt x="22" y="16"/>
                  <a:pt x="22" y="16"/>
                  <a:pt x="23" y="16"/>
                </a:cubicBezTo>
                <a:cubicBezTo>
                  <a:pt x="23" y="16"/>
                  <a:pt x="23" y="16"/>
                  <a:pt x="23" y="16"/>
                </a:cubicBezTo>
                <a:close/>
                <a:moveTo>
                  <a:pt x="23" y="16"/>
                </a:moveTo>
                <a:cubicBezTo>
                  <a:pt x="23" y="16"/>
                  <a:pt x="23" y="16"/>
                  <a:pt x="23" y="16"/>
                </a:cubicBezTo>
                <a:cubicBezTo>
                  <a:pt x="23" y="16"/>
                  <a:pt x="23" y="16"/>
                  <a:pt x="23" y="16"/>
                </a:cubicBezTo>
                <a:close/>
                <a:moveTo>
                  <a:pt x="23" y="15"/>
                </a:moveTo>
                <a:cubicBezTo>
                  <a:pt x="23" y="16"/>
                  <a:pt x="22" y="15"/>
                  <a:pt x="23" y="15"/>
                </a:cubicBezTo>
                <a:cubicBezTo>
                  <a:pt x="23" y="15"/>
                  <a:pt x="23" y="15"/>
                  <a:pt x="23" y="15"/>
                </a:cubicBezTo>
                <a:close/>
                <a:moveTo>
                  <a:pt x="23" y="15"/>
                </a:moveTo>
                <a:cubicBezTo>
                  <a:pt x="23" y="15"/>
                  <a:pt x="23" y="15"/>
                  <a:pt x="23" y="15"/>
                </a:cubicBezTo>
                <a:cubicBezTo>
                  <a:pt x="23" y="15"/>
                  <a:pt x="22" y="15"/>
                  <a:pt x="23" y="15"/>
                </a:cubicBezTo>
                <a:close/>
                <a:moveTo>
                  <a:pt x="16" y="17"/>
                </a:moveTo>
                <a:cubicBezTo>
                  <a:pt x="16" y="17"/>
                  <a:pt x="16" y="17"/>
                  <a:pt x="16" y="17"/>
                </a:cubicBezTo>
                <a:cubicBezTo>
                  <a:pt x="15" y="17"/>
                  <a:pt x="16" y="17"/>
                  <a:pt x="16" y="17"/>
                </a:cubicBezTo>
                <a:close/>
                <a:moveTo>
                  <a:pt x="15" y="17"/>
                </a:move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5" y="17"/>
                  <a:pt x="15" y="17"/>
                </a:cubicBezTo>
                <a:close/>
                <a:moveTo>
                  <a:pt x="15" y="16"/>
                </a:move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5" y="16"/>
                  <a:pt x="15" y="16"/>
                </a:cubicBezTo>
                <a:close/>
                <a:moveTo>
                  <a:pt x="16" y="16"/>
                </a:moveTo>
                <a:cubicBezTo>
                  <a:pt x="15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4" y="16"/>
                </a:moveTo>
                <a:cubicBezTo>
                  <a:pt x="4" y="16"/>
                  <a:pt x="4" y="16"/>
                  <a:pt x="4" y="16"/>
                </a:cubicBezTo>
                <a:cubicBezTo>
                  <a:pt x="5" y="16"/>
                  <a:pt x="4" y="16"/>
                  <a:pt x="4" y="16"/>
                </a:cubicBezTo>
                <a:close/>
                <a:moveTo>
                  <a:pt x="9" y="10"/>
                </a:moveTo>
                <a:cubicBezTo>
                  <a:pt x="9" y="10"/>
                  <a:pt x="9" y="11"/>
                  <a:pt x="9" y="11"/>
                </a:cubicBezTo>
                <a:cubicBezTo>
                  <a:pt x="9" y="10"/>
                  <a:pt x="9" y="10"/>
                  <a:pt x="9" y="10"/>
                </a:cubicBezTo>
                <a:cubicBezTo>
                  <a:pt x="9" y="10"/>
                  <a:pt x="8" y="10"/>
                  <a:pt x="9" y="10"/>
                </a:cubicBezTo>
                <a:close/>
                <a:moveTo>
                  <a:pt x="8" y="10"/>
                </a:moveTo>
                <a:cubicBezTo>
                  <a:pt x="7" y="10"/>
                  <a:pt x="8" y="11"/>
                  <a:pt x="8" y="11"/>
                </a:cubicBezTo>
                <a:cubicBezTo>
                  <a:pt x="8" y="11"/>
                  <a:pt x="8" y="10"/>
                  <a:pt x="8" y="10"/>
                </a:cubicBezTo>
                <a:close/>
                <a:moveTo>
                  <a:pt x="10" y="11"/>
                </a:moveTo>
                <a:cubicBezTo>
                  <a:pt x="10" y="11"/>
                  <a:pt x="9" y="11"/>
                  <a:pt x="10" y="11"/>
                </a:cubicBezTo>
                <a:cubicBezTo>
                  <a:pt x="10" y="11"/>
                  <a:pt x="9" y="11"/>
                  <a:pt x="10" y="11"/>
                </a:cubicBezTo>
                <a:close/>
                <a:moveTo>
                  <a:pt x="10" y="11"/>
                </a:moveTo>
                <a:cubicBezTo>
                  <a:pt x="10" y="11"/>
                  <a:pt x="10" y="12"/>
                  <a:pt x="10" y="12"/>
                </a:cubicBezTo>
                <a:cubicBezTo>
                  <a:pt x="10" y="11"/>
                  <a:pt x="10" y="11"/>
                  <a:pt x="10" y="11"/>
                </a:cubicBezTo>
                <a:close/>
                <a:moveTo>
                  <a:pt x="9" y="11"/>
                </a:moveTo>
                <a:cubicBezTo>
                  <a:pt x="8" y="11"/>
                  <a:pt x="8" y="11"/>
                  <a:pt x="9" y="11"/>
                </a:cubicBezTo>
                <a:cubicBezTo>
                  <a:pt x="9" y="11"/>
                  <a:pt x="9" y="11"/>
                  <a:pt x="9" y="11"/>
                </a:cubicBezTo>
                <a:close/>
                <a:moveTo>
                  <a:pt x="11" y="11"/>
                </a:moveTo>
                <a:cubicBezTo>
                  <a:pt x="15" y="10"/>
                  <a:pt x="10" y="13"/>
                  <a:pt x="11" y="11"/>
                </a:cubicBezTo>
                <a:cubicBezTo>
                  <a:pt x="11" y="11"/>
                  <a:pt x="11" y="11"/>
                  <a:pt x="11" y="11"/>
                </a:cubicBezTo>
                <a:close/>
                <a:moveTo>
                  <a:pt x="9" y="13"/>
                </a:moveTo>
                <a:cubicBezTo>
                  <a:pt x="9" y="13"/>
                  <a:pt x="9" y="13"/>
                  <a:pt x="9" y="13"/>
                </a:cubicBezTo>
                <a:cubicBezTo>
                  <a:pt x="9" y="13"/>
                  <a:pt x="9" y="13"/>
                  <a:pt x="9" y="13"/>
                </a:cubicBezTo>
                <a:close/>
                <a:moveTo>
                  <a:pt x="9" y="13"/>
                </a:moveTo>
                <a:cubicBezTo>
                  <a:pt x="9" y="13"/>
                  <a:pt x="8" y="13"/>
                  <a:pt x="9" y="13"/>
                </a:cubicBezTo>
                <a:close/>
                <a:moveTo>
                  <a:pt x="14" y="13"/>
                </a:moveTo>
                <a:cubicBezTo>
                  <a:pt x="14" y="13"/>
                  <a:pt x="14" y="13"/>
                  <a:pt x="14" y="13"/>
                </a:cubicBezTo>
                <a:cubicBezTo>
                  <a:pt x="14" y="13"/>
                  <a:pt x="15" y="13"/>
                  <a:pt x="14" y="13"/>
                </a:cubicBezTo>
                <a:close/>
                <a:moveTo>
                  <a:pt x="16" y="13"/>
                </a:moveTo>
                <a:cubicBezTo>
                  <a:pt x="16" y="13"/>
                  <a:pt x="16" y="13"/>
                  <a:pt x="16" y="13"/>
                </a:cubicBezTo>
                <a:cubicBezTo>
                  <a:pt x="16" y="13"/>
                  <a:pt x="16" y="13"/>
                  <a:pt x="16" y="13"/>
                </a:cubicBezTo>
                <a:close/>
                <a:moveTo>
                  <a:pt x="15" y="13"/>
                </a:moveTo>
                <a:cubicBezTo>
                  <a:pt x="15" y="13"/>
                  <a:pt x="15" y="13"/>
                  <a:pt x="15" y="13"/>
                </a:cubicBezTo>
                <a:cubicBezTo>
                  <a:pt x="15" y="13"/>
                  <a:pt x="15" y="13"/>
                  <a:pt x="15" y="13"/>
                </a:cubicBezTo>
                <a:close/>
                <a:moveTo>
                  <a:pt x="15" y="13"/>
                </a:moveTo>
                <a:cubicBezTo>
                  <a:pt x="15" y="13"/>
                  <a:pt x="15" y="13"/>
                  <a:pt x="15" y="13"/>
                </a:cubicBezTo>
                <a:cubicBezTo>
                  <a:pt x="15" y="13"/>
                  <a:pt x="15" y="13"/>
                  <a:pt x="15" y="13"/>
                </a:cubicBezTo>
                <a:close/>
                <a:moveTo>
                  <a:pt x="10" y="13"/>
                </a:moveTo>
                <a:cubicBezTo>
                  <a:pt x="10" y="13"/>
                  <a:pt x="10" y="13"/>
                  <a:pt x="10" y="13"/>
                </a:cubicBezTo>
                <a:close/>
                <a:moveTo>
                  <a:pt x="11" y="13"/>
                </a:moveTo>
                <a:cubicBezTo>
                  <a:pt x="11" y="13"/>
                  <a:pt x="11" y="13"/>
                  <a:pt x="11" y="13"/>
                </a:cubicBezTo>
                <a:cubicBezTo>
                  <a:pt x="11" y="13"/>
                  <a:pt x="11" y="13"/>
                  <a:pt x="11" y="13"/>
                </a:cubicBezTo>
                <a:close/>
                <a:moveTo>
                  <a:pt x="13" y="13"/>
                </a:moveTo>
                <a:cubicBezTo>
                  <a:pt x="13" y="13"/>
                  <a:pt x="13" y="13"/>
                  <a:pt x="13" y="13"/>
                </a:cubicBezTo>
                <a:cubicBezTo>
                  <a:pt x="13" y="13"/>
                  <a:pt x="13" y="13"/>
                  <a:pt x="13" y="13"/>
                </a:cubicBezTo>
                <a:close/>
                <a:moveTo>
                  <a:pt x="12" y="13"/>
                </a:moveTo>
                <a:cubicBezTo>
                  <a:pt x="12" y="13"/>
                  <a:pt x="12" y="13"/>
                  <a:pt x="12" y="13"/>
                </a:cubicBezTo>
                <a:cubicBezTo>
                  <a:pt x="12" y="13"/>
                  <a:pt x="12" y="13"/>
                  <a:pt x="12" y="13"/>
                </a:cubicBezTo>
                <a:close/>
                <a:moveTo>
                  <a:pt x="17" y="13"/>
                </a:moveTo>
                <a:cubicBezTo>
                  <a:pt x="17" y="13"/>
                  <a:pt x="16" y="12"/>
                  <a:pt x="17" y="12"/>
                </a:cubicBezTo>
                <a:cubicBezTo>
                  <a:pt x="17" y="12"/>
                  <a:pt x="17" y="13"/>
                  <a:pt x="17" y="13"/>
                </a:cubicBezTo>
                <a:cubicBezTo>
                  <a:pt x="17" y="13"/>
                  <a:pt x="17" y="13"/>
                  <a:pt x="17" y="13"/>
                </a:cubicBezTo>
                <a:close/>
                <a:moveTo>
                  <a:pt x="17" y="13"/>
                </a:moveTo>
                <a:cubicBezTo>
                  <a:pt x="17" y="13"/>
                  <a:pt x="17" y="13"/>
                  <a:pt x="17" y="13"/>
                </a:cubicBezTo>
                <a:cubicBezTo>
                  <a:pt x="17" y="13"/>
                  <a:pt x="17" y="13"/>
                  <a:pt x="17" y="13"/>
                </a:cubicBezTo>
                <a:close/>
                <a:moveTo>
                  <a:pt x="19" y="12"/>
                </a:moveTo>
                <a:cubicBezTo>
                  <a:pt x="19" y="12"/>
                  <a:pt x="19" y="12"/>
                  <a:pt x="19" y="12"/>
                </a:cubicBezTo>
                <a:cubicBezTo>
                  <a:pt x="19" y="12"/>
                  <a:pt x="19" y="12"/>
                  <a:pt x="19" y="12"/>
                </a:cubicBezTo>
                <a:close/>
                <a:moveTo>
                  <a:pt x="17" y="12"/>
                </a:moveTo>
                <a:cubicBezTo>
                  <a:pt x="17" y="12"/>
                  <a:pt x="16" y="12"/>
                  <a:pt x="17" y="12"/>
                </a:cubicBezTo>
                <a:cubicBezTo>
                  <a:pt x="17" y="12"/>
                  <a:pt x="17" y="12"/>
                  <a:pt x="17" y="12"/>
                </a:cubicBezTo>
                <a:close/>
                <a:moveTo>
                  <a:pt x="16" y="12"/>
                </a:move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6" y="12"/>
                  <a:pt x="16" y="12"/>
                </a:cubicBezTo>
                <a:close/>
                <a:moveTo>
                  <a:pt x="15" y="12"/>
                </a:moveTo>
                <a:cubicBezTo>
                  <a:pt x="15" y="12"/>
                  <a:pt x="15" y="12"/>
                  <a:pt x="15" y="12"/>
                </a:cubicBezTo>
                <a:cubicBezTo>
                  <a:pt x="15" y="12"/>
                  <a:pt x="15" y="12"/>
                  <a:pt x="15" y="12"/>
                </a:cubicBezTo>
                <a:close/>
                <a:moveTo>
                  <a:pt x="15" y="13"/>
                </a:moveTo>
                <a:cubicBezTo>
                  <a:pt x="15" y="12"/>
                  <a:pt x="14" y="12"/>
                  <a:pt x="15" y="12"/>
                </a:cubicBezTo>
                <a:cubicBezTo>
                  <a:pt x="15" y="12"/>
                  <a:pt x="15" y="13"/>
                  <a:pt x="15" y="13"/>
                </a:cubicBezTo>
                <a:close/>
                <a:moveTo>
                  <a:pt x="16" y="12"/>
                </a:move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6" y="12"/>
                  <a:pt x="16" y="12"/>
                </a:cubicBezTo>
                <a:close/>
                <a:moveTo>
                  <a:pt x="10" y="13"/>
                </a:moveTo>
                <a:cubicBezTo>
                  <a:pt x="9" y="12"/>
                  <a:pt x="11" y="13"/>
                  <a:pt x="10" y="13"/>
                </a:cubicBezTo>
                <a:cubicBezTo>
                  <a:pt x="10" y="13"/>
                  <a:pt x="10" y="13"/>
                  <a:pt x="10" y="13"/>
                </a:cubicBezTo>
                <a:close/>
                <a:moveTo>
                  <a:pt x="13" y="12"/>
                </a:moveTo>
                <a:cubicBezTo>
                  <a:pt x="16" y="12"/>
                  <a:pt x="13" y="13"/>
                  <a:pt x="13" y="12"/>
                </a:cubicBezTo>
                <a:cubicBezTo>
                  <a:pt x="14" y="12"/>
                  <a:pt x="13" y="12"/>
                  <a:pt x="13" y="12"/>
                </a:cubicBezTo>
                <a:close/>
                <a:moveTo>
                  <a:pt x="20" y="11"/>
                </a:moveTo>
                <a:cubicBezTo>
                  <a:pt x="21" y="10"/>
                  <a:pt x="21" y="11"/>
                  <a:pt x="20" y="11"/>
                </a:cubicBezTo>
                <a:cubicBezTo>
                  <a:pt x="21" y="11"/>
                  <a:pt x="21" y="11"/>
                  <a:pt x="20" y="11"/>
                </a:cubicBezTo>
                <a:close/>
                <a:moveTo>
                  <a:pt x="20" y="11"/>
                </a:moveTo>
                <a:cubicBezTo>
                  <a:pt x="20" y="11"/>
                  <a:pt x="20" y="11"/>
                  <a:pt x="20" y="11"/>
                </a:cubicBezTo>
                <a:cubicBezTo>
                  <a:pt x="20" y="11"/>
                  <a:pt x="20" y="11"/>
                  <a:pt x="20" y="11"/>
                </a:cubicBezTo>
                <a:close/>
                <a:moveTo>
                  <a:pt x="18" y="11"/>
                </a:moveTo>
                <a:cubicBezTo>
                  <a:pt x="18" y="9"/>
                  <a:pt x="16" y="11"/>
                  <a:pt x="18" y="11"/>
                </a:cubicBezTo>
                <a:cubicBezTo>
                  <a:pt x="17" y="12"/>
                  <a:pt x="18" y="11"/>
                  <a:pt x="18" y="11"/>
                </a:cubicBezTo>
                <a:close/>
                <a:moveTo>
                  <a:pt x="19" y="10"/>
                </a:moveTo>
                <a:cubicBezTo>
                  <a:pt x="19" y="10"/>
                  <a:pt x="19" y="10"/>
                  <a:pt x="19" y="10"/>
                </a:cubicBezTo>
                <a:cubicBezTo>
                  <a:pt x="19" y="10"/>
                  <a:pt x="19" y="10"/>
                  <a:pt x="19" y="10"/>
                </a:cubicBezTo>
                <a:close/>
                <a:moveTo>
                  <a:pt x="21" y="9"/>
                </a:moveTo>
                <a:cubicBezTo>
                  <a:pt x="21" y="11"/>
                  <a:pt x="21" y="8"/>
                  <a:pt x="22" y="9"/>
                </a:cubicBezTo>
                <a:cubicBezTo>
                  <a:pt x="22" y="9"/>
                  <a:pt x="22" y="9"/>
                  <a:pt x="21" y="9"/>
                </a:cubicBezTo>
                <a:cubicBezTo>
                  <a:pt x="21" y="11"/>
                  <a:pt x="22" y="9"/>
                  <a:pt x="21" y="9"/>
                </a:cubicBezTo>
                <a:close/>
                <a:moveTo>
                  <a:pt x="23" y="9"/>
                </a:moveTo>
                <a:cubicBezTo>
                  <a:pt x="23" y="9"/>
                  <a:pt x="23" y="9"/>
                  <a:pt x="24" y="9"/>
                </a:cubicBezTo>
                <a:cubicBezTo>
                  <a:pt x="24" y="9"/>
                  <a:pt x="23" y="9"/>
                  <a:pt x="23" y="9"/>
                </a:cubicBezTo>
                <a:close/>
                <a:moveTo>
                  <a:pt x="26" y="9"/>
                </a:moveTo>
                <a:cubicBezTo>
                  <a:pt x="26" y="9"/>
                  <a:pt x="26" y="9"/>
                  <a:pt x="26" y="9"/>
                </a:cubicBezTo>
                <a:cubicBezTo>
                  <a:pt x="26" y="9"/>
                  <a:pt x="26" y="9"/>
                  <a:pt x="26" y="9"/>
                </a:cubicBezTo>
                <a:close/>
                <a:moveTo>
                  <a:pt x="20" y="8"/>
                </a:moveTo>
                <a:cubicBezTo>
                  <a:pt x="20" y="9"/>
                  <a:pt x="20" y="9"/>
                  <a:pt x="20" y="9"/>
                </a:cubicBezTo>
                <a:cubicBezTo>
                  <a:pt x="19" y="9"/>
                  <a:pt x="20" y="8"/>
                  <a:pt x="20" y="8"/>
                </a:cubicBezTo>
                <a:close/>
                <a:moveTo>
                  <a:pt x="19" y="9"/>
                </a:moveTo>
                <a:cubicBezTo>
                  <a:pt x="19" y="9"/>
                  <a:pt x="19" y="9"/>
                  <a:pt x="19" y="9"/>
                </a:cubicBezTo>
                <a:cubicBezTo>
                  <a:pt x="19" y="9"/>
                  <a:pt x="19" y="9"/>
                  <a:pt x="19" y="9"/>
                </a:cubicBezTo>
                <a:close/>
                <a:moveTo>
                  <a:pt x="21" y="8"/>
                </a:moveTo>
                <a:cubicBezTo>
                  <a:pt x="21" y="9"/>
                  <a:pt x="21" y="9"/>
                  <a:pt x="20" y="9"/>
                </a:cubicBezTo>
                <a:cubicBezTo>
                  <a:pt x="20" y="9"/>
                  <a:pt x="21" y="8"/>
                  <a:pt x="21" y="8"/>
                </a:cubicBezTo>
                <a:close/>
                <a:moveTo>
                  <a:pt x="21" y="8"/>
                </a:moveTo>
                <a:cubicBezTo>
                  <a:pt x="21" y="8"/>
                  <a:pt x="21" y="9"/>
                  <a:pt x="21" y="9"/>
                </a:cubicBezTo>
                <a:cubicBezTo>
                  <a:pt x="21" y="9"/>
                  <a:pt x="21" y="8"/>
                  <a:pt x="21" y="8"/>
                </a:cubicBezTo>
                <a:close/>
                <a:moveTo>
                  <a:pt x="23" y="8"/>
                </a:moveTo>
                <a:cubicBezTo>
                  <a:pt x="23" y="9"/>
                  <a:pt x="23" y="9"/>
                  <a:pt x="23" y="9"/>
                </a:cubicBezTo>
                <a:cubicBezTo>
                  <a:pt x="23" y="9"/>
                  <a:pt x="23" y="8"/>
                  <a:pt x="23" y="8"/>
                </a:cubicBezTo>
                <a:close/>
                <a:moveTo>
                  <a:pt x="22" y="8"/>
                </a:moveTo>
                <a:cubicBezTo>
                  <a:pt x="22" y="8"/>
                  <a:pt x="23" y="9"/>
                  <a:pt x="22" y="8"/>
                </a:cubicBezTo>
                <a:close/>
                <a:moveTo>
                  <a:pt x="24" y="9"/>
                </a:moveTo>
                <a:cubicBezTo>
                  <a:pt x="24" y="9"/>
                  <a:pt x="24" y="9"/>
                  <a:pt x="24" y="9"/>
                </a:cubicBezTo>
                <a:cubicBezTo>
                  <a:pt x="24" y="9"/>
                  <a:pt x="24" y="9"/>
                  <a:pt x="24" y="9"/>
                </a:cubicBezTo>
                <a:close/>
                <a:moveTo>
                  <a:pt x="18" y="9"/>
                </a:move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lose/>
                <a:moveTo>
                  <a:pt x="18" y="9"/>
                </a:move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lose/>
                <a:moveTo>
                  <a:pt x="20" y="9"/>
                </a:moveTo>
                <a:cubicBezTo>
                  <a:pt x="20" y="9"/>
                  <a:pt x="21" y="9"/>
                  <a:pt x="20" y="10"/>
                </a:cubicBezTo>
                <a:cubicBezTo>
                  <a:pt x="20" y="9"/>
                  <a:pt x="20" y="9"/>
                  <a:pt x="20" y="9"/>
                </a:cubicBezTo>
                <a:close/>
                <a:moveTo>
                  <a:pt x="8" y="9"/>
                </a:moveTo>
                <a:cubicBezTo>
                  <a:pt x="6" y="10"/>
                  <a:pt x="8" y="8"/>
                  <a:pt x="8" y="9"/>
                </a:cubicBezTo>
                <a:cubicBezTo>
                  <a:pt x="8" y="9"/>
                  <a:pt x="8" y="9"/>
                  <a:pt x="8" y="9"/>
                </a:cubicBezTo>
                <a:close/>
                <a:moveTo>
                  <a:pt x="8" y="9"/>
                </a:moveTo>
                <a:cubicBezTo>
                  <a:pt x="8" y="9"/>
                  <a:pt x="8" y="9"/>
                  <a:pt x="8" y="9"/>
                </a:cubicBezTo>
                <a:cubicBezTo>
                  <a:pt x="8" y="9"/>
                  <a:pt x="8" y="9"/>
                  <a:pt x="8" y="9"/>
                </a:cubicBezTo>
                <a:close/>
                <a:moveTo>
                  <a:pt x="7" y="9"/>
                </a:moveTo>
                <a:cubicBezTo>
                  <a:pt x="7" y="9"/>
                  <a:pt x="7" y="9"/>
                  <a:pt x="7" y="9"/>
                </a:cubicBezTo>
                <a:cubicBezTo>
                  <a:pt x="7" y="9"/>
                  <a:pt x="7" y="9"/>
                  <a:pt x="7" y="9"/>
                </a:cubicBezTo>
                <a:close/>
                <a:moveTo>
                  <a:pt x="11" y="9"/>
                </a:moveTo>
                <a:cubicBezTo>
                  <a:pt x="11" y="9"/>
                  <a:pt x="11" y="9"/>
                  <a:pt x="11" y="10"/>
                </a:cubicBezTo>
                <a:cubicBezTo>
                  <a:pt x="11" y="10"/>
                  <a:pt x="11" y="9"/>
                  <a:pt x="11" y="9"/>
                </a:cubicBezTo>
                <a:close/>
                <a:moveTo>
                  <a:pt x="10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10"/>
                  <a:pt x="10" y="10"/>
                  <a:pt x="10" y="10"/>
                </a:cubicBezTo>
                <a:close/>
                <a:moveTo>
                  <a:pt x="9" y="10"/>
                </a:moveTo>
                <a:cubicBezTo>
                  <a:pt x="9" y="10"/>
                  <a:pt x="9" y="10"/>
                  <a:pt x="9" y="10"/>
                </a:cubicBezTo>
                <a:cubicBezTo>
                  <a:pt x="9" y="10"/>
                  <a:pt x="9" y="10"/>
                  <a:pt x="9" y="10"/>
                </a:cubicBezTo>
                <a:close/>
                <a:moveTo>
                  <a:pt x="11" y="10"/>
                </a:moveTo>
                <a:cubicBezTo>
                  <a:pt x="10" y="10"/>
                  <a:pt x="11" y="9"/>
                  <a:pt x="11" y="10"/>
                </a:cubicBezTo>
                <a:close/>
                <a:moveTo>
                  <a:pt x="15" y="10"/>
                </a:moveTo>
                <a:cubicBezTo>
                  <a:pt x="15" y="11"/>
                  <a:pt x="15" y="10"/>
                  <a:pt x="15" y="10"/>
                </a:cubicBezTo>
                <a:cubicBezTo>
                  <a:pt x="15" y="10"/>
                  <a:pt x="15" y="10"/>
                  <a:pt x="15" y="10"/>
                </a:cubicBezTo>
                <a:close/>
                <a:moveTo>
                  <a:pt x="15" y="11"/>
                </a:moveTo>
                <a:cubicBezTo>
                  <a:pt x="15" y="11"/>
                  <a:pt x="15" y="11"/>
                  <a:pt x="15" y="11"/>
                </a:cubicBezTo>
                <a:cubicBezTo>
                  <a:pt x="14" y="11"/>
                  <a:pt x="15" y="11"/>
                  <a:pt x="15" y="11"/>
                </a:cubicBezTo>
                <a:close/>
                <a:moveTo>
                  <a:pt x="15" y="11"/>
                </a:moveTo>
                <a:cubicBezTo>
                  <a:pt x="14" y="12"/>
                  <a:pt x="14" y="12"/>
                  <a:pt x="14" y="11"/>
                </a:cubicBezTo>
                <a:cubicBezTo>
                  <a:pt x="14" y="11"/>
                  <a:pt x="15" y="11"/>
                  <a:pt x="15" y="11"/>
                </a:cubicBezTo>
                <a:close/>
                <a:moveTo>
                  <a:pt x="19" y="11"/>
                </a:moveTo>
                <a:cubicBezTo>
                  <a:pt x="18" y="12"/>
                  <a:pt x="18" y="11"/>
                  <a:pt x="19" y="11"/>
                </a:cubicBezTo>
                <a:cubicBezTo>
                  <a:pt x="19" y="11"/>
                  <a:pt x="19" y="11"/>
                  <a:pt x="19" y="11"/>
                </a:cubicBezTo>
                <a:close/>
                <a:moveTo>
                  <a:pt x="13" y="11"/>
                </a:moveTo>
                <a:cubicBezTo>
                  <a:pt x="13" y="11"/>
                  <a:pt x="13" y="11"/>
                  <a:pt x="13" y="11"/>
                </a:cubicBezTo>
                <a:cubicBezTo>
                  <a:pt x="13" y="11"/>
                  <a:pt x="13" y="11"/>
                  <a:pt x="13" y="11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11" y="12"/>
                </a:moveTo>
                <a:cubicBezTo>
                  <a:pt x="10" y="13"/>
                  <a:pt x="11" y="12"/>
                  <a:pt x="11" y="12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8" y="12"/>
                </a:moveTo>
                <a:cubicBezTo>
                  <a:pt x="8" y="12"/>
                  <a:pt x="8" y="12"/>
                  <a:pt x="9" y="12"/>
                </a:cubicBezTo>
                <a:cubicBezTo>
                  <a:pt x="9" y="12"/>
                  <a:pt x="9" y="12"/>
                  <a:pt x="8" y="12"/>
                </a:cubicBezTo>
                <a:close/>
                <a:moveTo>
                  <a:pt x="12" y="12"/>
                </a:moveTo>
                <a:cubicBezTo>
                  <a:pt x="11" y="12"/>
                  <a:pt x="12" y="12"/>
                  <a:pt x="12" y="12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10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10"/>
                  <a:pt x="10" y="10"/>
                  <a:pt x="10" y="10"/>
                </a:cubicBezTo>
                <a:close/>
                <a:moveTo>
                  <a:pt x="10" y="10"/>
                </a:moveTo>
                <a:cubicBezTo>
                  <a:pt x="10" y="11"/>
                  <a:pt x="10" y="11"/>
                  <a:pt x="10" y="11"/>
                </a:cubicBezTo>
                <a:cubicBezTo>
                  <a:pt x="10" y="11"/>
                  <a:pt x="10" y="10"/>
                  <a:pt x="10" y="10"/>
                </a:cubicBezTo>
                <a:close/>
                <a:moveTo>
                  <a:pt x="10" y="10"/>
                </a:moveTo>
                <a:cubicBezTo>
                  <a:pt x="10" y="11"/>
                  <a:pt x="10" y="11"/>
                  <a:pt x="10" y="11"/>
                </a:cubicBezTo>
                <a:cubicBezTo>
                  <a:pt x="9" y="11"/>
                  <a:pt x="10" y="10"/>
                  <a:pt x="10" y="10"/>
                </a:cubicBezTo>
                <a:close/>
                <a:moveTo>
                  <a:pt x="4" y="10"/>
                </a:moveTo>
                <a:cubicBezTo>
                  <a:pt x="4" y="10"/>
                  <a:pt x="4" y="10"/>
                  <a:pt x="4" y="10"/>
                </a:cubicBezTo>
                <a:cubicBezTo>
                  <a:pt x="4" y="10"/>
                  <a:pt x="4" y="10"/>
                  <a:pt x="4" y="10"/>
                </a:cubicBezTo>
                <a:close/>
                <a:moveTo>
                  <a:pt x="6" y="10"/>
                </a:moveTo>
                <a:cubicBezTo>
                  <a:pt x="6" y="10"/>
                  <a:pt x="6" y="10"/>
                  <a:pt x="6" y="10"/>
                </a:cubicBezTo>
                <a:cubicBezTo>
                  <a:pt x="6" y="10"/>
                  <a:pt x="6" y="10"/>
                  <a:pt x="6" y="10"/>
                </a:cubicBezTo>
                <a:close/>
                <a:moveTo>
                  <a:pt x="2" y="10"/>
                </a:moveTo>
                <a:cubicBezTo>
                  <a:pt x="2" y="10"/>
                  <a:pt x="3" y="10"/>
                  <a:pt x="2" y="10"/>
                </a:cubicBezTo>
                <a:close/>
                <a:moveTo>
                  <a:pt x="4" y="10"/>
                </a:moveTo>
                <a:cubicBezTo>
                  <a:pt x="5" y="9"/>
                  <a:pt x="5" y="9"/>
                  <a:pt x="5" y="9"/>
                </a:cubicBezTo>
                <a:cubicBezTo>
                  <a:pt x="5" y="10"/>
                  <a:pt x="5" y="10"/>
                  <a:pt x="4" y="10"/>
                </a:cubicBezTo>
                <a:cubicBezTo>
                  <a:pt x="5" y="9"/>
                  <a:pt x="5" y="10"/>
                  <a:pt x="4" y="10"/>
                </a:cubicBezTo>
                <a:close/>
                <a:moveTo>
                  <a:pt x="4" y="9"/>
                </a:moveTo>
                <a:cubicBezTo>
                  <a:pt x="4" y="9"/>
                  <a:pt x="4" y="9"/>
                  <a:pt x="4" y="9"/>
                </a:cubicBezTo>
                <a:cubicBezTo>
                  <a:pt x="4" y="9"/>
                  <a:pt x="4" y="9"/>
                  <a:pt x="4" y="9"/>
                </a:cubicBezTo>
                <a:close/>
                <a:moveTo>
                  <a:pt x="3" y="10"/>
                </a:moveTo>
                <a:cubicBezTo>
                  <a:pt x="3" y="10"/>
                  <a:pt x="3" y="10"/>
                  <a:pt x="3" y="10"/>
                </a:cubicBezTo>
                <a:cubicBezTo>
                  <a:pt x="3" y="10"/>
                  <a:pt x="3" y="10"/>
                  <a:pt x="3" y="10"/>
                </a:cubicBezTo>
                <a:close/>
                <a:moveTo>
                  <a:pt x="4" y="9"/>
                </a:moveTo>
                <a:cubicBezTo>
                  <a:pt x="4" y="9"/>
                  <a:pt x="4" y="10"/>
                  <a:pt x="4" y="10"/>
                </a:cubicBezTo>
                <a:cubicBezTo>
                  <a:pt x="4" y="10"/>
                  <a:pt x="4" y="9"/>
                  <a:pt x="4" y="9"/>
                </a:cubicBezTo>
                <a:close/>
                <a:moveTo>
                  <a:pt x="4" y="9"/>
                </a:moveTo>
                <a:cubicBezTo>
                  <a:pt x="4" y="9"/>
                  <a:pt x="4" y="10"/>
                  <a:pt x="3" y="9"/>
                </a:cubicBezTo>
                <a:cubicBezTo>
                  <a:pt x="3" y="9"/>
                  <a:pt x="4" y="9"/>
                  <a:pt x="4" y="9"/>
                </a:cubicBezTo>
                <a:close/>
                <a:moveTo>
                  <a:pt x="4" y="9"/>
                </a:moveTo>
                <a:cubicBezTo>
                  <a:pt x="4" y="9"/>
                  <a:pt x="4" y="9"/>
                  <a:pt x="4" y="9"/>
                </a:cubicBezTo>
                <a:cubicBezTo>
                  <a:pt x="4" y="9"/>
                  <a:pt x="4" y="9"/>
                  <a:pt x="4" y="9"/>
                </a:cubicBezTo>
                <a:close/>
                <a:moveTo>
                  <a:pt x="6" y="9"/>
                </a:moveTo>
                <a:cubicBezTo>
                  <a:pt x="5" y="9"/>
                  <a:pt x="10" y="9"/>
                  <a:pt x="6" y="9"/>
                </a:cubicBezTo>
                <a:cubicBezTo>
                  <a:pt x="6" y="9"/>
                  <a:pt x="6" y="9"/>
                  <a:pt x="6" y="9"/>
                </a:cubicBezTo>
                <a:close/>
                <a:moveTo>
                  <a:pt x="3" y="9"/>
                </a:moveTo>
                <a:cubicBezTo>
                  <a:pt x="3" y="9"/>
                  <a:pt x="3" y="9"/>
                  <a:pt x="3" y="9"/>
                </a:cubicBezTo>
                <a:cubicBezTo>
                  <a:pt x="3" y="9"/>
                  <a:pt x="3" y="9"/>
                  <a:pt x="3" y="9"/>
                </a:cubicBezTo>
                <a:close/>
                <a:moveTo>
                  <a:pt x="5" y="9"/>
                </a:moveTo>
                <a:cubicBezTo>
                  <a:pt x="5" y="9"/>
                  <a:pt x="5" y="9"/>
                  <a:pt x="5" y="9"/>
                </a:cubicBezTo>
                <a:cubicBezTo>
                  <a:pt x="5" y="9"/>
                  <a:pt x="5" y="9"/>
                  <a:pt x="5" y="9"/>
                </a:cubicBezTo>
                <a:close/>
                <a:moveTo>
                  <a:pt x="4" y="8"/>
                </a:moveTo>
                <a:cubicBezTo>
                  <a:pt x="4" y="8"/>
                  <a:pt x="4" y="9"/>
                  <a:pt x="4" y="8"/>
                </a:cubicBezTo>
                <a:cubicBezTo>
                  <a:pt x="4" y="8"/>
                  <a:pt x="4" y="8"/>
                  <a:pt x="4" y="8"/>
                </a:cubicBezTo>
                <a:close/>
                <a:moveTo>
                  <a:pt x="6" y="8"/>
                </a:moveTo>
                <a:cubicBezTo>
                  <a:pt x="6" y="8"/>
                  <a:pt x="6" y="8"/>
                  <a:pt x="7" y="8"/>
                </a:cubicBezTo>
                <a:cubicBezTo>
                  <a:pt x="7" y="8"/>
                  <a:pt x="6" y="9"/>
                  <a:pt x="6" y="8"/>
                </a:cubicBezTo>
                <a:close/>
                <a:moveTo>
                  <a:pt x="3" y="8"/>
                </a:moveTo>
                <a:cubicBezTo>
                  <a:pt x="3" y="8"/>
                  <a:pt x="3" y="8"/>
                  <a:pt x="3" y="8"/>
                </a:cubicBezTo>
                <a:cubicBezTo>
                  <a:pt x="3" y="8"/>
                  <a:pt x="3" y="8"/>
                  <a:pt x="3" y="8"/>
                </a:cubicBezTo>
                <a:close/>
                <a:moveTo>
                  <a:pt x="4" y="8"/>
                </a:moveTo>
                <a:cubicBezTo>
                  <a:pt x="4" y="8"/>
                  <a:pt x="4" y="8"/>
                  <a:pt x="3" y="8"/>
                </a:cubicBezTo>
                <a:cubicBezTo>
                  <a:pt x="3" y="8"/>
                  <a:pt x="4" y="8"/>
                  <a:pt x="4" y="8"/>
                </a:cubicBezTo>
                <a:close/>
                <a:moveTo>
                  <a:pt x="6" y="8"/>
                </a:moveTo>
                <a:cubicBezTo>
                  <a:pt x="5" y="8"/>
                  <a:pt x="6" y="9"/>
                  <a:pt x="6" y="8"/>
                </a:cubicBezTo>
                <a:close/>
                <a:moveTo>
                  <a:pt x="6" y="8"/>
                </a:moveTo>
                <a:cubicBezTo>
                  <a:pt x="7" y="8"/>
                  <a:pt x="6" y="8"/>
                  <a:pt x="6" y="8"/>
                </a:cubicBezTo>
                <a:close/>
                <a:moveTo>
                  <a:pt x="3" y="8"/>
                </a:moveTo>
                <a:cubicBezTo>
                  <a:pt x="3" y="8"/>
                  <a:pt x="3" y="8"/>
                  <a:pt x="3" y="8"/>
                </a:cubicBezTo>
                <a:cubicBezTo>
                  <a:pt x="4" y="8"/>
                  <a:pt x="4" y="8"/>
                  <a:pt x="3" y="8"/>
                </a:cubicBezTo>
                <a:close/>
                <a:moveTo>
                  <a:pt x="4" y="7"/>
                </a:moveTo>
                <a:cubicBezTo>
                  <a:pt x="4" y="8"/>
                  <a:pt x="3" y="7"/>
                  <a:pt x="4" y="7"/>
                </a:cubicBezTo>
                <a:cubicBezTo>
                  <a:pt x="4" y="7"/>
                  <a:pt x="4" y="7"/>
                  <a:pt x="4" y="7"/>
                </a:cubicBezTo>
                <a:close/>
                <a:moveTo>
                  <a:pt x="4" y="8"/>
                </a:moveTo>
                <a:cubicBezTo>
                  <a:pt x="4" y="8"/>
                  <a:pt x="4" y="7"/>
                  <a:pt x="4" y="7"/>
                </a:cubicBezTo>
                <a:cubicBezTo>
                  <a:pt x="4" y="8"/>
                  <a:pt x="4" y="8"/>
                  <a:pt x="4" y="8"/>
                </a:cubicBezTo>
                <a:close/>
                <a:moveTo>
                  <a:pt x="7" y="7"/>
                </a:moveTo>
                <a:cubicBezTo>
                  <a:pt x="7" y="7"/>
                  <a:pt x="7" y="8"/>
                  <a:pt x="7" y="8"/>
                </a:cubicBezTo>
                <a:cubicBezTo>
                  <a:pt x="7" y="8"/>
                  <a:pt x="7" y="7"/>
                  <a:pt x="7" y="7"/>
                </a:cubicBezTo>
                <a:close/>
                <a:moveTo>
                  <a:pt x="8" y="8"/>
                </a:moveTo>
                <a:cubicBezTo>
                  <a:pt x="3" y="8"/>
                  <a:pt x="11" y="7"/>
                  <a:pt x="8" y="8"/>
                </a:cubicBezTo>
                <a:cubicBezTo>
                  <a:pt x="8" y="8"/>
                  <a:pt x="8" y="8"/>
                  <a:pt x="8" y="8"/>
                </a:cubicBezTo>
                <a:close/>
                <a:moveTo>
                  <a:pt x="10" y="8"/>
                </a:moveTo>
                <a:cubicBezTo>
                  <a:pt x="10" y="8"/>
                  <a:pt x="9" y="8"/>
                  <a:pt x="9" y="8"/>
                </a:cubicBezTo>
                <a:cubicBezTo>
                  <a:pt x="9" y="8"/>
                  <a:pt x="9" y="8"/>
                  <a:pt x="10" y="8"/>
                </a:cubicBezTo>
                <a:close/>
                <a:moveTo>
                  <a:pt x="10" y="8"/>
                </a:moveTo>
                <a:cubicBezTo>
                  <a:pt x="10" y="8"/>
                  <a:pt x="10" y="8"/>
                  <a:pt x="10" y="8"/>
                </a:cubicBezTo>
                <a:cubicBezTo>
                  <a:pt x="10" y="8"/>
                  <a:pt x="10" y="8"/>
                  <a:pt x="10" y="8"/>
                </a:cubicBezTo>
                <a:close/>
                <a:moveTo>
                  <a:pt x="12" y="8"/>
                </a:move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lose/>
                <a:moveTo>
                  <a:pt x="11" y="8"/>
                </a:moveTo>
                <a:cubicBezTo>
                  <a:pt x="12" y="9"/>
                  <a:pt x="11" y="8"/>
                  <a:pt x="11" y="8"/>
                </a:cubicBezTo>
                <a:cubicBezTo>
                  <a:pt x="11" y="9"/>
                  <a:pt x="11" y="8"/>
                  <a:pt x="11" y="8"/>
                </a:cubicBezTo>
                <a:close/>
                <a:moveTo>
                  <a:pt x="14" y="9"/>
                </a:moveTo>
                <a:cubicBezTo>
                  <a:pt x="14" y="9"/>
                  <a:pt x="11" y="11"/>
                  <a:pt x="14" y="9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7" y="9"/>
                </a:moveTo>
                <a:cubicBezTo>
                  <a:pt x="17" y="9"/>
                  <a:pt x="17" y="9"/>
                  <a:pt x="17" y="9"/>
                </a:cubicBezTo>
                <a:cubicBezTo>
                  <a:pt x="17" y="9"/>
                  <a:pt x="17" y="9"/>
                  <a:pt x="17" y="9"/>
                </a:cubicBezTo>
                <a:close/>
                <a:moveTo>
                  <a:pt x="18" y="8"/>
                </a:moveTo>
                <a:cubicBezTo>
                  <a:pt x="18" y="8"/>
                  <a:pt x="19" y="10"/>
                  <a:pt x="18" y="8"/>
                </a:cubicBezTo>
                <a:cubicBezTo>
                  <a:pt x="19" y="8"/>
                  <a:pt x="18" y="9"/>
                  <a:pt x="18" y="8"/>
                </a:cubicBezTo>
                <a:close/>
                <a:moveTo>
                  <a:pt x="19" y="8"/>
                </a:moveTo>
                <a:cubicBezTo>
                  <a:pt x="19" y="8"/>
                  <a:pt x="19" y="8"/>
                  <a:pt x="19" y="8"/>
                </a:cubicBezTo>
                <a:cubicBezTo>
                  <a:pt x="19" y="8"/>
                  <a:pt x="19" y="8"/>
                  <a:pt x="19" y="8"/>
                </a:cubicBezTo>
                <a:close/>
                <a:moveTo>
                  <a:pt x="18" y="8"/>
                </a:moveTo>
                <a:cubicBezTo>
                  <a:pt x="18" y="8"/>
                  <a:pt x="18" y="8"/>
                  <a:pt x="18" y="8"/>
                </a:cubicBezTo>
                <a:cubicBezTo>
                  <a:pt x="18" y="8"/>
                  <a:pt x="18" y="8"/>
                  <a:pt x="18" y="8"/>
                </a:cubicBezTo>
                <a:close/>
                <a:moveTo>
                  <a:pt x="17" y="9"/>
                </a:moveTo>
                <a:cubicBezTo>
                  <a:pt x="17" y="8"/>
                  <a:pt x="17" y="8"/>
                  <a:pt x="17" y="8"/>
                </a:cubicBezTo>
                <a:cubicBezTo>
                  <a:pt x="17" y="8"/>
                  <a:pt x="17" y="9"/>
                  <a:pt x="17" y="9"/>
                </a:cubicBezTo>
                <a:close/>
                <a:moveTo>
                  <a:pt x="15" y="8"/>
                </a:moveTo>
                <a:cubicBezTo>
                  <a:pt x="15" y="8"/>
                  <a:pt x="15" y="8"/>
                  <a:pt x="15" y="8"/>
                </a:cubicBezTo>
                <a:cubicBezTo>
                  <a:pt x="15" y="8"/>
                  <a:pt x="15" y="8"/>
                  <a:pt x="15" y="8"/>
                </a:cubicBezTo>
                <a:close/>
                <a:moveTo>
                  <a:pt x="16" y="7"/>
                </a:move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lose/>
                <a:moveTo>
                  <a:pt x="16" y="7"/>
                </a:moveTo>
                <a:cubicBezTo>
                  <a:pt x="16" y="7"/>
                  <a:pt x="15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lose/>
                <a:moveTo>
                  <a:pt x="20" y="7"/>
                </a:moveTo>
                <a:cubicBezTo>
                  <a:pt x="20" y="7"/>
                  <a:pt x="20" y="7"/>
                  <a:pt x="20" y="7"/>
                </a:cubicBezTo>
                <a:cubicBezTo>
                  <a:pt x="20" y="7"/>
                  <a:pt x="20" y="7"/>
                  <a:pt x="20" y="7"/>
                </a:cubicBezTo>
                <a:close/>
                <a:moveTo>
                  <a:pt x="19" y="7"/>
                </a:moveTo>
                <a:cubicBezTo>
                  <a:pt x="19" y="7"/>
                  <a:pt x="19" y="7"/>
                  <a:pt x="19" y="7"/>
                </a:cubicBezTo>
                <a:cubicBezTo>
                  <a:pt x="19" y="7"/>
                  <a:pt x="19" y="7"/>
                  <a:pt x="19" y="7"/>
                </a:cubicBezTo>
                <a:close/>
                <a:moveTo>
                  <a:pt x="22" y="7"/>
                </a:moveTo>
                <a:cubicBezTo>
                  <a:pt x="22" y="7"/>
                  <a:pt x="22" y="7"/>
                  <a:pt x="22" y="7"/>
                </a:cubicBezTo>
                <a:cubicBezTo>
                  <a:pt x="22" y="7"/>
                  <a:pt x="22" y="7"/>
                  <a:pt x="22" y="7"/>
                </a:cubicBezTo>
                <a:close/>
                <a:moveTo>
                  <a:pt x="21" y="7"/>
                </a:moveTo>
                <a:cubicBezTo>
                  <a:pt x="21" y="7"/>
                  <a:pt x="21" y="7"/>
                  <a:pt x="21" y="7"/>
                </a:cubicBezTo>
                <a:cubicBezTo>
                  <a:pt x="21" y="7"/>
                  <a:pt x="21" y="7"/>
                  <a:pt x="21" y="7"/>
                </a:cubicBezTo>
                <a:close/>
                <a:moveTo>
                  <a:pt x="22" y="7"/>
                </a:moveTo>
                <a:cubicBezTo>
                  <a:pt x="22" y="7"/>
                  <a:pt x="22" y="7"/>
                  <a:pt x="22" y="7"/>
                </a:cubicBezTo>
                <a:cubicBezTo>
                  <a:pt x="22" y="7"/>
                  <a:pt x="22" y="8"/>
                  <a:pt x="22" y="7"/>
                </a:cubicBezTo>
                <a:close/>
                <a:moveTo>
                  <a:pt x="17" y="8"/>
                </a:moveTo>
                <a:cubicBezTo>
                  <a:pt x="17" y="8"/>
                  <a:pt x="17" y="8"/>
                  <a:pt x="17" y="8"/>
                </a:cubicBezTo>
                <a:cubicBezTo>
                  <a:pt x="18" y="8"/>
                  <a:pt x="17" y="8"/>
                  <a:pt x="17" y="8"/>
                </a:cubicBezTo>
                <a:close/>
                <a:moveTo>
                  <a:pt x="17" y="8"/>
                </a:moveTo>
                <a:cubicBezTo>
                  <a:pt x="15" y="9"/>
                  <a:pt x="15" y="7"/>
                  <a:pt x="17" y="8"/>
                </a:cubicBezTo>
                <a:cubicBezTo>
                  <a:pt x="17" y="8"/>
                  <a:pt x="17" y="8"/>
                  <a:pt x="17" y="8"/>
                </a:cubicBezTo>
                <a:close/>
                <a:moveTo>
                  <a:pt x="16" y="8"/>
                </a:move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8"/>
                  <a:pt x="16" y="8"/>
                </a:cubicBezTo>
                <a:close/>
                <a:moveTo>
                  <a:pt x="21" y="8"/>
                </a:moveTo>
                <a:cubicBezTo>
                  <a:pt x="20" y="8"/>
                  <a:pt x="21" y="8"/>
                  <a:pt x="21" y="8"/>
                </a:cubicBezTo>
                <a:close/>
                <a:moveTo>
                  <a:pt x="24" y="8"/>
                </a:moveTo>
                <a:cubicBezTo>
                  <a:pt x="24" y="8"/>
                  <a:pt x="24" y="8"/>
                  <a:pt x="24" y="8"/>
                </a:cubicBezTo>
                <a:cubicBezTo>
                  <a:pt x="24" y="8"/>
                  <a:pt x="24" y="8"/>
                  <a:pt x="24" y="8"/>
                </a:cubicBezTo>
                <a:close/>
                <a:moveTo>
                  <a:pt x="21" y="8"/>
                </a:moveTo>
                <a:cubicBezTo>
                  <a:pt x="21" y="8"/>
                  <a:pt x="22" y="8"/>
                  <a:pt x="22" y="8"/>
                </a:cubicBezTo>
                <a:cubicBezTo>
                  <a:pt x="22" y="8"/>
                  <a:pt x="22" y="8"/>
                  <a:pt x="21" y="8"/>
                </a:cubicBezTo>
                <a:close/>
                <a:moveTo>
                  <a:pt x="26" y="8"/>
                </a:moveTo>
                <a:cubicBezTo>
                  <a:pt x="26" y="9"/>
                  <a:pt x="26" y="9"/>
                  <a:pt x="26" y="9"/>
                </a:cubicBezTo>
                <a:cubicBezTo>
                  <a:pt x="26" y="9"/>
                  <a:pt x="26" y="8"/>
                  <a:pt x="26" y="8"/>
                </a:cubicBezTo>
                <a:close/>
                <a:moveTo>
                  <a:pt x="29" y="10"/>
                </a:moveTo>
                <a:cubicBezTo>
                  <a:pt x="28" y="10"/>
                  <a:pt x="29" y="10"/>
                  <a:pt x="29" y="10"/>
                </a:cubicBezTo>
                <a:cubicBezTo>
                  <a:pt x="29" y="10"/>
                  <a:pt x="29" y="10"/>
                  <a:pt x="29" y="10"/>
                </a:cubicBezTo>
                <a:close/>
                <a:moveTo>
                  <a:pt x="28" y="10"/>
                </a:moveTo>
                <a:cubicBezTo>
                  <a:pt x="28" y="10"/>
                  <a:pt x="28" y="10"/>
                  <a:pt x="28" y="10"/>
                </a:cubicBezTo>
                <a:cubicBezTo>
                  <a:pt x="28" y="10"/>
                  <a:pt x="28" y="10"/>
                  <a:pt x="28" y="10"/>
                </a:cubicBezTo>
                <a:close/>
                <a:moveTo>
                  <a:pt x="28" y="10"/>
                </a:moveTo>
                <a:cubicBezTo>
                  <a:pt x="28" y="10"/>
                  <a:pt x="28" y="10"/>
                  <a:pt x="28" y="10"/>
                </a:cubicBezTo>
                <a:cubicBezTo>
                  <a:pt x="28" y="10"/>
                  <a:pt x="28" y="10"/>
                  <a:pt x="28" y="10"/>
                </a:cubicBezTo>
                <a:close/>
                <a:moveTo>
                  <a:pt x="27" y="10"/>
                </a:moveTo>
                <a:cubicBezTo>
                  <a:pt x="29" y="11"/>
                  <a:pt x="24" y="11"/>
                  <a:pt x="22" y="12"/>
                </a:cubicBezTo>
                <a:cubicBezTo>
                  <a:pt x="22" y="11"/>
                  <a:pt x="22" y="10"/>
                  <a:pt x="21" y="11"/>
                </a:cubicBezTo>
                <a:cubicBezTo>
                  <a:pt x="22" y="8"/>
                  <a:pt x="28" y="11"/>
                  <a:pt x="27" y="10"/>
                </a:cubicBezTo>
                <a:cubicBezTo>
                  <a:pt x="27" y="11"/>
                  <a:pt x="27" y="11"/>
                  <a:pt x="27" y="10"/>
                </a:cubicBezTo>
                <a:close/>
                <a:moveTo>
                  <a:pt x="24" y="12"/>
                </a:moveTo>
                <a:cubicBezTo>
                  <a:pt x="24" y="12"/>
                  <a:pt x="25" y="13"/>
                  <a:pt x="25" y="13"/>
                </a:cubicBezTo>
                <a:cubicBezTo>
                  <a:pt x="25" y="13"/>
                  <a:pt x="24" y="13"/>
                  <a:pt x="24" y="12"/>
                </a:cubicBezTo>
                <a:cubicBezTo>
                  <a:pt x="24" y="12"/>
                  <a:pt x="24" y="13"/>
                  <a:pt x="24" y="12"/>
                </a:cubicBezTo>
                <a:close/>
                <a:moveTo>
                  <a:pt x="24" y="13"/>
                </a:moveTo>
                <a:cubicBezTo>
                  <a:pt x="24" y="13"/>
                  <a:pt x="24" y="13"/>
                  <a:pt x="24" y="13"/>
                </a:cubicBezTo>
                <a:cubicBezTo>
                  <a:pt x="24" y="13"/>
                  <a:pt x="24" y="13"/>
                  <a:pt x="24" y="13"/>
                </a:cubicBezTo>
                <a:close/>
                <a:moveTo>
                  <a:pt x="35" y="15"/>
                </a:moveTo>
                <a:cubicBezTo>
                  <a:pt x="35" y="15"/>
                  <a:pt x="35" y="14"/>
                  <a:pt x="35" y="14"/>
                </a:cubicBezTo>
                <a:cubicBezTo>
                  <a:pt x="36" y="15"/>
                  <a:pt x="35" y="15"/>
                  <a:pt x="35" y="15"/>
                </a:cubicBezTo>
                <a:close/>
                <a:moveTo>
                  <a:pt x="36" y="15"/>
                </a:move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lose/>
                <a:moveTo>
                  <a:pt x="36" y="14"/>
                </a:moveTo>
                <a:cubicBezTo>
                  <a:pt x="39" y="12"/>
                  <a:pt x="37" y="16"/>
                  <a:pt x="36" y="14"/>
                </a:cubicBezTo>
                <a:cubicBezTo>
                  <a:pt x="37" y="13"/>
                  <a:pt x="36" y="13"/>
                  <a:pt x="36" y="14"/>
                </a:cubicBezTo>
                <a:close/>
                <a:moveTo>
                  <a:pt x="37" y="15"/>
                </a:moveTo>
                <a:cubicBezTo>
                  <a:pt x="37" y="15"/>
                  <a:pt x="37" y="15"/>
                  <a:pt x="38" y="15"/>
                </a:cubicBezTo>
                <a:cubicBezTo>
                  <a:pt x="38" y="15"/>
                  <a:pt x="37" y="15"/>
                  <a:pt x="37" y="15"/>
                </a:cubicBezTo>
                <a:close/>
                <a:moveTo>
                  <a:pt x="41" y="14"/>
                </a:moveTo>
                <a:cubicBezTo>
                  <a:pt x="41" y="14"/>
                  <a:pt x="41" y="15"/>
                  <a:pt x="40" y="14"/>
                </a:cubicBezTo>
                <a:cubicBezTo>
                  <a:pt x="40" y="14"/>
                  <a:pt x="41" y="14"/>
                  <a:pt x="41" y="14"/>
                </a:cubicBezTo>
                <a:close/>
                <a:moveTo>
                  <a:pt x="40" y="15"/>
                </a:moveTo>
                <a:cubicBezTo>
                  <a:pt x="39" y="15"/>
                  <a:pt x="40" y="14"/>
                  <a:pt x="40" y="15"/>
                </a:cubicBezTo>
                <a:close/>
                <a:moveTo>
                  <a:pt x="38" y="14"/>
                </a:moveTo>
                <a:cubicBezTo>
                  <a:pt x="37" y="15"/>
                  <a:pt x="39" y="14"/>
                  <a:pt x="38" y="14"/>
                </a:cubicBezTo>
                <a:cubicBezTo>
                  <a:pt x="38" y="14"/>
                  <a:pt x="38" y="14"/>
                  <a:pt x="38" y="14"/>
                </a:cubicBezTo>
                <a:close/>
                <a:moveTo>
                  <a:pt x="39" y="14"/>
                </a:moveTo>
                <a:cubicBezTo>
                  <a:pt x="39" y="14"/>
                  <a:pt x="39" y="14"/>
                  <a:pt x="39" y="14"/>
                </a:cubicBezTo>
                <a:cubicBezTo>
                  <a:pt x="39" y="14"/>
                  <a:pt x="39" y="14"/>
                  <a:pt x="39" y="14"/>
                </a:cubicBezTo>
                <a:close/>
                <a:moveTo>
                  <a:pt x="42" y="14"/>
                </a:moveTo>
                <a:cubicBezTo>
                  <a:pt x="42" y="14"/>
                  <a:pt x="42" y="14"/>
                  <a:pt x="42" y="14"/>
                </a:cubicBezTo>
                <a:cubicBezTo>
                  <a:pt x="42" y="14"/>
                  <a:pt x="42" y="14"/>
                  <a:pt x="42" y="14"/>
                </a:cubicBezTo>
                <a:close/>
                <a:moveTo>
                  <a:pt x="40" y="14"/>
                </a:moveTo>
                <a:cubicBezTo>
                  <a:pt x="40" y="14"/>
                  <a:pt x="40" y="14"/>
                  <a:pt x="40" y="14"/>
                </a:cubicBezTo>
                <a:cubicBezTo>
                  <a:pt x="40" y="14"/>
                  <a:pt x="40" y="14"/>
                  <a:pt x="40" y="14"/>
                </a:cubicBezTo>
                <a:close/>
                <a:moveTo>
                  <a:pt x="41" y="14"/>
                </a:moveTo>
                <a:cubicBezTo>
                  <a:pt x="41" y="14"/>
                  <a:pt x="41" y="14"/>
                  <a:pt x="41" y="14"/>
                </a:cubicBezTo>
                <a:cubicBezTo>
                  <a:pt x="41" y="14"/>
                  <a:pt x="41" y="14"/>
                  <a:pt x="41" y="14"/>
                </a:cubicBezTo>
                <a:close/>
                <a:moveTo>
                  <a:pt x="39" y="14"/>
                </a:moveTo>
                <a:cubicBezTo>
                  <a:pt x="38" y="13"/>
                  <a:pt x="38" y="13"/>
                  <a:pt x="39" y="14"/>
                </a:cubicBezTo>
                <a:cubicBezTo>
                  <a:pt x="39" y="13"/>
                  <a:pt x="39" y="14"/>
                  <a:pt x="39" y="14"/>
                </a:cubicBezTo>
                <a:close/>
                <a:moveTo>
                  <a:pt x="39" y="13"/>
                </a:moveTo>
                <a:cubicBezTo>
                  <a:pt x="39" y="13"/>
                  <a:pt x="39" y="13"/>
                  <a:pt x="39" y="13"/>
                </a:cubicBezTo>
                <a:cubicBezTo>
                  <a:pt x="39" y="13"/>
                  <a:pt x="39" y="13"/>
                  <a:pt x="39" y="13"/>
                </a:cubicBezTo>
                <a:close/>
                <a:moveTo>
                  <a:pt x="44" y="13"/>
                </a:moveTo>
                <a:cubicBezTo>
                  <a:pt x="44" y="13"/>
                  <a:pt x="44" y="13"/>
                  <a:pt x="44" y="13"/>
                </a:cubicBezTo>
                <a:cubicBezTo>
                  <a:pt x="44" y="13"/>
                  <a:pt x="43" y="13"/>
                  <a:pt x="44" y="13"/>
                </a:cubicBezTo>
                <a:close/>
                <a:moveTo>
                  <a:pt x="43" y="13"/>
                </a:moveTo>
                <a:cubicBezTo>
                  <a:pt x="43" y="13"/>
                  <a:pt x="43" y="13"/>
                  <a:pt x="43" y="13"/>
                </a:cubicBezTo>
                <a:cubicBezTo>
                  <a:pt x="43" y="13"/>
                  <a:pt x="43" y="13"/>
                  <a:pt x="43" y="13"/>
                </a:cubicBezTo>
                <a:close/>
                <a:moveTo>
                  <a:pt x="58" y="14"/>
                </a:moveTo>
                <a:cubicBezTo>
                  <a:pt x="58" y="13"/>
                  <a:pt x="59" y="14"/>
                  <a:pt x="58" y="14"/>
                </a:cubicBezTo>
                <a:cubicBezTo>
                  <a:pt x="58" y="14"/>
                  <a:pt x="59" y="14"/>
                  <a:pt x="58" y="14"/>
                </a:cubicBezTo>
                <a:close/>
                <a:moveTo>
                  <a:pt x="59" y="14"/>
                </a:moveTo>
                <a:cubicBezTo>
                  <a:pt x="59" y="14"/>
                  <a:pt x="59" y="14"/>
                  <a:pt x="59" y="14"/>
                </a:cubicBezTo>
                <a:cubicBezTo>
                  <a:pt x="59" y="14"/>
                  <a:pt x="59" y="14"/>
                  <a:pt x="59" y="14"/>
                </a:cubicBezTo>
                <a:close/>
                <a:moveTo>
                  <a:pt x="61" y="14"/>
                </a:moveTo>
                <a:cubicBezTo>
                  <a:pt x="61" y="14"/>
                  <a:pt x="62" y="14"/>
                  <a:pt x="61" y="14"/>
                </a:cubicBezTo>
                <a:cubicBezTo>
                  <a:pt x="61" y="14"/>
                  <a:pt x="61" y="14"/>
                  <a:pt x="61" y="14"/>
                </a:cubicBezTo>
                <a:cubicBezTo>
                  <a:pt x="61" y="14"/>
                  <a:pt x="61" y="13"/>
                  <a:pt x="61" y="14"/>
                </a:cubicBezTo>
                <a:close/>
                <a:moveTo>
                  <a:pt x="57" y="14"/>
                </a:moveTo>
                <a:cubicBezTo>
                  <a:pt x="57" y="14"/>
                  <a:pt x="57" y="14"/>
                  <a:pt x="57" y="14"/>
                </a:cubicBezTo>
                <a:cubicBezTo>
                  <a:pt x="57" y="14"/>
                  <a:pt x="57" y="14"/>
                  <a:pt x="57" y="14"/>
                </a:cubicBezTo>
                <a:close/>
                <a:moveTo>
                  <a:pt x="59" y="14"/>
                </a:moveTo>
                <a:cubicBezTo>
                  <a:pt x="59" y="14"/>
                  <a:pt x="59" y="14"/>
                  <a:pt x="59" y="14"/>
                </a:cubicBezTo>
                <a:cubicBezTo>
                  <a:pt x="59" y="14"/>
                  <a:pt x="59" y="14"/>
                  <a:pt x="59" y="14"/>
                </a:cubicBezTo>
                <a:close/>
                <a:moveTo>
                  <a:pt x="62" y="14"/>
                </a:moveTo>
                <a:cubicBezTo>
                  <a:pt x="62" y="14"/>
                  <a:pt x="62" y="15"/>
                  <a:pt x="62" y="15"/>
                </a:cubicBezTo>
                <a:cubicBezTo>
                  <a:pt x="62" y="15"/>
                  <a:pt x="62" y="14"/>
                  <a:pt x="62" y="14"/>
                </a:cubicBezTo>
                <a:cubicBezTo>
                  <a:pt x="62" y="14"/>
                  <a:pt x="62" y="14"/>
                  <a:pt x="62" y="14"/>
                </a:cubicBezTo>
                <a:close/>
                <a:moveTo>
                  <a:pt x="60" y="15"/>
                </a:moveTo>
                <a:cubicBezTo>
                  <a:pt x="60" y="15"/>
                  <a:pt x="60" y="15"/>
                  <a:pt x="60" y="15"/>
                </a:cubicBezTo>
                <a:cubicBezTo>
                  <a:pt x="60" y="15"/>
                  <a:pt x="60" y="15"/>
                  <a:pt x="60" y="15"/>
                </a:cubicBezTo>
                <a:close/>
                <a:moveTo>
                  <a:pt x="59" y="15"/>
                </a:moveTo>
                <a:cubicBezTo>
                  <a:pt x="59" y="15"/>
                  <a:pt x="59" y="15"/>
                  <a:pt x="59" y="15"/>
                </a:cubicBezTo>
                <a:cubicBezTo>
                  <a:pt x="59" y="15"/>
                  <a:pt x="59" y="15"/>
                  <a:pt x="59" y="15"/>
                </a:cubicBezTo>
                <a:close/>
                <a:moveTo>
                  <a:pt x="58" y="15"/>
                </a:moveTo>
                <a:cubicBezTo>
                  <a:pt x="58" y="15"/>
                  <a:pt x="58" y="15"/>
                  <a:pt x="58" y="15"/>
                </a:cubicBezTo>
                <a:cubicBezTo>
                  <a:pt x="58" y="15"/>
                  <a:pt x="58" y="15"/>
                  <a:pt x="58" y="15"/>
                </a:cubicBezTo>
                <a:close/>
                <a:moveTo>
                  <a:pt x="65" y="16"/>
                </a:moveTo>
                <a:cubicBezTo>
                  <a:pt x="65" y="16"/>
                  <a:pt x="65" y="15"/>
                  <a:pt x="65" y="16"/>
                </a:cubicBezTo>
                <a:cubicBezTo>
                  <a:pt x="65" y="16"/>
                  <a:pt x="65" y="16"/>
                  <a:pt x="65" y="16"/>
                </a:cubicBezTo>
                <a:close/>
                <a:moveTo>
                  <a:pt x="66" y="16"/>
                </a:moveTo>
                <a:cubicBezTo>
                  <a:pt x="66" y="15"/>
                  <a:pt x="67" y="15"/>
                  <a:pt x="67" y="15"/>
                </a:cubicBezTo>
                <a:cubicBezTo>
                  <a:pt x="67" y="15"/>
                  <a:pt x="67" y="16"/>
                  <a:pt x="66" y="16"/>
                </a:cubicBezTo>
                <a:close/>
                <a:moveTo>
                  <a:pt x="65" y="16"/>
                </a:moveTo>
                <a:cubicBezTo>
                  <a:pt x="64" y="16"/>
                  <a:pt x="64" y="15"/>
                  <a:pt x="65" y="15"/>
                </a:cubicBezTo>
                <a:cubicBezTo>
                  <a:pt x="65" y="15"/>
                  <a:pt x="65" y="16"/>
                  <a:pt x="65" y="16"/>
                </a:cubicBezTo>
                <a:close/>
                <a:moveTo>
                  <a:pt x="63" y="16"/>
                </a:moveTo>
                <a:cubicBezTo>
                  <a:pt x="63" y="16"/>
                  <a:pt x="63" y="16"/>
                  <a:pt x="63" y="16"/>
                </a:cubicBezTo>
                <a:cubicBezTo>
                  <a:pt x="63" y="16"/>
                  <a:pt x="63" y="16"/>
                  <a:pt x="63" y="16"/>
                </a:cubicBezTo>
                <a:close/>
                <a:moveTo>
                  <a:pt x="61" y="16"/>
                </a:moveTo>
                <a:cubicBezTo>
                  <a:pt x="61" y="16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1" y="16"/>
                </a:moveTo>
                <a:cubicBezTo>
                  <a:pt x="61" y="16"/>
                  <a:pt x="61" y="15"/>
                  <a:pt x="61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3" y="16"/>
                </a:moveTo>
                <a:cubicBezTo>
                  <a:pt x="63" y="16"/>
                  <a:pt x="63" y="16"/>
                  <a:pt x="62" y="16"/>
                </a:cubicBezTo>
                <a:cubicBezTo>
                  <a:pt x="62" y="16"/>
                  <a:pt x="63" y="15"/>
                  <a:pt x="63" y="16"/>
                </a:cubicBezTo>
                <a:close/>
                <a:moveTo>
                  <a:pt x="64" y="15"/>
                </a:moveTo>
                <a:cubicBezTo>
                  <a:pt x="64" y="15"/>
                  <a:pt x="64" y="16"/>
                  <a:pt x="64" y="16"/>
                </a:cubicBezTo>
                <a:cubicBezTo>
                  <a:pt x="64" y="15"/>
                  <a:pt x="64" y="15"/>
                  <a:pt x="64" y="15"/>
                </a:cubicBezTo>
                <a:close/>
                <a:moveTo>
                  <a:pt x="61" y="15"/>
                </a:moveTo>
                <a:cubicBezTo>
                  <a:pt x="61" y="15"/>
                  <a:pt x="61" y="15"/>
                  <a:pt x="61" y="15"/>
                </a:cubicBezTo>
                <a:cubicBezTo>
                  <a:pt x="61" y="15"/>
                  <a:pt x="61" y="15"/>
                  <a:pt x="61" y="15"/>
                </a:cubicBezTo>
                <a:close/>
                <a:moveTo>
                  <a:pt x="67" y="15"/>
                </a:moveTo>
                <a:cubicBezTo>
                  <a:pt x="71" y="18"/>
                  <a:pt x="67" y="15"/>
                  <a:pt x="67" y="15"/>
                </a:cubicBezTo>
                <a:cubicBezTo>
                  <a:pt x="67" y="15"/>
                  <a:pt x="67" y="15"/>
                  <a:pt x="67" y="15"/>
                </a:cubicBezTo>
                <a:close/>
                <a:moveTo>
                  <a:pt x="67" y="16"/>
                </a:moveTo>
                <a:cubicBezTo>
                  <a:pt x="67" y="16"/>
                  <a:pt x="67" y="16"/>
                  <a:pt x="68" y="16"/>
                </a:cubicBezTo>
                <a:cubicBezTo>
                  <a:pt x="68" y="16"/>
                  <a:pt x="67" y="16"/>
                  <a:pt x="67" y="16"/>
                </a:cubicBezTo>
                <a:close/>
                <a:moveTo>
                  <a:pt x="67" y="17"/>
                </a:moveTo>
                <a:cubicBezTo>
                  <a:pt x="67" y="16"/>
                  <a:pt x="67" y="17"/>
                  <a:pt x="67" y="17"/>
                </a:cubicBezTo>
                <a:cubicBezTo>
                  <a:pt x="67" y="17"/>
                  <a:pt x="67" y="17"/>
                  <a:pt x="67" y="17"/>
                </a:cubicBezTo>
                <a:close/>
                <a:moveTo>
                  <a:pt x="72" y="15"/>
                </a:moveTo>
                <a:cubicBezTo>
                  <a:pt x="72" y="16"/>
                  <a:pt x="72" y="16"/>
                  <a:pt x="71" y="16"/>
                </a:cubicBezTo>
                <a:cubicBezTo>
                  <a:pt x="71" y="16"/>
                  <a:pt x="71" y="15"/>
                  <a:pt x="72" y="15"/>
                </a:cubicBezTo>
                <a:close/>
                <a:moveTo>
                  <a:pt x="71" y="15"/>
                </a:moveTo>
                <a:cubicBezTo>
                  <a:pt x="71" y="15"/>
                  <a:pt x="71" y="16"/>
                  <a:pt x="71" y="16"/>
                </a:cubicBezTo>
                <a:cubicBezTo>
                  <a:pt x="71" y="15"/>
                  <a:pt x="71" y="15"/>
                  <a:pt x="71" y="15"/>
                </a:cubicBezTo>
                <a:close/>
                <a:moveTo>
                  <a:pt x="72" y="16"/>
                </a:moveTo>
                <a:cubicBezTo>
                  <a:pt x="72" y="16"/>
                  <a:pt x="71" y="16"/>
                  <a:pt x="72" y="16"/>
                </a:cubicBezTo>
                <a:close/>
                <a:moveTo>
                  <a:pt x="70" y="16"/>
                </a:moveTo>
                <a:cubicBezTo>
                  <a:pt x="71" y="15"/>
                  <a:pt x="70" y="16"/>
                  <a:pt x="71" y="15"/>
                </a:cubicBezTo>
                <a:cubicBezTo>
                  <a:pt x="71" y="15"/>
                  <a:pt x="71" y="16"/>
                  <a:pt x="70" y="16"/>
                </a:cubicBezTo>
                <a:cubicBezTo>
                  <a:pt x="71" y="15"/>
                  <a:pt x="71" y="16"/>
                  <a:pt x="70" y="16"/>
                </a:cubicBezTo>
                <a:close/>
                <a:moveTo>
                  <a:pt x="71" y="14"/>
                </a:moveTo>
                <a:cubicBezTo>
                  <a:pt x="70" y="14"/>
                  <a:pt x="70" y="15"/>
                  <a:pt x="70" y="14"/>
                </a:cubicBezTo>
                <a:cubicBezTo>
                  <a:pt x="70" y="14"/>
                  <a:pt x="70" y="14"/>
                  <a:pt x="71" y="14"/>
                </a:cubicBezTo>
                <a:cubicBezTo>
                  <a:pt x="70" y="14"/>
                  <a:pt x="70" y="14"/>
                  <a:pt x="71" y="14"/>
                </a:cubicBezTo>
                <a:close/>
                <a:moveTo>
                  <a:pt x="70" y="14"/>
                </a:moveTo>
                <a:cubicBezTo>
                  <a:pt x="70" y="14"/>
                  <a:pt x="66" y="14"/>
                  <a:pt x="70" y="13"/>
                </a:cubicBezTo>
                <a:cubicBezTo>
                  <a:pt x="70" y="13"/>
                  <a:pt x="70" y="13"/>
                  <a:pt x="70" y="14"/>
                </a:cubicBezTo>
                <a:cubicBezTo>
                  <a:pt x="70" y="14"/>
                  <a:pt x="69" y="13"/>
                  <a:pt x="70" y="14"/>
                </a:cubicBezTo>
                <a:close/>
                <a:moveTo>
                  <a:pt x="66" y="13"/>
                </a:moveTo>
                <a:cubicBezTo>
                  <a:pt x="66" y="13"/>
                  <a:pt x="66" y="12"/>
                  <a:pt x="66" y="12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67" y="12"/>
                </a:moveTo>
                <a:cubicBezTo>
                  <a:pt x="67" y="13"/>
                  <a:pt x="67" y="13"/>
                  <a:pt x="67" y="13"/>
                </a:cubicBezTo>
                <a:cubicBezTo>
                  <a:pt x="67" y="13"/>
                  <a:pt x="67" y="12"/>
                  <a:pt x="67" y="12"/>
                </a:cubicBezTo>
                <a:close/>
                <a:moveTo>
                  <a:pt x="58" y="13"/>
                </a:moveTo>
                <a:cubicBezTo>
                  <a:pt x="58" y="13"/>
                  <a:pt x="57" y="13"/>
                  <a:pt x="57" y="12"/>
                </a:cubicBezTo>
                <a:cubicBezTo>
                  <a:pt x="57" y="12"/>
                  <a:pt x="58" y="12"/>
                  <a:pt x="58" y="13"/>
                </a:cubicBezTo>
                <a:cubicBezTo>
                  <a:pt x="58" y="13"/>
                  <a:pt x="58" y="12"/>
                  <a:pt x="58" y="13"/>
                </a:cubicBezTo>
                <a:close/>
                <a:moveTo>
                  <a:pt x="63" y="12"/>
                </a:moveTo>
                <a:cubicBezTo>
                  <a:pt x="63" y="12"/>
                  <a:pt x="63" y="13"/>
                  <a:pt x="63" y="12"/>
                </a:cubicBezTo>
                <a:cubicBezTo>
                  <a:pt x="63" y="12"/>
                  <a:pt x="63" y="12"/>
                  <a:pt x="63" y="12"/>
                </a:cubicBezTo>
                <a:close/>
                <a:moveTo>
                  <a:pt x="59" y="12"/>
                </a:moveTo>
                <a:cubicBezTo>
                  <a:pt x="59" y="12"/>
                  <a:pt x="59" y="12"/>
                  <a:pt x="60" y="12"/>
                </a:cubicBezTo>
                <a:cubicBezTo>
                  <a:pt x="60" y="12"/>
                  <a:pt x="59" y="12"/>
                  <a:pt x="59" y="12"/>
                </a:cubicBezTo>
                <a:close/>
                <a:moveTo>
                  <a:pt x="63" y="11"/>
                </a:moveTo>
                <a:cubicBezTo>
                  <a:pt x="63" y="11"/>
                  <a:pt x="64" y="11"/>
                  <a:pt x="64" y="12"/>
                </a:cubicBezTo>
                <a:cubicBezTo>
                  <a:pt x="63" y="12"/>
                  <a:pt x="63" y="11"/>
                  <a:pt x="63" y="11"/>
                </a:cubicBezTo>
                <a:close/>
                <a:moveTo>
                  <a:pt x="58" y="11"/>
                </a:moveTo>
                <a:cubicBezTo>
                  <a:pt x="59" y="11"/>
                  <a:pt x="58" y="12"/>
                  <a:pt x="58" y="12"/>
                </a:cubicBezTo>
                <a:cubicBezTo>
                  <a:pt x="58" y="12"/>
                  <a:pt x="58" y="11"/>
                  <a:pt x="58" y="11"/>
                </a:cubicBezTo>
                <a:close/>
                <a:moveTo>
                  <a:pt x="57" y="12"/>
                </a:moveTo>
                <a:cubicBezTo>
                  <a:pt x="57" y="11"/>
                  <a:pt x="58" y="12"/>
                  <a:pt x="57" y="12"/>
                </a:cubicBezTo>
                <a:close/>
                <a:moveTo>
                  <a:pt x="63" y="12"/>
                </a:moveTo>
                <a:cubicBezTo>
                  <a:pt x="63" y="12"/>
                  <a:pt x="63" y="12"/>
                  <a:pt x="63" y="12"/>
                </a:cubicBezTo>
                <a:cubicBezTo>
                  <a:pt x="63" y="12"/>
                  <a:pt x="63" y="12"/>
                  <a:pt x="63" y="12"/>
                </a:cubicBezTo>
                <a:close/>
                <a:moveTo>
                  <a:pt x="61" y="12"/>
                </a:moveTo>
                <a:cubicBezTo>
                  <a:pt x="61" y="12"/>
                  <a:pt x="61" y="12"/>
                  <a:pt x="61" y="12"/>
                </a:cubicBezTo>
                <a:cubicBezTo>
                  <a:pt x="61" y="12"/>
                  <a:pt x="61" y="12"/>
                  <a:pt x="61" y="12"/>
                </a:cubicBezTo>
                <a:close/>
                <a:moveTo>
                  <a:pt x="54" y="12"/>
                </a:moveTo>
                <a:cubicBezTo>
                  <a:pt x="55" y="12"/>
                  <a:pt x="54" y="13"/>
                  <a:pt x="54" y="12"/>
                </a:cubicBezTo>
                <a:cubicBezTo>
                  <a:pt x="55" y="12"/>
                  <a:pt x="54" y="12"/>
                  <a:pt x="54" y="12"/>
                </a:cubicBezTo>
                <a:close/>
                <a:moveTo>
                  <a:pt x="55" y="12"/>
                </a:moveTo>
                <a:cubicBezTo>
                  <a:pt x="55" y="12"/>
                  <a:pt x="55" y="12"/>
                  <a:pt x="55" y="12"/>
                </a:cubicBezTo>
                <a:cubicBezTo>
                  <a:pt x="55" y="12"/>
                  <a:pt x="55" y="12"/>
                  <a:pt x="55" y="12"/>
                </a:cubicBezTo>
                <a:close/>
                <a:moveTo>
                  <a:pt x="54" y="12"/>
                </a:moveTo>
                <a:cubicBezTo>
                  <a:pt x="53" y="12"/>
                  <a:pt x="54" y="11"/>
                  <a:pt x="54" y="10"/>
                </a:cubicBezTo>
                <a:cubicBezTo>
                  <a:pt x="54" y="11"/>
                  <a:pt x="54" y="12"/>
                  <a:pt x="54" y="12"/>
                </a:cubicBezTo>
                <a:cubicBezTo>
                  <a:pt x="53" y="12"/>
                  <a:pt x="54" y="12"/>
                  <a:pt x="54" y="12"/>
                </a:cubicBezTo>
                <a:close/>
                <a:moveTo>
                  <a:pt x="55" y="12"/>
                </a:moveTo>
                <a:cubicBezTo>
                  <a:pt x="55" y="12"/>
                  <a:pt x="55" y="11"/>
                  <a:pt x="55" y="12"/>
                </a:cubicBezTo>
                <a:close/>
                <a:moveTo>
                  <a:pt x="55" y="11"/>
                </a:moveTo>
                <a:cubicBezTo>
                  <a:pt x="55" y="11"/>
                  <a:pt x="55" y="11"/>
                  <a:pt x="55" y="11"/>
                </a:cubicBezTo>
                <a:cubicBezTo>
                  <a:pt x="55" y="11"/>
                  <a:pt x="54" y="11"/>
                  <a:pt x="55" y="11"/>
                </a:cubicBezTo>
                <a:close/>
                <a:moveTo>
                  <a:pt x="56" y="11"/>
                </a:moveTo>
                <a:cubicBezTo>
                  <a:pt x="55" y="11"/>
                  <a:pt x="56" y="10"/>
                  <a:pt x="56" y="11"/>
                </a:cubicBezTo>
                <a:close/>
                <a:moveTo>
                  <a:pt x="56" y="10"/>
                </a:moveTo>
                <a:cubicBezTo>
                  <a:pt x="55" y="10"/>
                  <a:pt x="55" y="10"/>
                  <a:pt x="55" y="10"/>
                </a:cubicBezTo>
                <a:cubicBezTo>
                  <a:pt x="55" y="10"/>
                  <a:pt x="55" y="10"/>
                  <a:pt x="56" y="10"/>
                </a:cubicBezTo>
                <a:cubicBezTo>
                  <a:pt x="55" y="10"/>
                  <a:pt x="56" y="10"/>
                  <a:pt x="56" y="10"/>
                </a:cubicBezTo>
                <a:close/>
                <a:moveTo>
                  <a:pt x="57" y="10"/>
                </a:moveTo>
                <a:cubicBezTo>
                  <a:pt x="57" y="10"/>
                  <a:pt x="57" y="10"/>
                  <a:pt x="57" y="10"/>
                </a:cubicBezTo>
                <a:cubicBezTo>
                  <a:pt x="56" y="10"/>
                  <a:pt x="56" y="10"/>
                  <a:pt x="57" y="10"/>
                </a:cubicBezTo>
                <a:close/>
                <a:moveTo>
                  <a:pt x="54" y="9"/>
                </a:moveTo>
                <a:cubicBezTo>
                  <a:pt x="54" y="9"/>
                  <a:pt x="55" y="10"/>
                  <a:pt x="54" y="10"/>
                </a:cubicBezTo>
                <a:cubicBezTo>
                  <a:pt x="54" y="10"/>
                  <a:pt x="54" y="9"/>
                  <a:pt x="54" y="9"/>
                </a:cubicBezTo>
                <a:close/>
                <a:moveTo>
                  <a:pt x="51" y="9"/>
                </a:moveTo>
                <a:cubicBezTo>
                  <a:pt x="51" y="9"/>
                  <a:pt x="51" y="9"/>
                  <a:pt x="51" y="9"/>
                </a:cubicBezTo>
                <a:cubicBezTo>
                  <a:pt x="51" y="9"/>
                  <a:pt x="51" y="9"/>
                  <a:pt x="51" y="9"/>
                </a:cubicBezTo>
                <a:close/>
                <a:moveTo>
                  <a:pt x="55" y="10"/>
                </a:moveTo>
                <a:cubicBezTo>
                  <a:pt x="55" y="10"/>
                  <a:pt x="55" y="10"/>
                  <a:pt x="55" y="10"/>
                </a:cubicBezTo>
                <a:cubicBezTo>
                  <a:pt x="55" y="10"/>
                  <a:pt x="55" y="10"/>
                  <a:pt x="55" y="10"/>
                </a:cubicBezTo>
                <a:close/>
                <a:moveTo>
                  <a:pt x="51" y="10"/>
                </a:moveTo>
                <a:cubicBezTo>
                  <a:pt x="51" y="10"/>
                  <a:pt x="50" y="10"/>
                  <a:pt x="50" y="10"/>
                </a:cubicBezTo>
                <a:cubicBezTo>
                  <a:pt x="50" y="10"/>
                  <a:pt x="51" y="10"/>
                  <a:pt x="51" y="10"/>
                </a:cubicBezTo>
                <a:cubicBezTo>
                  <a:pt x="51" y="10"/>
                  <a:pt x="51" y="9"/>
                  <a:pt x="51" y="10"/>
                </a:cubicBezTo>
                <a:close/>
                <a:moveTo>
                  <a:pt x="49" y="10"/>
                </a:moveTo>
                <a:cubicBezTo>
                  <a:pt x="50" y="10"/>
                  <a:pt x="50" y="10"/>
                  <a:pt x="49" y="10"/>
                </a:cubicBezTo>
                <a:close/>
                <a:moveTo>
                  <a:pt x="53" y="10"/>
                </a:moveTo>
                <a:cubicBezTo>
                  <a:pt x="53" y="10"/>
                  <a:pt x="53" y="10"/>
                  <a:pt x="53" y="10"/>
                </a:cubicBezTo>
                <a:cubicBezTo>
                  <a:pt x="53" y="10"/>
                  <a:pt x="53" y="10"/>
                  <a:pt x="53" y="10"/>
                </a:cubicBezTo>
                <a:close/>
                <a:moveTo>
                  <a:pt x="55" y="10"/>
                </a:moveTo>
                <a:cubicBezTo>
                  <a:pt x="55" y="10"/>
                  <a:pt x="54" y="10"/>
                  <a:pt x="54" y="10"/>
                </a:cubicBezTo>
                <a:cubicBezTo>
                  <a:pt x="54" y="10"/>
                  <a:pt x="55" y="10"/>
                  <a:pt x="55" y="10"/>
                </a:cubicBezTo>
                <a:close/>
                <a:moveTo>
                  <a:pt x="51" y="10"/>
                </a:moveTo>
                <a:cubicBezTo>
                  <a:pt x="51" y="10"/>
                  <a:pt x="51" y="10"/>
                  <a:pt x="51" y="10"/>
                </a:cubicBezTo>
                <a:cubicBezTo>
                  <a:pt x="51" y="10"/>
                  <a:pt x="51" y="10"/>
                  <a:pt x="51" y="10"/>
                </a:cubicBezTo>
                <a:close/>
                <a:moveTo>
                  <a:pt x="50" y="10"/>
                </a:moveTo>
                <a:cubicBezTo>
                  <a:pt x="50" y="10"/>
                  <a:pt x="50" y="10"/>
                  <a:pt x="50" y="10"/>
                </a:cubicBezTo>
                <a:cubicBezTo>
                  <a:pt x="50" y="10"/>
                  <a:pt x="50" y="10"/>
                  <a:pt x="50" y="10"/>
                </a:cubicBezTo>
                <a:close/>
                <a:moveTo>
                  <a:pt x="46" y="10"/>
                </a:moveTo>
                <a:cubicBezTo>
                  <a:pt x="46" y="10"/>
                  <a:pt x="46" y="10"/>
                  <a:pt x="47" y="10"/>
                </a:cubicBezTo>
                <a:cubicBezTo>
                  <a:pt x="47" y="10"/>
                  <a:pt x="46" y="10"/>
                  <a:pt x="46" y="10"/>
                </a:cubicBezTo>
                <a:close/>
                <a:moveTo>
                  <a:pt x="39" y="10"/>
                </a:moveTo>
                <a:cubicBezTo>
                  <a:pt x="39" y="10"/>
                  <a:pt x="39" y="10"/>
                  <a:pt x="39" y="10"/>
                </a:cubicBezTo>
                <a:cubicBezTo>
                  <a:pt x="39" y="10"/>
                  <a:pt x="39" y="11"/>
                  <a:pt x="39" y="10"/>
                </a:cubicBezTo>
                <a:close/>
                <a:moveTo>
                  <a:pt x="40" y="10"/>
                </a:moveTo>
                <a:cubicBezTo>
                  <a:pt x="40" y="10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lose/>
                <a:moveTo>
                  <a:pt x="54" y="11"/>
                </a:moveTo>
                <a:cubicBezTo>
                  <a:pt x="54" y="11"/>
                  <a:pt x="54" y="11"/>
                  <a:pt x="53" y="11"/>
                </a:cubicBezTo>
                <a:cubicBezTo>
                  <a:pt x="53" y="11"/>
                  <a:pt x="54" y="11"/>
                  <a:pt x="54" y="11"/>
                </a:cubicBezTo>
                <a:close/>
                <a:moveTo>
                  <a:pt x="49" y="11"/>
                </a:moveTo>
                <a:cubicBezTo>
                  <a:pt x="49" y="11"/>
                  <a:pt x="49" y="11"/>
                  <a:pt x="49" y="11"/>
                </a:cubicBezTo>
                <a:cubicBezTo>
                  <a:pt x="49" y="11"/>
                  <a:pt x="49" y="11"/>
                  <a:pt x="49" y="11"/>
                </a:cubicBezTo>
                <a:close/>
                <a:moveTo>
                  <a:pt x="25" y="12"/>
                </a:moveTo>
                <a:cubicBezTo>
                  <a:pt x="25" y="11"/>
                  <a:pt x="27" y="12"/>
                  <a:pt x="25" y="12"/>
                </a:cubicBezTo>
                <a:cubicBezTo>
                  <a:pt x="25" y="11"/>
                  <a:pt x="25" y="12"/>
                  <a:pt x="25" y="12"/>
                </a:cubicBezTo>
                <a:close/>
                <a:moveTo>
                  <a:pt x="26" y="12"/>
                </a:moveTo>
                <a:cubicBezTo>
                  <a:pt x="26" y="12"/>
                  <a:pt x="26" y="12"/>
                  <a:pt x="26" y="12"/>
                </a:cubicBezTo>
                <a:cubicBezTo>
                  <a:pt x="26" y="12"/>
                  <a:pt x="26" y="12"/>
                  <a:pt x="26" y="12"/>
                </a:cubicBezTo>
                <a:close/>
                <a:moveTo>
                  <a:pt x="24" y="11"/>
                </a:moveTo>
                <a:cubicBezTo>
                  <a:pt x="24" y="12"/>
                  <a:pt x="24" y="12"/>
                  <a:pt x="24" y="11"/>
                </a:cubicBezTo>
                <a:cubicBezTo>
                  <a:pt x="25" y="11"/>
                  <a:pt x="24" y="11"/>
                  <a:pt x="24" y="11"/>
                </a:cubicBezTo>
                <a:close/>
                <a:moveTo>
                  <a:pt x="24" y="11"/>
                </a:moveTo>
                <a:cubicBezTo>
                  <a:pt x="24" y="11"/>
                  <a:pt x="23" y="11"/>
                  <a:pt x="23" y="11"/>
                </a:cubicBezTo>
                <a:cubicBezTo>
                  <a:pt x="23" y="11"/>
                  <a:pt x="23" y="11"/>
                  <a:pt x="24" y="11"/>
                </a:cubicBezTo>
                <a:close/>
                <a:moveTo>
                  <a:pt x="26" y="12"/>
                </a:moveTo>
                <a:cubicBezTo>
                  <a:pt x="26" y="13"/>
                  <a:pt x="26" y="12"/>
                  <a:pt x="26" y="12"/>
                </a:cubicBezTo>
                <a:cubicBezTo>
                  <a:pt x="26" y="12"/>
                  <a:pt x="26" y="12"/>
                  <a:pt x="26" y="12"/>
                </a:cubicBezTo>
                <a:close/>
                <a:moveTo>
                  <a:pt x="61" y="13"/>
                </a:moveTo>
                <a:cubicBezTo>
                  <a:pt x="61" y="13"/>
                  <a:pt x="61" y="13"/>
                  <a:pt x="61" y="13"/>
                </a:cubicBezTo>
                <a:cubicBezTo>
                  <a:pt x="60" y="13"/>
                  <a:pt x="61" y="13"/>
                  <a:pt x="61" y="13"/>
                </a:cubicBezTo>
                <a:close/>
                <a:moveTo>
                  <a:pt x="59" y="13"/>
                </a:moveTo>
                <a:cubicBezTo>
                  <a:pt x="59" y="13"/>
                  <a:pt x="59" y="13"/>
                  <a:pt x="59" y="13"/>
                </a:cubicBezTo>
                <a:cubicBezTo>
                  <a:pt x="59" y="13"/>
                  <a:pt x="59" y="13"/>
                  <a:pt x="59" y="13"/>
                </a:cubicBezTo>
                <a:close/>
                <a:moveTo>
                  <a:pt x="63" y="13"/>
                </a:moveTo>
                <a:cubicBezTo>
                  <a:pt x="63" y="13"/>
                  <a:pt x="63" y="13"/>
                  <a:pt x="63" y="13"/>
                </a:cubicBezTo>
                <a:cubicBezTo>
                  <a:pt x="63" y="13"/>
                  <a:pt x="63" y="13"/>
                  <a:pt x="63" y="13"/>
                </a:cubicBezTo>
                <a:close/>
                <a:moveTo>
                  <a:pt x="64" y="13"/>
                </a:moveTo>
                <a:cubicBezTo>
                  <a:pt x="64" y="13"/>
                  <a:pt x="64" y="13"/>
                  <a:pt x="64" y="13"/>
                </a:cubicBezTo>
                <a:cubicBezTo>
                  <a:pt x="64" y="13"/>
                  <a:pt x="64" y="13"/>
                  <a:pt x="64" y="13"/>
                </a:cubicBezTo>
                <a:close/>
                <a:moveTo>
                  <a:pt x="65" y="13"/>
                </a:moveTo>
                <a:cubicBezTo>
                  <a:pt x="65" y="13"/>
                  <a:pt x="65" y="13"/>
                  <a:pt x="65" y="13"/>
                </a:cubicBezTo>
                <a:cubicBezTo>
                  <a:pt x="65" y="13"/>
                  <a:pt x="65" y="13"/>
                  <a:pt x="65" y="13"/>
                </a:cubicBezTo>
                <a:close/>
                <a:moveTo>
                  <a:pt x="67" y="13"/>
                </a:moveTo>
                <a:cubicBezTo>
                  <a:pt x="67" y="13"/>
                  <a:pt x="67" y="13"/>
                  <a:pt x="67" y="13"/>
                </a:cubicBezTo>
                <a:cubicBezTo>
                  <a:pt x="67" y="13"/>
                  <a:pt x="67" y="13"/>
                  <a:pt x="67" y="13"/>
                </a:cubicBezTo>
                <a:close/>
                <a:moveTo>
                  <a:pt x="64" y="13"/>
                </a:moveTo>
                <a:cubicBezTo>
                  <a:pt x="64" y="13"/>
                  <a:pt x="64" y="13"/>
                  <a:pt x="64" y="13"/>
                </a:cubicBezTo>
                <a:cubicBezTo>
                  <a:pt x="64" y="13"/>
                  <a:pt x="64" y="13"/>
                  <a:pt x="64" y="13"/>
                </a:cubicBezTo>
                <a:close/>
                <a:moveTo>
                  <a:pt x="58" y="13"/>
                </a:moveTo>
                <a:cubicBezTo>
                  <a:pt x="58" y="13"/>
                  <a:pt x="58" y="13"/>
                  <a:pt x="58" y="13"/>
                </a:cubicBezTo>
                <a:cubicBezTo>
                  <a:pt x="58" y="13"/>
                  <a:pt x="58" y="13"/>
                  <a:pt x="58" y="13"/>
                </a:cubicBezTo>
                <a:close/>
                <a:moveTo>
                  <a:pt x="60" y="13"/>
                </a:moveTo>
                <a:cubicBezTo>
                  <a:pt x="60" y="13"/>
                  <a:pt x="60" y="13"/>
                  <a:pt x="60" y="13"/>
                </a:cubicBezTo>
                <a:cubicBezTo>
                  <a:pt x="59" y="13"/>
                  <a:pt x="59" y="13"/>
                  <a:pt x="60" y="13"/>
                </a:cubicBezTo>
                <a:close/>
                <a:moveTo>
                  <a:pt x="57" y="13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3"/>
                  <a:pt x="57" y="13"/>
                </a:cubicBezTo>
                <a:close/>
                <a:moveTo>
                  <a:pt x="55" y="13"/>
                </a:moveTo>
                <a:cubicBezTo>
                  <a:pt x="55" y="13"/>
                  <a:pt x="55" y="13"/>
                  <a:pt x="55" y="13"/>
                </a:cubicBezTo>
                <a:close/>
                <a:moveTo>
                  <a:pt x="54" y="13"/>
                </a:moveTo>
                <a:cubicBezTo>
                  <a:pt x="54" y="13"/>
                  <a:pt x="54" y="13"/>
                  <a:pt x="54" y="13"/>
                </a:cubicBezTo>
                <a:cubicBezTo>
                  <a:pt x="54" y="13"/>
                  <a:pt x="54" y="13"/>
                  <a:pt x="54" y="13"/>
                </a:cubicBezTo>
                <a:close/>
                <a:moveTo>
                  <a:pt x="51" y="13"/>
                </a:move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lose/>
                <a:moveTo>
                  <a:pt x="48" y="13"/>
                </a:moveTo>
                <a:cubicBezTo>
                  <a:pt x="48" y="12"/>
                  <a:pt x="48" y="13"/>
                  <a:pt x="48" y="13"/>
                </a:cubicBezTo>
                <a:cubicBezTo>
                  <a:pt x="48" y="13"/>
                  <a:pt x="48" y="13"/>
                  <a:pt x="48" y="13"/>
                </a:cubicBezTo>
                <a:close/>
                <a:moveTo>
                  <a:pt x="52" y="12"/>
                </a:moveTo>
                <a:cubicBezTo>
                  <a:pt x="51" y="13"/>
                  <a:pt x="52" y="12"/>
                  <a:pt x="52" y="12"/>
                </a:cubicBezTo>
                <a:close/>
                <a:moveTo>
                  <a:pt x="52" y="12"/>
                </a:moveTo>
                <a:cubicBezTo>
                  <a:pt x="52" y="12"/>
                  <a:pt x="53" y="12"/>
                  <a:pt x="52" y="12"/>
                </a:cubicBezTo>
                <a:cubicBezTo>
                  <a:pt x="52" y="12"/>
                  <a:pt x="52" y="12"/>
                  <a:pt x="52" y="12"/>
                </a:cubicBezTo>
                <a:close/>
                <a:moveTo>
                  <a:pt x="39" y="12"/>
                </a:moveTo>
                <a:cubicBezTo>
                  <a:pt x="40" y="12"/>
                  <a:pt x="39" y="13"/>
                  <a:pt x="38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40" y="12"/>
                  <a:pt x="39" y="12"/>
                  <a:pt x="39" y="12"/>
                </a:cubicBezTo>
                <a:close/>
                <a:moveTo>
                  <a:pt x="40" y="12"/>
                </a:moveTo>
                <a:cubicBezTo>
                  <a:pt x="39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lose/>
                <a:moveTo>
                  <a:pt x="40" y="12"/>
                </a:moveTo>
                <a:cubicBezTo>
                  <a:pt x="41" y="12"/>
                  <a:pt x="41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lose/>
                <a:moveTo>
                  <a:pt x="43" y="12"/>
                </a:moveTo>
                <a:cubicBezTo>
                  <a:pt x="43" y="12"/>
                  <a:pt x="43" y="12"/>
                  <a:pt x="43" y="12"/>
                </a:cubicBezTo>
                <a:cubicBezTo>
                  <a:pt x="43" y="12"/>
                  <a:pt x="43" y="12"/>
                  <a:pt x="43" y="12"/>
                </a:cubicBezTo>
                <a:close/>
                <a:moveTo>
                  <a:pt x="51" y="12"/>
                </a:moveTo>
                <a:cubicBezTo>
                  <a:pt x="51" y="12"/>
                  <a:pt x="51" y="12"/>
                  <a:pt x="51" y="12"/>
                </a:cubicBezTo>
                <a:cubicBezTo>
                  <a:pt x="51" y="12"/>
                  <a:pt x="51" y="12"/>
                  <a:pt x="51" y="12"/>
                </a:cubicBezTo>
                <a:close/>
                <a:moveTo>
                  <a:pt x="48" y="12"/>
                </a:move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3"/>
                  <a:pt x="48" y="12"/>
                </a:cubicBezTo>
                <a:close/>
                <a:moveTo>
                  <a:pt x="46" y="12"/>
                </a:moveTo>
                <a:cubicBezTo>
                  <a:pt x="46" y="12"/>
                  <a:pt x="46" y="12"/>
                  <a:pt x="46" y="12"/>
                </a:cubicBezTo>
                <a:cubicBezTo>
                  <a:pt x="46" y="12"/>
                  <a:pt x="46" y="13"/>
                  <a:pt x="46" y="12"/>
                </a:cubicBezTo>
                <a:close/>
                <a:moveTo>
                  <a:pt x="41" y="13"/>
                </a:moveTo>
                <a:cubicBezTo>
                  <a:pt x="41" y="13"/>
                  <a:pt x="41" y="13"/>
                  <a:pt x="41" y="12"/>
                </a:cubicBezTo>
                <a:cubicBezTo>
                  <a:pt x="41" y="12"/>
                  <a:pt x="41" y="13"/>
                  <a:pt x="41" y="13"/>
                </a:cubicBezTo>
                <a:close/>
                <a:moveTo>
                  <a:pt x="40" y="13"/>
                </a:moveTo>
                <a:cubicBezTo>
                  <a:pt x="39" y="13"/>
                  <a:pt x="40" y="12"/>
                  <a:pt x="40" y="13"/>
                </a:cubicBezTo>
                <a:close/>
                <a:moveTo>
                  <a:pt x="41" y="13"/>
                </a:moveTo>
                <a:cubicBezTo>
                  <a:pt x="41" y="13"/>
                  <a:pt x="41" y="13"/>
                  <a:pt x="41" y="13"/>
                </a:cubicBezTo>
                <a:cubicBezTo>
                  <a:pt x="41" y="13"/>
                  <a:pt x="41" y="13"/>
                  <a:pt x="41" y="13"/>
                </a:cubicBezTo>
                <a:close/>
                <a:moveTo>
                  <a:pt x="52" y="13"/>
                </a:moveTo>
                <a:cubicBezTo>
                  <a:pt x="51" y="13"/>
                  <a:pt x="52" y="12"/>
                  <a:pt x="52" y="13"/>
                </a:cubicBezTo>
                <a:close/>
                <a:moveTo>
                  <a:pt x="53" y="13"/>
                </a:moveTo>
                <a:cubicBezTo>
                  <a:pt x="53" y="13"/>
                  <a:pt x="52" y="13"/>
                  <a:pt x="52" y="13"/>
                </a:cubicBezTo>
                <a:cubicBezTo>
                  <a:pt x="52" y="13"/>
                  <a:pt x="52" y="13"/>
                  <a:pt x="53" y="13"/>
                </a:cubicBezTo>
                <a:close/>
                <a:moveTo>
                  <a:pt x="50" y="13"/>
                </a:move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lose/>
                <a:moveTo>
                  <a:pt x="39" y="13"/>
                </a:moveTo>
                <a:cubicBezTo>
                  <a:pt x="39" y="13"/>
                  <a:pt x="39" y="13"/>
                  <a:pt x="39" y="13"/>
                </a:cubicBezTo>
                <a:cubicBezTo>
                  <a:pt x="39" y="12"/>
                  <a:pt x="39" y="13"/>
                  <a:pt x="39" y="13"/>
                </a:cubicBezTo>
                <a:close/>
                <a:moveTo>
                  <a:pt x="38" y="13"/>
                </a:moveTo>
                <a:cubicBezTo>
                  <a:pt x="38" y="13"/>
                  <a:pt x="38" y="13"/>
                  <a:pt x="38" y="12"/>
                </a:cubicBezTo>
                <a:cubicBezTo>
                  <a:pt x="38" y="12"/>
                  <a:pt x="38" y="13"/>
                  <a:pt x="38" y="13"/>
                </a:cubicBezTo>
                <a:cubicBezTo>
                  <a:pt x="38" y="13"/>
                  <a:pt x="38" y="13"/>
                  <a:pt x="38" y="13"/>
                </a:cubicBezTo>
                <a:close/>
                <a:moveTo>
                  <a:pt x="35" y="13"/>
                </a:moveTo>
                <a:cubicBezTo>
                  <a:pt x="35" y="11"/>
                  <a:pt x="35" y="13"/>
                  <a:pt x="35" y="13"/>
                </a:cubicBezTo>
                <a:cubicBezTo>
                  <a:pt x="35" y="13"/>
                  <a:pt x="35" y="13"/>
                  <a:pt x="35" y="13"/>
                </a:cubicBezTo>
                <a:close/>
                <a:moveTo>
                  <a:pt x="34" y="12"/>
                </a:moveTo>
                <a:cubicBezTo>
                  <a:pt x="35" y="12"/>
                  <a:pt x="33" y="12"/>
                  <a:pt x="34" y="12"/>
                </a:cubicBezTo>
                <a:cubicBezTo>
                  <a:pt x="34" y="12"/>
                  <a:pt x="34" y="12"/>
                  <a:pt x="34" y="12"/>
                </a:cubicBezTo>
                <a:close/>
                <a:moveTo>
                  <a:pt x="32" y="12"/>
                </a:moveTo>
                <a:cubicBezTo>
                  <a:pt x="32" y="12"/>
                  <a:pt x="32" y="12"/>
                  <a:pt x="32" y="12"/>
                </a:cubicBezTo>
                <a:cubicBezTo>
                  <a:pt x="32" y="12"/>
                  <a:pt x="32" y="12"/>
                  <a:pt x="32" y="12"/>
                </a:cubicBezTo>
                <a:close/>
                <a:moveTo>
                  <a:pt x="34" y="13"/>
                </a:moveTo>
                <a:cubicBezTo>
                  <a:pt x="34" y="12"/>
                  <a:pt x="35" y="13"/>
                  <a:pt x="34" y="13"/>
                </a:cubicBezTo>
                <a:cubicBezTo>
                  <a:pt x="34" y="13"/>
                  <a:pt x="34" y="13"/>
                  <a:pt x="34" y="13"/>
                </a:cubicBezTo>
                <a:close/>
                <a:moveTo>
                  <a:pt x="34" y="13"/>
                </a:moveTo>
                <a:cubicBezTo>
                  <a:pt x="33" y="13"/>
                  <a:pt x="33" y="12"/>
                  <a:pt x="34" y="13"/>
                </a:cubicBezTo>
                <a:close/>
                <a:moveTo>
                  <a:pt x="33" y="13"/>
                </a:moveTo>
                <a:cubicBezTo>
                  <a:pt x="32" y="13"/>
                  <a:pt x="33" y="13"/>
                  <a:pt x="33" y="13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31" y="13"/>
                </a:moveTo>
                <a:cubicBezTo>
                  <a:pt x="31" y="13"/>
                  <a:pt x="31" y="12"/>
                  <a:pt x="31" y="12"/>
                </a:cubicBezTo>
                <a:cubicBezTo>
                  <a:pt x="31" y="13"/>
                  <a:pt x="31" y="13"/>
                  <a:pt x="31" y="13"/>
                </a:cubicBezTo>
                <a:close/>
                <a:moveTo>
                  <a:pt x="27" y="12"/>
                </a:moveTo>
                <a:cubicBezTo>
                  <a:pt x="27" y="12"/>
                  <a:pt x="27" y="12"/>
                  <a:pt x="27" y="12"/>
                </a:cubicBezTo>
                <a:cubicBezTo>
                  <a:pt x="27" y="12"/>
                  <a:pt x="27" y="12"/>
                  <a:pt x="27" y="12"/>
                </a:cubicBezTo>
                <a:close/>
                <a:moveTo>
                  <a:pt x="32" y="12"/>
                </a:moveTo>
                <a:cubicBezTo>
                  <a:pt x="32" y="12"/>
                  <a:pt x="32" y="12"/>
                  <a:pt x="32" y="12"/>
                </a:cubicBezTo>
                <a:cubicBezTo>
                  <a:pt x="32" y="12"/>
                  <a:pt x="32" y="12"/>
                  <a:pt x="32" y="12"/>
                </a:cubicBezTo>
                <a:close/>
                <a:moveTo>
                  <a:pt x="30" y="12"/>
                </a:moveTo>
                <a:cubicBezTo>
                  <a:pt x="30" y="12"/>
                  <a:pt x="30" y="12"/>
                  <a:pt x="30" y="12"/>
                </a:cubicBezTo>
                <a:cubicBezTo>
                  <a:pt x="30" y="12"/>
                  <a:pt x="30" y="12"/>
                  <a:pt x="30" y="12"/>
                </a:cubicBezTo>
                <a:close/>
                <a:moveTo>
                  <a:pt x="36" y="12"/>
                </a:moveTo>
                <a:cubicBezTo>
                  <a:pt x="36" y="12"/>
                  <a:pt x="36" y="12"/>
                  <a:pt x="36" y="12"/>
                </a:cubicBezTo>
                <a:cubicBezTo>
                  <a:pt x="36" y="12"/>
                  <a:pt x="36" y="12"/>
                  <a:pt x="36" y="12"/>
                </a:cubicBezTo>
                <a:close/>
                <a:moveTo>
                  <a:pt x="34" y="12"/>
                </a:moveTo>
                <a:cubicBezTo>
                  <a:pt x="34" y="12"/>
                  <a:pt x="35" y="11"/>
                  <a:pt x="34" y="12"/>
                </a:cubicBezTo>
                <a:close/>
                <a:moveTo>
                  <a:pt x="36" y="12"/>
                </a:moveTo>
                <a:cubicBezTo>
                  <a:pt x="36" y="12"/>
                  <a:pt x="36" y="12"/>
                  <a:pt x="36" y="12"/>
                </a:cubicBezTo>
                <a:cubicBezTo>
                  <a:pt x="36" y="12"/>
                  <a:pt x="36" y="11"/>
                  <a:pt x="36" y="12"/>
                </a:cubicBezTo>
                <a:close/>
                <a:moveTo>
                  <a:pt x="53" y="11"/>
                </a:moveTo>
                <a:cubicBezTo>
                  <a:pt x="53" y="11"/>
                  <a:pt x="54" y="11"/>
                  <a:pt x="53" y="12"/>
                </a:cubicBezTo>
                <a:cubicBezTo>
                  <a:pt x="53" y="12"/>
                  <a:pt x="53" y="11"/>
                  <a:pt x="53" y="11"/>
                </a:cubicBezTo>
                <a:close/>
                <a:moveTo>
                  <a:pt x="52" y="12"/>
                </a:moveTo>
                <a:cubicBezTo>
                  <a:pt x="52" y="12"/>
                  <a:pt x="52" y="12"/>
                  <a:pt x="52" y="12"/>
                </a:cubicBezTo>
                <a:cubicBezTo>
                  <a:pt x="52" y="12"/>
                  <a:pt x="52" y="11"/>
                  <a:pt x="52" y="12"/>
                </a:cubicBezTo>
                <a:close/>
                <a:moveTo>
                  <a:pt x="66" y="13"/>
                </a:moveTo>
                <a:cubicBezTo>
                  <a:pt x="66" y="13"/>
                  <a:pt x="66" y="13"/>
                  <a:pt x="66" y="13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68" y="13"/>
                </a:moveTo>
                <a:cubicBezTo>
                  <a:pt x="68" y="14"/>
                  <a:pt x="68" y="13"/>
                  <a:pt x="68" y="13"/>
                </a:cubicBezTo>
                <a:cubicBezTo>
                  <a:pt x="68" y="13"/>
                  <a:pt x="68" y="13"/>
                  <a:pt x="68" y="13"/>
                </a:cubicBezTo>
                <a:close/>
                <a:moveTo>
                  <a:pt x="65" y="14"/>
                </a:moveTo>
                <a:cubicBezTo>
                  <a:pt x="65" y="14"/>
                  <a:pt x="66" y="14"/>
                  <a:pt x="66" y="14"/>
                </a:cubicBezTo>
                <a:cubicBezTo>
                  <a:pt x="66" y="14"/>
                  <a:pt x="65" y="14"/>
                  <a:pt x="65" y="14"/>
                </a:cubicBezTo>
                <a:cubicBezTo>
                  <a:pt x="65" y="14"/>
                  <a:pt x="65" y="14"/>
                  <a:pt x="65" y="14"/>
                </a:cubicBezTo>
                <a:close/>
                <a:moveTo>
                  <a:pt x="62" y="14"/>
                </a:moveTo>
                <a:cubicBezTo>
                  <a:pt x="62" y="14"/>
                  <a:pt x="62" y="14"/>
                  <a:pt x="62" y="14"/>
                </a:cubicBezTo>
                <a:cubicBezTo>
                  <a:pt x="63" y="14"/>
                  <a:pt x="63" y="14"/>
                  <a:pt x="62" y="14"/>
                </a:cubicBezTo>
                <a:close/>
                <a:moveTo>
                  <a:pt x="63" y="14"/>
                </a:moveTo>
                <a:cubicBezTo>
                  <a:pt x="63" y="14"/>
                  <a:pt x="63" y="14"/>
                  <a:pt x="63" y="14"/>
                </a:cubicBezTo>
                <a:cubicBezTo>
                  <a:pt x="63" y="14"/>
                  <a:pt x="63" y="14"/>
                  <a:pt x="63" y="14"/>
                </a:cubicBezTo>
                <a:close/>
                <a:moveTo>
                  <a:pt x="69" y="15"/>
                </a:moveTo>
                <a:cubicBezTo>
                  <a:pt x="69" y="15"/>
                  <a:pt x="68" y="15"/>
                  <a:pt x="69" y="14"/>
                </a:cubicBezTo>
                <a:cubicBezTo>
                  <a:pt x="69" y="14"/>
                  <a:pt x="69" y="15"/>
                  <a:pt x="69" y="15"/>
                </a:cubicBezTo>
                <a:close/>
                <a:moveTo>
                  <a:pt x="70" y="15"/>
                </a:moveTo>
                <a:cubicBezTo>
                  <a:pt x="70" y="15"/>
                  <a:pt x="70" y="15"/>
                  <a:pt x="70" y="15"/>
                </a:cubicBezTo>
                <a:cubicBezTo>
                  <a:pt x="70" y="15"/>
                  <a:pt x="70" y="15"/>
                  <a:pt x="70" y="15"/>
                </a:cubicBezTo>
                <a:close/>
                <a:moveTo>
                  <a:pt x="68" y="14"/>
                </a:moveTo>
                <a:cubicBezTo>
                  <a:pt x="68" y="15"/>
                  <a:pt x="69" y="14"/>
                  <a:pt x="68" y="14"/>
                </a:cubicBezTo>
                <a:close/>
                <a:moveTo>
                  <a:pt x="68" y="14"/>
                </a:moveTo>
                <a:cubicBezTo>
                  <a:pt x="67" y="15"/>
                  <a:pt x="68" y="14"/>
                  <a:pt x="68" y="14"/>
                </a:cubicBezTo>
                <a:close/>
                <a:moveTo>
                  <a:pt x="67" y="15"/>
                </a:moveTo>
                <a:cubicBezTo>
                  <a:pt x="67" y="15"/>
                  <a:pt x="67" y="15"/>
                  <a:pt x="67" y="15"/>
                </a:cubicBezTo>
                <a:cubicBezTo>
                  <a:pt x="67" y="15"/>
                  <a:pt x="67" y="15"/>
                  <a:pt x="67" y="15"/>
                </a:cubicBezTo>
                <a:close/>
                <a:moveTo>
                  <a:pt x="65" y="15"/>
                </a:moveTo>
                <a:cubicBezTo>
                  <a:pt x="65" y="14"/>
                  <a:pt x="65" y="15"/>
                  <a:pt x="65" y="15"/>
                </a:cubicBezTo>
                <a:cubicBezTo>
                  <a:pt x="65" y="15"/>
                  <a:pt x="65" y="15"/>
                  <a:pt x="65" y="15"/>
                </a:cubicBezTo>
                <a:close/>
                <a:moveTo>
                  <a:pt x="63" y="14"/>
                </a:moveTo>
                <a:cubicBezTo>
                  <a:pt x="63" y="15"/>
                  <a:pt x="63" y="15"/>
                  <a:pt x="63" y="15"/>
                </a:cubicBezTo>
                <a:cubicBezTo>
                  <a:pt x="63" y="15"/>
                  <a:pt x="63" y="14"/>
                  <a:pt x="63" y="14"/>
                </a:cubicBezTo>
                <a:close/>
                <a:moveTo>
                  <a:pt x="62" y="14"/>
                </a:moveTo>
                <a:cubicBezTo>
                  <a:pt x="62" y="15"/>
                  <a:pt x="62" y="15"/>
                  <a:pt x="62" y="15"/>
                </a:cubicBezTo>
                <a:cubicBezTo>
                  <a:pt x="62" y="15"/>
                  <a:pt x="62" y="14"/>
                  <a:pt x="62" y="14"/>
                </a:cubicBezTo>
                <a:close/>
                <a:moveTo>
                  <a:pt x="68" y="14"/>
                </a:moveTo>
                <a:cubicBezTo>
                  <a:pt x="67" y="13"/>
                  <a:pt x="69" y="14"/>
                  <a:pt x="68" y="14"/>
                </a:cubicBezTo>
                <a:cubicBezTo>
                  <a:pt x="68" y="14"/>
                  <a:pt x="68" y="14"/>
                  <a:pt x="68" y="14"/>
                </a:cubicBezTo>
                <a:close/>
                <a:moveTo>
                  <a:pt x="69" y="14"/>
                </a:moveTo>
                <a:cubicBezTo>
                  <a:pt x="69" y="14"/>
                  <a:pt x="69" y="14"/>
                  <a:pt x="69" y="14"/>
                </a:cubicBezTo>
                <a:cubicBezTo>
                  <a:pt x="69" y="14"/>
                  <a:pt x="68" y="14"/>
                  <a:pt x="69" y="14"/>
                </a:cubicBezTo>
                <a:close/>
                <a:moveTo>
                  <a:pt x="66" y="14"/>
                </a:moveTo>
                <a:cubicBezTo>
                  <a:pt x="66" y="14"/>
                  <a:pt x="65" y="14"/>
                  <a:pt x="66" y="14"/>
                </a:cubicBezTo>
                <a:cubicBezTo>
                  <a:pt x="66" y="14"/>
                  <a:pt x="67" y="14"/>
                  <a:pt x="66" y="14"/>
                </a:cubicBezTo>
                <a:close/>
                <a:moveTo>
                  <a:pt x="66" y="14"/>
                </a:moveTo>
                <a:cubicBezTo>
                  <a:pt x="66" y="14"/>
                  <a:pt x="65" y="14"/>
                  <a:pt x="65" y="14"/>
                </a:cubicBezTo>
                <a:cubicBezTo>
                  <a:pt x="65" y="14"/>
                  <a:pt x="65" y="14"/>
                  <a:pt x="66" y="14"/>
                </a:cubicBezTo>
                <a:close/>
                <a:moveTo>
                  <a:pt x="63" y="14"/>
                </a:moveTo>
                <a:cubicBezTo>
                  <a:pt x="63" y="14"/>
                  <a:pt x="63" y="14"/>
                  <a:pt x="63" y="14"/>
                </a:cubicBezTo>
                <a:cubicBezTo>
                  <a:pt x="63" y="14"/>
                  <a:pt x="63" y="14"/>
                  <a:pt x="63" y="14"/>
                </a:cubicBezTo>
                <a:close/>
                <a:moveTo>
                  <a:pt x="63" y="14"/>
                </a:moveTo>
                <a:cubicBezTo>
                  <a:pt x="63" y="14"/>
                  <a:pt x="64" y="14"/>
                  <a:pt x="64" y="14"/>
                </a:cubicBezTo>
                <a:cubicBezTo>
                  <a:pt x="64" y="14"/>
                  <a:pt x="64" y="14"/>
                  <a:pt x="63" y="14"/>
                </a:cubicBezTo>
                <a:close/>
                <a:moveTo>
                  <a:pt x="64" y="14"/>
                </a:moveTo>
                <a:cubicBezTo>
                  <a:pt x="64" y="14"/>
                  <a:pt x="64" y="14"/>
                  <a:pt x="64" y="14"/>
                </a:cubicBezTo>
                <a:cubicBezTo>
                  <a:pt x="64" y="14"/>
                  <a:pt x="64" y="14"/>
                  <a:pt x="64" y="14"/>
                </a:cubicBezTo>
                <a:close/>
                <a:moveTo>
                  <a:pt x="68" y="14"/>
                </a:moveTo>
                <a:cubicBezTo>
                  <a:pt x="67" y="14"/>
                  <a:pt x="68" y="14"/>
                  <a:pt x="68" y="14"/>
                </a:cubicBezTo>
                <a:cubicBezTo>
                  <a:pt x="68" y="14"/>
                  <a:pt x="68" y="13"/>
                  <a:pt x="68" y="14"/>
                </a:cubicBezTo>
                <a:close/>
                <a:moveTo>
                  <a:pt x="71" y="15"/>
                </a:moveTo>
                <a:cubicBezTo>
                  <a:pt x="71" y="15"/>
                  <a:pt x="71" y="14"/>
                  <a:pt x="71" y="15"/>
                </a:cubicBezTo>
                <a:close/>
                <a:moveTo>
                  <a:pt x="57" y="14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4"/>
                  <a:pt x="57" y="14"/>
                </a:cubicBezTo>
                <a:close/>
                <a:moveTo>
                  <a:pt x="59" y="13"/>
                </a:moveTo>
                <a:cubicBezTo>
                  <a:pt x="59" y="13"/>
                  <a:pt x="59" y="13"/>
                  <a:pt x="58" y="13"/>
                </a:cubicBezTo>
                <a:cubicBezTo>
                  <a:pt x="58" y="13"/>
                  <a:pt x="59" y="13"/>
                  <a:pt x="59" y="13"/>
                </a:cubicBezTo>
                <a:close/>
                <a:moveTo>
                  <a:pt x="57" y="13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3"/>
                  <a:pt x="57" y="13"/>
                </a:cubicBezTo>
                <a:close/>
                <a:moveTo>
                  <a:pt x="52" y="13"/>
                </a:moveTo>
                <a:cubicBezTo>
                  <a:pt x="51" y="13"/>
                  <a:pt x="52" y="13"/>
                  <a:pt x="52" y="13"/>
                </a:cubicBezTo>
                <a:cubicBezTo>
                  <a:pt x="52" y="13"/>
                  <a:pt x="52" y="13"/>
                  <a:pt x="52" y="13"/>
                </a:cubicBezTo>
                <a:close/>
                <a:moveTo>
                  <a:pt x="47" y="13"/>
                </a:moveTo>
                <a:cubicBezTo>
                  <a:pt x="47" y="13"/>
                  <a:pt x="47" y="13"/>
                  <a:pt x="47" y="13"/>
                </a:cubicBezTo>
                <a:cubicBezTo>
                  <a:pt x="47" y="13"/>
                  <a:pt x="47" y="13"/>
                  <a:pt x="47" y="13"/>
                </a:cubicBezTo>
                <a:close/>
                <a:moveTo>
                  <a:pt x="42" y="13"/>
                </a:moveTo>
                <a:cubicBezTo>
                  <a:pt x="42" y="13"/>
                  <a:pt x="42" y="13"/>
                  <a:pt x="42" y="13"/>
                </a:cubicBezTo>
                <a:cubicBezTo>
                  <a:pt x="42" y="13"/>
                  <a:pt x="42" y="13"/>
                  <a:pt x="42" y="13"/>
                </a:cubicBezTo>
                <a:close/>
                <a:moveTo>
                  <a:pt x="38" y="14"/>
                </a:moveTo>
                <a:cubicBezTo>
                  <a:pt x="38" y="14"/>
                  <a:pt x="38" y="13"/>
                  <a:pt x="38" y="13"/>
                </a:cubicBezTo>
                <a:cubicBezTo>
                  <a:pt x="38" y="14"/>
                  <a:pt x="38" y="14"/>
                  <a:pt x="38" y="14"/>
                </a:cubicBezTo>
                <a:close/>
                <a:moveTo>
                  <a:pt x="41" y="14"/>
                </a:moveTo>
                <a:cubicBezTo>
                  <a:pt x="41" y="14"/>
                  <a:pt x="41" y="14"/>
                  <a:pt x="41" y="14"/>
                </a:cubicBezTo>
                <a:cubicBezTo>
                  <a:pt x="41" y="14"/>
                  <a:pt x="41" y="13"/>
                  <a:pt x="41" y="14"/>
                </a:cubicBezTo>
                <a:close/>
                <a:moveTo>
                  <a:pt x="37" y="13"/>
                </a:moveTo>
                <a:cubicBezTo>
                  <a:pt x="37" y="13"/>
                  <a:pt x="37" y="13"/>
                  <a:pt x="37" y="13"/>
                </a:cubicBezTo>
                <a:cubicBezTo>
                  <a:pt x="37" y="13"/>
                  <a:pt x="37" y="13"/>
                  <a:pt x="37" y="13"/>
                </a:cubicBezTo>
                <a:close/>
                <a:moveTo>
                  <a:pt x="36" y="14"/>
                </a:moveTo>
                <a:cubicBezTo>
                  <a:pt x="36" y="13"/>
                  <a:pt x="36" y="13"/>
                  <a:pt x="36" y="13"/>
                </a:cubicBezTo>
                <a:cubicBezTo>
                  <a:pt x="36" y="13"/>
                  <a:pt x="36" y="14"/>
                  <a:pt x="36" y="14"/>
                </a:cubicBezTo>
                <a:close/>
                <a:moveTo>
                  <a:pt x="35" y="14"/>
                </a:moveTo>
                <a:cubicBezTo>
                  <a:pt x="35" y="14"/>
                  <a:pt x="35" y="14"/>
                  <a:pt x="35" y="14"/>
                </a:cubicBezTo>
                <a:cubicBezTo>
                  <a:pt x="35" y="14"/>
                  <a:pt x="35" y="14"/>
                  <a:pt x="35" y="14"/>
                </a:cubicBezTo>
                <a:close/>
                <a:moveTo>
                  <a:pt x="33" y="14"/>
                </a:moveTo>
                <a:cubicBezTo>
                  <a:pt x="33" y="13"/>
                  <a:pt x="36" y="11"/>
                  <a:pt x="33" y="14"/>
                </a:cubicBezTo>
                <a:cubicBezTo>
                  <a:pt x="34" y="15"/>
                  <a:pt x="34" y="14"/>
                  <a:pt x="33" y="14"/>
                </a:cubicBezTo>
                <a:close/>
                <a:moveTo>
                  <a:pt x="30" y="14"/>
                </a:moveTo>
                <a:cubicBezTo>
                  <a:pt x="30" y="14"/>
                  <a:pt x="30" y="13"/>
                  <a:pt x="30" y="14"/>
                </a:cubicBezTo>
                <a:cubicBezTo>
                  <a:pt x="30" y="14"/>
                  <a:pt x="30" y="14"/>
                  <a:pt x="30" y="14"/>
                </a:cubicBezTo>
                <a:close/>
                <a:moveTo>
                  <a:pt x="31" y="14"/>
                </a:moveTo>
                <a:cubicBezTo>
                  <a:pt x="31" y="14"/>
                  <a:pt x="31" y="13"/>
                  <a:pt x="31" y="14"/>
                </a:cubicBezTo>
                <a:cubicBezTo>
                  <a:pt x="31" y="14"/>
                  <a:pt x="31" y="14"/>
                  <a:pt x="31" y="14"/>
                </a:cubicBezTo>
                <a:close/>
                <a:moveTo>
                  <a:pt x="30" y="14"/>
                </a:moveTo>
                <a:cubicBezTo>
                  <a:pt x="30" y="13"/>
                  <a:pt x="30" y="13"/>
                  <a:pt x="30" y="13"/>
                </a:cubicBezTo>
                <a:cubicBezTo>
                  <a:pt x="30" y="13"/>
                  <a:pt x="30" y="13"/>
                  <a:pt x="30" y="14"/>
                </a:cubicBezTo>
                <a:close/>
                <a:moveTo>
                  <a:pt x="30" y="13"/>
                </a:moveTo>
                <a:cubicBezTo>
                  <a:pt x="30" y="13"/>
                  <a:pt x="30" y="13"/>
                  <a:pt x="31" y="13"/>
                </a:cubicBezTo>
                <a:cubicBezTo>
                  <a:pt x="31" y="13"/>
                  <a:pt x="31" y="13"/>
                  <a:pt x="30" y="13"/>
                </a:cubicBezTo>
                <a:close/>
                <a:moveTo>
                  <a:pt x="27" y="13"/>
                </a:move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7" y="13"/>
                  <a:pt x="27" y="13"/>
                </a:cubicBezTo>
                <a:close/>
                <a:moveTo>
                  <a:pt x="31" y="13"/>
                </a:moveTo>
                <a:cubicBezTo>
                  <a:pt x="31" y="13"/>
                  <a:pt x="31" y="13"/>
                  <a:pt x="31" y="13"/>
                </a:cubicBezTo>
                <a:cubicBezTo>
                  <a:pt x="31" y="13"/>
                  <a:pt x="31" y="13"/>
                  <a:pt x="31" y="13"/>
                </a:cubicBezTo>
                <a:close/>
                <a:moveTo>
                  <a:pt x="32" y="14"/>
                </a:moveTo>
                <a:cubicBezTo>
                  <a:pt x="32" y="14"/>
                  <a:pt x="32" y="14"/>
                  <a:pt x="32" y="14"/>
                </a:cubicBezTo>
                <a:cubicBezTo>
                  <a:pt x="33" y="14"/>
                  <a:pt x="31" y="14"/>
                  <a:pt x="32" y="14"/>
                </a:cubicBezTo>
                <a:close/>
                <a:moveTo>
                  <a:pt x="30" y="14"/>
                </a:moveTo>
                <a:cubicBezTo>
                  <a:pt x="30" y="14"/>
                  <a:pt x="30" y="14"/>
                  <a:pt x="30" y="14"/>
                </a:cubicBezTo>
                <a:cubicBezTo>
                  <a:pt x="30" y="14"/>
                  <a:pt x="30" y="14"/>
                  <a:pt x="30" y="14"/>
                </a:cubicBezTo>
                <a:close/>
                <a:moveTo>
                  <a:pt x="29" y="14"/>
                </a:moveTo>
                <a:cubicBezTo>
                  <a:pt x="29" y="14"/>
                  <a:pt x="29" y="14"/>
                  <a:pt x="29" y="14"/>
                </a:cubicBezTo>
                <a:cubicBezTo>
                  <a:pt x="29" y="14"/>
                  <a:pt x="29" y="14"/>
                  <a:pt x="29" y="14"/>
                </a:cubicBezTo>
                <a:close/>
                <a:moveTo>
                  <a:pt x="29" y="14"/>
                </a:moveTo>
                <a:cubicBezTo>
                  <a:pt x="29" y="13"/>
                  <a:pt x="29" y="13"/>
                  <a:pt x="30" y="13"/>
                </a:cubicBezTo>
                <a:cubicBezTo>
                  <a:pt x="29" y="13"/>
                  <a:pt x="29" y="14"/>
                  <a:pt x="29" y="14"/>
                </a:cubicBezTo>
                <a:cubicBezTo>
                  <a:pt x="29" y="13"/>
                  <a:pt x="29" y="14"/>
                  <a:pt x="29" y="14"/>
                </a:cubicBezTo>
                <a:close/>
                <a:moveTo>
                  <a:pt x="27" y="14"/>
                </a:moveTo>
                <a:cubicBezTo>
                  <a:pt x="27" y="13"/>
                  <a:pt x="28" y="14"/>
                  <a:pt x="28" y="14"/>
                </a:cubicBezTo>
                <a:cubicBezTo>
                  <a:pt x="28" y="14"/>
                  <a:pt x="27" y="14"/>
                  <a:pt x="27" y="14"/>
                </a:cubicBezTo>
                <a:close/>
                <a:moveTo>
                  <a:pt x="27" y="14"/>
                </a:move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7" y="14"/>
                  <a:pt x="27" y="14"/>
                </a:cubicBezTo>
                <a:close/>
                <a:moveTo>
                  <a:pt x="26" y="13"/>
                </a:moveTo>
                <a:cubicBezTo>
                  <a:pt x="26" y="13"/>
                  <a:pt x="26" y="13"/>
                  <a:pt x="26" y="13"/>
                </a:cubicBezTo>
                <a:cubicBezTo>
                  <a:pt x="27" y="13"/>
                  <a:pt x="26" y="14"/>
                  <a:pt x="26" y="13"/>
                </a:cubicBezTo>
                <a:close/>
                <a:moveTo>
                  <a:pt x="23" y="12"/>
                </a:move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3" y="12"/>
                  <a:pt x="23" y="12"/>
                </a:cubicBezTo>
                <a:close/>
                <a:moveTo>
                  <a:pt x="27" y="11"/>
                </a:moveTo>
                <a:cubicBezTo>
                  <a:pt x="27" y="11"/>
                  <a:pt x="27" y="11"/>
                  <a:pt x="27" y="11"/>
                </a:cubicBezTo>
                <a:cubicBezTo>
                  <a:pt x="28" y="11"/>
                  <a:pt x="28" y="11"/>
                  <a:pt x="27" y="11"/>
                </a:cubicBezTo>
                <a:close/>
                <a:moveTo>
                  <a:pt x="29" y="11"/>
                </a:moveTo>
                <a:cubicBezTo>
                  <a:pt x="29" y="11"/>
                  <a:pt x="29" y="11"/>
                  <a:pt x="29" y="11"/>
                </a:cubicBezTo>
                <a:cubicBezTo>
                  <a:pt x="29" y="11"/>
                  <a:pt x="29" y="11"/>
                  <a:pt x="29" y="11"/>
                </a:cubicBezTo>
                <a:close/>
                <a:moveTo>
                  <a:pt x="28" y="11"/>
                </a:moveTo>
                <a:cubicBezTo>
                  <a:pt x="28" y="10"/>
                  <a:pt x="29" y="11"/>
                  <a:pt x="28" y="11"/>
                </a:cubicBezTo>
                <a:cubicBezTo>
                  <a:pt x="28" y="11"/>
                  <a:pt x="28" y="11"/>
                  <a:pt x="28" y="11"/>
                </a:cubicBezTo>
                <a:close/>
                <a:moveTo>
                  <a:pt x="29" y="12"/>
                </a:moveTo>
                <a:cubicBezTo>
                  <a:pt x="29" y="11"/>
                  <a:pt x="29" y="11"/>
                  <a:pt x="29" y="11"/>
                </a:cubicBezTo>
                <a:cubicBezTo>
                  <a:pt x="29" y="11"/>
                  <a:pt x="29" y="12"/>
                  <a:pt x="29" y="12"/>
                </a:cubicBezTo>
                <a:close/>
                <a:moveTo>
                  <a:pt x="31" y="12"/>
                </a:moveTo>
                <a:cubicBezTo>
                  <a:pt x="31" y="12"/>
                  <a:pt x="31" y="11"/>
                  <a:pt x="31" y="12"/>
                </a:cubicBezTo>
                <a:cubicBezTo>
                  <a:pt x="31" y="12"/>
                  <a:pt x="31" y="12"/>
                  <a:pt x="31" y="12"/>
                </a:cubicBezTo>
                <a:close/>
                <a:moveTo>
                  <a:pt x="32" y="12"/>
                </a:moveTo>
                <a:cubicBezTo>
                  <a:pt x="32" y="12"/>
                  <a:pt x="32" y="11"/>
                  <a:pt x="32" y="12"/>
                </a:cubicBezTo>
                <a:close/>
                <a:moveTo>
                  <a:pt x="37" y="11"/>
                </a:moveTo>
                <a:cubicBezTo>
                  <a:pt x="37" y="12"/>
                  <a:pt x="37" y="12"/>
                  <a:pt x="37" y="12"/>
                </a:cubicBezTo>
                <a:cubicBezTo>
                  <a:pt x="37" y="12"/>
                  <a:pt x="37" y="11"/>
                  <a:pt x="37" y="11"/>
                </a:cubicBezTo>
                <a:close/>
                <a:moveTo>
                  <a:pt x="46" y="11"/>
                </a:moveTo>
                <a:cubicBezTo>
                  <a:pt x="47" y="11"/>
                  <a:pt x="46" y="11"/>
                  <a:pt x="46" y="11"/>
                </a:cubicBezTo>
                <a:cubicBezTo>
                  <a:pt x="46" y="11"/>
                  <a:pt x="47" y="11"/>
                  <a:pt x="46" y="11"/>
                </a:cubicBezTo>
                <a:close/>
                <a:moveTo>
                  <a:pt x="45" y="11"/>
                </a:moveTo>
                <a:cubicBezTo>
                  <a:pt x="48" y="11"/>
                  <a:pt x="45" y="11"/>
                  <a:pt x="45" y="11"/>
                </a:cubicBezTo>
                <a:cubicBezTo>
                  <a:pt x="45" y="11"/>
                  <a:pt x="45" y="11"/>
                  <a:pt x="45" y="11"/>
                </a:cubicBezTo>
                <a:close/>
                <a:moveTo>
                  <a:pt x="40" y="11"/>
                </a:moveTo>
                <a:cubicBezTo>
                  <a:pt x="40" y="11"/>
                  <a:pt x="40" y="11"/>
                  <a:pt x="40" y="11"/>
                </a:cubicBezTo>
                <a:cubicBezTo>
                  <a:pt x="40" y="11"/>
                  <a:pt x="40" y="11"/>
                  <a:pt x="40" y="11"/>
                </a:cubicBezTo>
                <a:close/>
                <a:moveTo>
                  <a:pt x="36" y="11"/>
                </a:moveTo>
                <a:cubicBezTo>
                  <a:pt x="36" y="11"/>
                  <a:pt x="36" y="11"/>
                  <a:pt x="36" y="11"/>
                </a:cubicBezTo>
                <a:cubicBezTo>
                  <a:pt x="36" y="11"/>
                  <a:pt x="36" y="11"/>
                  <a:pt x="36" y="11"/>
                </a:cubicBezTo>
                <a:close/>
                <a:moveTo>
                  <a:pt x="36" y="10"/>
                </a:moveTo>
                <a:cubicBezTo>
                  <a:pt x="36" y="10"/>
                  <a:pt x="37" y="11"/>
                  <a:pt x="37" y="11"/>
                </a:cubicBezTo>
                <a:cubicBezTo>
                  <a:pt x="36" y="10"/>
                  <a:pt x="36" y="10"/>
                  <a:pt x="36" y="10"/>
                </a:cubicBezTo>
                <a:cubicBezTo>
                  <a:pt x="36" y="10"/>
                  <a:pt x="36" y="10"/>
                  <a:pt x="36" y="10"/>
                </a:cubicBezTo>
                <a:close/>
                <a:moveTo>
                  <a:pt x="40" y="10"/>
                </a:moveTo>
                <a:cubicBezTo>
                  <a:pt x="40" y="10"/>
                  <a:pt x="40" y="9"/>
                  <a:pt x="40" y="9"/>
                </a:cubicBezTo>
                <a:cubicBezTo>
                  <a:pt x="40" y="9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lose/>
                <a:moveTo>
                  <a:pt x="41" y="10"/>
                </a:move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10"/>
                </a:cubicBezTo>
                <a:close/>
                <a:moveTo>
                  <a:pt x="42" y="9"/>
                </a:moveTo>
                <a:cubicBezTo>
                  <a:pt x="42" y="9"/>
                  <a:pt x="42" y="10"/>
                  <a:pt x="41" y="10"/>
                </a:cubicBezTo>
                <a:cubicBezTo>
                  <a:pt x="42" y="9"/>
                  <a:pt x="42" y="9"/>
                  <a:pt x="42" y="9"/>
                </a:cubicBezTo>
                <a:cubicBezTo>
                  <a:pt x="42" y="9"/>
                  <a:pt x="42" y="9"/>
                  <a:pt x="42" y="9"/>
                </a:cubicBezTo>
                <a:close/>
                <a:moveTo>
                  <a:pt x="41" y="9"/>
                </a:moveTo>
                <a:cubicBezTo>
                  <a:pt x="41" y="9"/>
                  <a:pt x="41" y="9"/>
                  <a:pt x="41" y="9"/>
                </a:cubicBezTo>
                <a:cubicBezTo>
                  <a:pt x="41" y="9"/>
                  <a:pt x="41" y="9"/>
                  <a:pt x="41" y="9"/>
                </a:cubicBezTo>
                <a:close/>
                <a:moveTo>
                  <a:pt x="41" y="10"/>
                </a:move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10"/>
                </a:cubicBezTo>
                <a:close/>
                <a:moveTo>
                  <a:pt x="39" y="9"/>
                </a:moveTo>
                <a:cubicBezTo>
                  <a:pt x="39" y="9"/>
                  <a:pt x="39" y="9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39" y="9"/>
                </a:moveTo>
                <a:cubicBezTo>
                  <a:pt x="39" y="9"/>
                  <a:pt x="39" y="10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39" y="10"/>
                </a:moveTo>
                <a:cubicBezTo>
                  <a:pt x="39" y="10"/>
                  <a:pt x="39" y="10"/>
                  <a:pt x="39" y="10"/>
                </a:cubicBezTo>
                <a:cubicBezTo>
                  <a:pt x="39" y="10"/>
                  <a:pt x="39" y="10"/>
                  <a:pt x="39" y="10"/>
                </a:cubicBezTo>
                <a:close/>
                <a:moveTo>
                  <a:pt x="38" y="10"/>
                </a:moveTo>
                <a:cubicBezTo>
                  <a:pt x="38" y="10"/>
                  <a:pt x="38" y="10"/>
                  <a:pt x="38" y="10"/>
                </a:cubicBezTo>
                <a:cubicBezTo>
                  <a:pt x="38" y="10"/>
                  <a:pt x="38" y="10"/>
                  <a:pt x="38" y="10"/>
                </a:cubicBezTo>
                <a:close/>
                <a:moveTo>
                  <a:pt x="38" y="10"/>
                </a:moveTo>
                <a:cubicBezTo>
                  <a:pt x="38" y="10"/>
                  <a:pt x="38" y="10"/>
                  <a:pt x="37" y="10"/>
                </a:cubicBezTo>
                <a:cubicBezTo>
                  <a:pt x="37" y="10"/>
                  <a:pt x="37" y="10"/>
                  <a:pt x="38" y="10"/>
                </a:cubicBezTo>
                <a:close/>
                <a:moveTo>
                  <a:pt x="34" y="10"/>
                </a:moveTo>
                <a:cubicBezTo>
                  <a:pt x="34" y="10"/>
                  <a:pt x="34" y="10"/>
                  <a:pt x="34" y="10"/>
                </a:cubicBezTo>
                <a:cubicBezTo>
                  <a:pt x="34" y="10"/>
                  <a:pt x="34" y="10"/>
                  <a:pt x="34" y="10"/>
                </a:cubicBezTo>
                <a:close/>
                <a:moveTo>
                  <a:pt x="37" y="9"/>
                </a:move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7" y="9"/>
                  <a:pt x="37" y="9"/>
                </a:cubicBezTo>
                <a:close/>
                <a:moveTo>
                  <a:pt x="31" y="8"/>
                </a:moveTo>
                <a:cubicBezTo>
                  <a:pt x="31" y="9"/>
                  <a:pt x="31" y="8"/>
                  <a:pt x="31" y="8"/>
                </a:cubicBezTo>
                <a:cubicBezTo>
                  <a:pt x="31" y="8"/>
                  <a:pt x="31" y="8"/>
                  <a:pt x="31" y="8"/>
                </a:cubicBezTo>
                <a:close/>
                <a:moveTo>
                  <a:pt x="32" y="8"/>
                </a:moveTo>
                <a:cubicBezTo>
                  <a:pt x="32" y="8"/>
                  <a:pt x="32" y="9"/>
                  <a:pt x="32" y="9"/>
                </a:cubicBezTo>
                <a:cubicBezTo>
                  <a:pt x="32" y="8"/>
                  <a:pt x="32" y="8"/>
                  <a:pt x="32" y="8"/>
                </a:cubicBezTo>
                <a:close/>
                <a:moveTo>
                  <a:pt x="32" y="8"/>
                </a:moveTo>
                <a:cubicBezTo>
                  <a:pt x="32" y="8"/>
                  <a:pt x="32" y="9"/>
                  <a:pt x="32" y="8"/>
                </a:cubicBezTo>
                <a:cubicBezTo>
                  <a:pt x="32" y="8"/>
                  <a:pt x="32" y="8"/>
                  <a:pt x="32" y="8"/>
                </a:cubicBezTo>
                <a:close/>
                <a:moveTo>
                  <a:pt x="33" y="9"/>
                </a:moveTo>
                <a:cubicBezTo>
                  <a:pt x="33" y="9"/>
                  <a:pt x="33" y="9"/>
                  <a:pt x="33" y="9"/>
                </a:cubicBezTo>
                <a:cubicBezTo>
                  <a:pt x="33" y="9"/>
                  <a:pt x="33" y="9"/>
                  <a:pt x="33" y="9"/>
                </a:cubicBezTo>
                <a:cubicBezTo>
                  <a:pt x="33" y="9"/>
                  <a:pt x="34" y="9"/>
                  <a:pt x="33" y="9"/>
                </a:cubicBezTo>
                <a:close/>
                <a:moveTo>
                  <a:pt x="38" y="8"/>
                </a:moveTo>
                <a:cubicBezTo>
                  <a:pt x="38" y="8"/>
                  <a:pt x="39" y="9"/>
                  <a:pt x="38" y="10"/>
                </a:cubicBezTo>
                <a:cubicBezTo>
                  <a:pt x="38" y="9"/>
                  <a:pt x="38" y="9"/>
                  <a:pt x="38" y="8"/>
                </a:cubicBezTo>
                <a:cubicBezTo>
                  <a:pt x="38" y="8"/>
                  <a:pt x="38" y="8"/>
                  <a:pt x="38" y="8"/>
                </a:cubicBezTo>
                <a:close/>
                <a:moveTo>
                  <a:pt x="39" y="8"/>
                </a:moveTo>
                <a:cubicBezTo>
                  <a:pt x="39" y="8"/>
                  <a:pt x="39" y="8"/>
                  <a:pt x="39" y="8"/>
                </a:cubicBezTo>
                <a:cubicBezTo>
                  <a:pt x="39" y="8"/>
                  <a:pt x="39" y="9"/>
                  <a:pt x="39" y="8"/>
                </a:cubicBezTo>
                <a:close/>
                <a:moveTo>
                  <a:pt x="39" y="9"/>
                </a:moveTo>
                <a:cubicBezTo>
                  <a:pt x="38" y="9"/>
                  <a:pt x="39" y="8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41" y="9"/>
                </a:moveTo>
                <a:cubicBezTo>
                  <a:pt x="41" y="9"/>
                  <a:pt x="41" y="9"/>
                  <a:pt x="41" y="9"/>
                </a:cubicBezTo>
                <a:close/>
                <a:moveTo>
                  <a:pt x="41" y="8"/>
                </a:moveTo>
                <a:cubicBezTo>
                  <a:pt x="41" y="8"/>
                  <a:pt x="40" y="9"/>
                  <a:pt x="41" y="8"/>
                </a:cubicBezTo>
                <a:cubicBezTo>
                  <a:pt x="41" y="8"/>
                  <a:pt x="41" y="8"/>
                  <a:pt x="41" y="8"/>
                </a:cubicBezTo>
                <a:close/>
                <a:moveTo>
                  <a:pt x="42" y="9"/>
                </a:moveTo>
                <a:cubicBezTo>
                  <a:pt x="41" y="9"/>
                  <a:pt x="41" y="8"/>
                  <a:pt x="42" y="8"/>
                </a:cubicBezTo>
                <a:cubicBezTo>
                  <a:pt x="42" y="8"/>
                  <a:pt x="42" y="8"/>
                  <a:pt x="42" y="9"/>
                </a:cubicBezTo>
                <a:close/>
                <a:moveTo>
                  <a:pt x="41" y="9"/>
                </a:moveTo>
                <a:cubicBezTo>
                  <a:pt x="41" y="9"/>
                  <a:pt x="41" y="8"/>
                  <a:pt x="41" y="8"/>
                </a:cubicBezTo>
                <a:cubicBezTo>
                  <a:pt x="41" y="8"/>
                  <a:pt x="41" y="9"/>
                  <a:pt x="41" y="9"/>
                </a:cubicBezTo>
                <a:close/>
                <a:moveTo>
                  <a:pt x="43" y="9"/>
                </a:move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lose/>
                <a:moveTo>
                  <a:pt x="46" y="10"/>
                </a:moveTo>
                <a:cubicBezTo>
                  <a:pt x="46" y="10"/>
                  <a:pt x="46" y="10"/>
                  <a:pt x="46" y="10"/>
                </a:cubicBezTo>
                <a:cubicBezTo>
                  <a:pt x="46" y="10"/>
                  <a:pt x="46" y="10"/>
                  <a:pt x="46" y="10"/>
                </a:cubicBezTo>
                <a:close/>
                <a:moveTo>
                  <a:pt x="43" y="10"/>
                </a:moveTo>
                <a:cubicBezTo>
                  <a:pt x="43" y="8"/>
                  <a:pt x="43" y="11"/>
                  <a:pt x="43" y="10"/>
                </a:cubicBezTo>
                <a:cubicBezTo>
                  <a:pt x="43" y="10"/>
                  <a:pt x="43" y="10"/>
                  <a:pt x="43" y="10"/>
                </a:cubicBezTo>
                <a:close/>
                <a:moveTo>
                  <a:pt x="49" y="10"/>
                </a:moveTo>
                <a:cubicBezTo>
                  <a:pt x="49" y="10"/>
                  <a:pt x="49" y="10"/>
                  <a:pt x="49" y="10"/>
                </a:cubicBezTo>
                <a:cubicBezTo>
                  <a:pt x="49" y="10"/>
                  <a:pt x="49" y="10"/>
                  <a:pt x="49" y="10"/>
                </a:cubicBezTo>
                <a:close/>
                <a:moveTo>
                  <a:pt x="48" y="9"/>
                </a:moveTo>
                <a:cubicBezTo>
                  <a:pt x="48" y="9"/>
                  <a:pt x="49" y="9"/>
                  <a:pt x="49" y="10"/>
                </a:cubicBezTo>
                <a:cubicBezTo>
                  <a:pt x="49" y="10"/>
                  <a:pt x="48" y="9"/>
                  <a:pt x="48" y="9"/>
                </a:cubicBezTo>
                <a:cubicBezTo>
                  <a:pt x="48" y="9"/>
                  <a:pt x="48" y="9"/>
                  <a:pt x="48" y="9"/>
                </a:cubicBezTo>
                <a:close/>
                <a:moveTo>
                  <a:pt x="47" y="9"/>
                </a:moveTo>
                <a:cubicBezTo>
                  <a:pt x="47" y="9"/>
                  <a:pt x="47" y="9"/>
                  <a:pt x="47" y="9"/>
                </a:cubicBezTo>
                <a:cubicBezTo>
                  <a:pt x="47" y="9"/>
                  <a:pt x="47" y="9"/>
                  <a:pt x="47" y="9"/>
                </a:cubicBezTo>
                <a:close/>
                <a:moveTo>
                  <a:pt x="51" y="9"/>
                </a:moveTo>
                <a:cubicBezTo>
                  <a:pt x="50" y="9"/>
                  <a:pt x="50" y="8"/>
                  <a:pt x="51" y="8"/>
                </a:cubicBezTo>
                <a:cubicBezTo>
                  <a:pt x="51" y="8"/>
                  <a:pt x="51" y="8"/>
                  <a:pt x="51" y="9"/>
                </a:cubicBezTo>
                <a:close/>
                <a:moveTo>
                  <a:pt x="52" y="8"/>
                </a:moveTo>
                <a:cubicBezTo>
                  <a:pt x="52" y="8"/>
                  <a:pt x="53" y="9"/>
                  <a:pt x="52" y="8"/>
                </a:cubicBezTo>
                <a:close/>
                <a:moveTo>
                  <a:pt x="52" y="9"/>
                </a:moveTo>
                <a:cubicBezTo>
                  <a:pt x="52" y="9"/>
                  <a:pt x="52" y="8"/>
                  <a:pt x="52" y="8"/>
                </a:cubicBezTo>
                <a:cubicBezTo>
                  <a:pt x="52" y="9"/>
                  <a:pt x="52" y="9"/>
                  <a:pt x="52" y="9"/>
                </a:cubicBezTo>
                <a:close/>
                <a:moveTo>
                  <a:pt x="53" y="9"/>
                </a:moveTo>
                <a:cubicBezTo>
                  <a:pt x="53" y="9"/>
                  <a:pt x="53" y="9"/>
                  <a:pt x="53" y="9"/>
                </a:cubicBezTo>
                <a:cubicBezTo>
                  <a:pt x="53" y="9"/>
                  <a:pt x="53" y="9"/>
                  <a:pt x="53" y="9"/>
                </a:cubicBezTo>
                <a:close/>
                <a:moveTo>
                  <a:pt x="52" y="9"/>
                </a:moveTo>
                <a:cubicBezTo>
                  <a:pt x="52" y="9"/>
                  <a:pt x="52" y="9"/>
                  <a:pt x="52" y="9"/>
                </a:cubicBezTo>
                <a:cubicBezTo>
                  <a:pt x="52" y="9"/>
                  <a:pt x="52" y="9"/>
                  <a:pt x="52" y="9"/>
                </a:cubicBezTo>
                <a:close/>
                <a:moveTo>
                  <a:pt x="50" y="9"/>
                </a:moveTo>
                <a:cubicBezTo>
                  <a:pt x="50" y="9"/>
                  <a:pt x="50" y="9"/>
                  <a:pt x="50" y="9"/>
                </a:cubicBezTo>
                <a:cubicBezTo>
                  <a:pt x="50" y="9"/>
                  <a:pt x="50" y="9"/>
                  <a:pt x="50" y="9"/>
                </a:cubicBezTo>
                <a:close/>
                <a:moveTo>
                  <a:pt x="54" y="9"/>
                </a:moveTo>
                <a:cubicBezTo>
                  <a:pt x="54" y="9"/>
                  <a:pt x="54" y="9"/>
                  <a:pt x="54" y="9"/>
                </a:cubicBezTo>
                <a:cubicBezTo>
                  <a:pt x="54" y="9"/>
                  <a:pt x="54" y="9"/>
                  <a:pt x="54" y="9"/>
                </a:cubicBezTo>
                <a:close/>
                <a:moveTo>
                  <a:pt x="55" y="10"/>
                </a:moveTo>
                <a:cubicBezTo>
                  <a:pt x="56" y="9"/>
                  <a:pt x="54" y="9"/>
                  <a:pt x="55" y="9"/>
                </a:cubicBezTo>
                <a:cubicBezTo>
                  <a:pt x="55" y="9"/>
                  <a:pt x="56" y="9"/>
                  <a:pt x="55" y="10"/>
                </a:cubicBezTo>
                <a:close/>
                <a:moveTo>
                  <a:pt x="56" y="10"/>
                </a:moveTo>
                <a:cubicBezTo>
                  <a:pt x="56" y="10"/>
                  <a:pt x="56" y="10"/>
                  <a:pt x="56" y="10"/>
                </a:cubicBezTo>
                <a:cubicBezTo>
                  <a:pt x="56" y="10"/>
                  <a:pt x="56" y="10"/>
                  <a:pt x="56" y="10"/>
                </a:cubicBezTo>
                <a:close/>
                <a:moveTo>
                  <a:pt x="57" y="9"/>
                </a:moveTo>
                <a:cubicBezTo>
                  <a:pt x="53" y="14"/>
                  <a:pt x="59" y="11"/>
                  <a:pt x="57" y="9"/>
                </a:cubicBezTo>
                <a:cubicBezTo>
                  <a:pt x="58" y="9"/>
                  <a:pt x="57" y="9"/>
                  <a:pt x="57" y="9"/>
                </a:cubicBezTo>
                <a:close/>
                <a:moveTo>
                  <a:pt x="60" y="10"/>
                </a:moveTo>
                <a:cubicBezTo>
                  <a:pt x="60" y="12"/>
                  <a:pt x="60" y="10"/>
                  <a:pt x="60" y="10"/>
                </a:cubicBezTo>
                <a:cubicBezTo>
                  <a:pt x="60" y="11"/>
                  <a:pt x="60" y="10"/>
                  <a:pt x="60" y="10"/>
                </a:cubicBezTo>
                <a:close/>
                <a:moveTo>
                  <a:pt x="59" y="10"/>
                </a:moveTo>
                <a:cubicBezTo>
                  <a:pt x="59" y="11"/>
                  <a:pt x="59" y="11"/>
                  <a:pt x="59" y="11"/>
                </a:cubicBezTo>
                <a:cubicBezTo>
                  <a:pt x="59" y="11"/>
                  <a:pt x="59" y="10"/>
                  <a:pt x="59" y="10"/>
                </a:cubicBezTo>
                <a:close/>
                <a:moveTo>
                  <a:pt x="59" y="11"/>
                </a:moveTo>
                <a:cubicBezTo>
                  <a:pt x="59" y="11"/>
                  <a:pt x="59" y="11"/>
                  <a:pt x="59" y="11"/>
                </a:cubicBezTo>
                <a:cubicBezTo>
                  <a:pt x="59" y="11"/>
                  <a:pt x="59" y="11"/>
                  <a:pt x="59" y="11"/>
                </a:cubicBezTo>
                <a:close/>
                <a:moveTo>
                  <a:pt x="60" y="10"/>
                </a:moveTo>
                <a:cubicBezTo>
                  <a:pt x="61" y="10"/>
                  <a:pt x="60" y="10"/>
                  <a:pt x="60" y="10"/>
                </a:cubicBezTo>
                <a:cubicBezTo>
                  <a:pt x="60" y="10"/>
                  <a:pt x="60" y="11"/>
                  <a:pt x="60" y="10"/>
                </a:cubicBezTo>
                <a:close/>
                <a:moveTo>
                  <a:pt x="58" y="9"/>
                </a:moveTo>
                <a:cubicBezTo>
                  <a:pt x="58" y="9"/>
                  <a:pt x="58" y="9"/>
                  <a:pt x="58" y="9"/>
                </a:cubicBezTo>
                <a:cubicBezTo>
                  <a:pt x="58" y="9"/>
                  <a:pt x="58" y="9"/>
                  <a:pt x="58" y="9"/>
                </a:cubicBezTo>
                <a:close/>
                <a:moveTo>
                  <a:pt x="61" y="9"/>
                </a:moveTo>
                <a:cubicBezTo>
                  <a:pt x="61" y="9"/>
                  <a:pt x="61" y="9"/>
                  <a:pt x="61" y="9"/>
                </a:cubicBezTo>
                <a:cubicBezTo>
                  <a:pt x="61" y="9"/>
                  <a:pt x="61" y="9"/>
                  <a:pt x="61" y="9"/>
                </a:cubicBezTo>
                <a:close/>
                <a:moveTo>
                  <a:pt x="60" y="10"/>
                </a:moveTo>
                <a:cubicBezTo>
                  <a:pt x="61" y="10"/>
                  <a:pt x="60" y="10"/>
                  <a:pt x="60" y="10"/>
                </a:cubicBezTo>
                <a:cubicBezTo>
                  <a:pt x="60" y="10"/>
                  <a:pt x="60" y="10"/>
                  <a:pt x="60" y="10"/>
                </a:cubicBezTo>
                <a:close/>
                <a:moveTo>
                  <a:pt x="60" y="9"/>
                </a:moveTo>
                <a:cubicBezTo>
                  <a:pt x="60" y="9"/>
                  <a:pt x="60" y="10"/>
                  <a:pt x="60" y="10"/>
                </a:cubicBezTo>
                <a:cubicBezTo>
                  <a:pt x="59" y="10"/>
                  <a:pt x="60" y="9"/>
                  <a:pt x="60" y="9"/>
                </a:cubicBezTo>
                <a:close/>
                <a:moveTo>
                  <a:pt x="60" y="10"/>
                </a:moveTo>
                <a:cubicBezTo>
                  <a:pt x="60" y="10"/>
                  <a:pt x="60" y="10"/>
                  <a:pt x="60" y="10"/>
                </a:cubicBezTo>
                <a:cubicBezTo>
                  <a:pt x="60" y="10"/>
                  <a:pt x="60" y="10"/>
                  <a:pt x="60" y="10"/>
                </a:cubicBezTo>
                <a:close/>
                <a:moveTo>
                  <a:pt x="62" y="10"/>
                </a:moveTo>
                <a:cubicBezTo>
                  <a:pt x="62" y="10"/>
                  <a:pt x="62" y="10"/>
                  <a:pt x="62" y="10"/>
                </a:cubicBezTo>
                <a:cubicBezTo>
                  <a:pt x="62" y="10"/>
                  <a:pt x="62" y="10"/>
                  <a:pt x="62" y="10"/>
                </a:cubicBezTo>
                <a:close/>
                <a:moveTo>
                  <a:pt x="58" y="10"/>
                </a:moveTo>
                <a:cubicBezTo>
                  <a:pt x="58" y="10"/>
                  <a:pt x="58" y="10"/>
                  <a:pt x="58" y="10"/>
                </a:cubicBezTo>
                <a:cubicBezTo>
                  <a:pt x="58" y="10"/>
                  <a:pt x="58" y="10"/>
                  <a:pt x="58" y="10"/>
                </a:cubicBezTo>
                <a:close/>
                <a:moveTo>
                  <a:pt x="57" y="9"/>
                </a:moveTo>
                <a:cubicBezTo>
                  <a:pt x="58" y="9"/>
                  <a:pt x="56" y="8"/>
                  <a:pt x="58" y="8"/>
                </a:cubicBezTo>
                <a:cubicBezTo>
                  <a:pt x="57" y="8"/>
                  <a:pt x="57" y="8"/>
                  <a:pt x="57" y="9"/>
                </a:cubicBezTo>
                <a:cubicBezTo>
                  <a:pt x="58" y="9"/>
                  <a:pt x="58" y="8"/>
                  <a:pt x="57" y="9"/>
                </a:cubicBezTo>
                <a:close/>
                <a:moveTo>
                  <a:pt x="61" y="9"/>
                </a:moveTo>
                <a:cubicBezTo>
                  <a:pt x="61" y="9"/>
                  <a:pt x="61" y="9"/>
                  <a:pt x="61" y="9"/>
                </a:cubicBezTo>
                <a:cubicBezTo>
                  <a:pt x="61" y="9"/>
                  <a:pt x="61" y="9"/>
                  <a:pt x="61" y="9"/>
                </a:cubicBezTo>
                <a:close/>
                <a:moveTo>
                  <a:pt x="60" y="9"/>
                </a:moveTo>
                <a:cubicBezTo>
                  <a:pt x="60" y="9"/>
                  <a:pt x="60" y="9"/>
                  <a:pt x="60" y="9"/>
                </a:cubicBezTo>
                <a:cubicBezTo>
                  <a:pt x="60" y="9"/>
                  <a:pt x="60" y="9"/>
                  <a:pt x="60" y="9"/>
                </a:cubicBezTo>
                <a:close/>
                <a:moveTo>
                  <a:pt x="60" y="9"/>
                </a:moveTo>
                <a:cubicBezTo>
                  <a:pt x="60" y="9"/>
                  <a:pt x="60" y="9"/>
                  <a:pt x="60" y="9"/>
                </a:cubicBezTo>
                <a:close/>
                <a:moveTo>
                  <a:pt x="58" y="9"/>
                </a:moveTo>
                <a:cubicBezTo>
                  <a:pt x="58" y="9"/>
                  <a:pt x="59" y="9"/>
                  <a:pt x="58" y="9"/>
                </a:cubicBezTo>
                <a:close/>
                <a:moveTo>
                  <a:pt x="60" y="9"/>
                </a:moveTo>
                <a:cubicBezTo>
                  <a:pt x="60" y="9"/>
                  <a:pt x="59" y="9"/>
                  <a:pt x="59" y="9"/>
                </a:cubicBezTo>
                <a:cubicBezTo>
                  <a:pt x="59" y="9"/>
                  <a:pt x="59" y="9"/>
                  <a:pt x="60" y="9"/>
                </a:cubicBezTo>
                <a:close/>
                <a:moveTo>
                  <a:pt x="60" y="8"/>
                </a:moveTo>
                <a:cubicBezTo>
                  <a:pt x="60" y="8"/>
                  <a:pt x="60" y="9"/>
                  <a:pt x="60" y="9"/>
                </a:cubicBezTo>
                <a:cubicBezTo>
                  <a:pt x="60" y="8"/>
                  <a:pt x="60" y="8"/>
                  <a:pt x="60" y="8"/>
                </a:cubicBezTo>
                <a:close/>
                <a:moveTo>
                  <a:pt x="60" y="8"/>
                </a:moveTo>
                <a:cubicBezTo>
                  <a:pt x="60" y="8"/>
                  <a:pt x="60" y="8"/>
                  <a:pt x="60" y="8"/>
                </a:cubicBezTo>
                <a:cubicBezTo>
                  <a:pt x="60" y="8"/>
                  <a:pt x="60" y="8"/>
                  <a:pt x="60" y="8"/>
                </a:cubicBezTo>
                <a:close/>
                <a:moveTo>
                  <a:pt x="61" y="8"/>
                </a:moveTo>
                <a:cubicBezTo>
                  <a:pt x="61" y="8"/>
                  <a:pt x="61" y="8"/>
                  <a:pt x="61" y="8"/>
                </a:cubicBezTo>
                <a:cubicBezTo>
                  <a:pt x="61" y="8"/>
                  <a:pt x="61" y="8"/>
                  <a:pt x="61" y="8"/>
                </a:cubicBezTo>
                <a:close/>
                <a:moveTo>
                  <a:pt x="61" y="8"/>
                </a:moveTo>
                <a:cubicBezTo>
                  <a:pt x="62" y="9"/>
                  <a:pt x="61" y="8"/>
                  <a:pt x="61" y="8"/>
                </a:cubicBezTo>
                <a:close/>
                <a:moveTo>
                  <a:pt x="63" y="10"/>
                </a:moveTo>
                <a:cubicBezTo>
                  <a:pt x="61" y="11"/>
                  <a:pt x="62" y="9"/>
                  <a:pt x="62" y="8"/>
                </a:cubicBezTo>
                <a:cubicBezTo>
                  <a:pt x="62" y="9"/>
                  <a:pt x="63" y="9"/>
                  <a:pt x="63" y="10"/>
                </a:cubicBezTo>
                <a:cubicBezTo>
                  <a:pt x="61" y="11"/>
                  <a:pt x="62" y="10"/>
                  <a:pt x="63" y="10"/>
                </a:cubicBezTo>
                <a:close/>
                <a:moveTo>
                  <a:pt x="63" y="10"/>
                </a:moveTo>
                <a:cubicBezTo>
                  <a:pt x="63" y="10"/>
                  <a:pt x="63" y="10"/>
                  <a:pt x="63" y="10"/>
                </a:cubicBezTo>
                <a:cubicBezTo>
                  <a:pt x="63" y="10"/>
                  <a:pt x="63" y="10"/>
                  <a:pt x="63" y="10"/>
                </a:cubicBezTo>
                <a:close/>
                <a:moveTo>
                  <a:pt x="62" y="10"/>
                </a:moveTo>
                <a:cubicBezTo>
                  <a:pt x="62" y="10"/>
                  <a:pt x="62" y="10"/>
                  <a:pt x="62" y="10"/>
                </a:cubicBezTo>
                <a:cubicBezTo>
                  <a:pt x="62" y="10"/>
                  <a:pt x="62" y="10"/>
                  <a:pt x="62" y="10"/>
                </a:cubicBezTo>
                <a:close/>
                <a:moveTo>
                  <a:pt x="62" y="11"/>
                </a:moveTo>
                <a:cubicBezTo>
                  <a:pt x="62" y="11"/>
                  <a:pt x="62" y="10"/>
                  <a:pt x="62" y="10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5" y="11"/>
                </a:moveTo>
                <a:cubicBezTo>
                  <a:pt x="65" y="11"/>
                  <a:pt x="65" y="11"/>
                  <a:pt x="65" y="11"/>
                </a:cubicBezTo>
                <a:cubicBezTo>
                  <a:pt x="65" y="11"/>
                  <a:pt x="65" y="11"/>
                  <a:pt x="65" y="11"/>
                </a:cubicBezTo>
                <a:close/>
                <a:moveTo>
                  <a:pt x="62" y="11"/>
                </a:moveTo>
                <a:cubicBezTo>
                  <a:pt x="61" y="11"/>
                  <a:pt x="61" y="11"/>
                  <a:pt x="62" y="11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1" y="11"/>
                </a:moveTo>
                <a:cubicBezTo>
                  <a:pt x="61" y="11"/>
                  <a:pt x="61" y="11"/>
                  <a:pt x="61" y="10"/>
                </a:cubicBezTo>
                <a:cubicBezTo>
                  <a:pt x="61" y="10"/>
                  <a:pt x="61" y="11"/>
                  <a:pt x="61" y="11"/>
                </a:cubicBezTo>
                <a:close/>
                <a:moveTo>
                  <a:pt x="62" y="11"/>
                </a:moveTo>
                <a:cubicBezTo>
                  <a:pt x="62" y="11"/>
                  <a:pt x="62" y="11"/>
                  <a:pt x="62" y="11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5" y="11"/>
                </a:moveTo>
                <a:cubicBezTo>
                  <a:pt x="65" y="11"/>
                  <a:pt x="64" y="11"/>
                  <a:pt x="65" y="11"/>
                </a:cubicBezTo>
                <a:cubicBezTo>
                  <a:pt x="64" y="11"/>
                  <a:pt x="65" y="11"/>
                  <a:pt x="65" y="11"/>
                </a:cubicBezTo>
                <a:close/>
                <a:moveTo>
                  <a:pt x="64" y="12"/>
                </a:moveTo>
                <a:cubicBezTo>
                  <a:pt x="65" y="12"/>
                  <a:pt x="65" y="12"/>
                  <a:pt x="64" y="11"/>
                </a:cubicBezTo>
                <a:cubicBezTo>
                  <a:pt x="64" y="12"/>
                  <a:pt x="64" y="12"/>
                  <a:pt x="64" y="12"/>
                </a:cubicBezTo>
                <a:cubicBezTo>
                  <a:pt x="65" y="12"/>
                  <a:pt x="65" y="12"/>
                  <a:pt x="64" y="12"/>
                </a:cubicBezTo>
                <a:close/>
                <a:moveTo>
                  <a:pt x="67" y="11"/>
                </a:moveTo>
                <a:cubicBezTo>
                  <a:pt x="67" y="11"/>
                  <a:pt x="67" y="11"/>
                  <a:pt x="67" y="11"/>
                </a:cubicBezTo>
                <a:cubicBezTo>
                  <a:pt x="67" y="11"/>
                  <a:pt x="67" y="11"/>
                  <a:pt x="67" y="11"/>
                </a:cubicBezTo>
                <a:close/>
                <a:moveTo>
                  <a:pt x="67" y="12"/>
                </a:moveTo>
                <a:cubicBezTo>
                  <a:pt x="67" y="11"/>
                  <a:pt x="67" y="11"/>
                  <a:pt x="67" y="11"/>
                </a:cubicBezTo>
                <a:cubicBezTo>
                  <a:pt x="67" y="11"/>
                  <a:pt x="67" y="12"/>
                  <a:pt x="67" y="12"/>
                </a:cubicBezTo>
                <a:close/>
                <a:moveTo>
                  <a:pt x="65" y="12"/>
                </a:moveTo>
                <a:cubicBezTo>
                  <a:pt x="65" y="12"/>
                  <a:pt x="65" y="11"/>
                  <a:pt x="65" y="12"/>
                </a:cubicBezTo>
                <a:cubicBezTo>
                  <a:pt x="65" y="12"/>
                  <a:pt x="65" y="12"/>
                  <a:pt x="65" y="12"/>
                </a:cubicBezTo>
                <a:close/>
                <a:moveTo>
                  <a:pt x="66" y="12"/>
                </a:moveTo>
                <a:cubicBezTo>
                  <a:pt x="66" y="13"/>
                  <a:pt x="65" y="12"/>
                  <a:pt x="66" y="12"/>
                </a:cubicBezTo>
                <a:cubicBezTo>
                  <a:pt x="66" y="12"/>
                  <a:pt x="66" y="12"/>
                  <a:pt x="66" y="12"/>
                </a:cubicBezTo>
                <a:close/>
                <a:moveTo>
                  <a:pt x="68" y="13"/>
                </a:moveTo>
                <a:cubicBezTo>
                  <a:pt x="68" y="12"/>
                  <a:pt x="68" y="12"/>
                  <a:pt x="68" y="12"/>
                </a:cubicBezTo>
                <a:cubicBezTo>
                  <a:pt x="68" y="12"/>
                  <a:pt x="68" y="13"/>
                  <a:pt x="68" y="13"/>
                </a:cubicBezTo>
                <a:close/>
                <a:moveTo>
                  <a:pt x="69" y="13"/>
                </a:moveTo>
                <a:cubicBezTo>
                  <a:pt x="69" y="13"/>
                  <a:pt x="69" y="13"/>
                  <a:pt x="69" y="13"/>
                </a:cubicBezTo>
                <a:cubicBezTo>
                  <a:pt x="69" y="13"/>
                  <a:pt x="69" y="13"/>
                  <a:pt x="69" y="13"/>
                </a:cubicBezTo>
                <a:close/>
                <a:moveTo>
                  <a:pt x="68" y="13"/>
                </a:moveTo>
                <a:cubicBezTo>
                  <a:pt x="68" y="13"/>
                  <a:pt x="68" y="13"/>
                  <a:pt x="68" y="13"/>
                </a:cubicBezTo>
                <a:cubicBezTo>
                  <a:pt x="68" y="13"/>
                  <a:pt x="68" y="13"/>
                  <a:pt x="68" y="13"/>
                </a:cubicBezTo>
                <a:close/>
                <a:moveTo>
                  <a:pt x="66" y="13"/>
                </a:moveTo>
                <a:cubicBezTo>
                  <a:pt x="66" y="13"/>
                  <a:pt x="66" y="13"/>
                  <a:pt x="66" y="13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72" y="11"/>
                </a:moveTo>
                <a:cubicBezTo>
                  <a:pt x="72" y="11"/>
                  <a:pt x="72" y="11"/>
                  <a:pt x="72" y="11"/>
                </a:cubicBezTo>
                <a:cubicBezTo>
                  <a:pt x="72" y="11"/>
                  <a:pt x="72" y="11"/>
                  <a:pt x="72" y="11"/>
                </a:cubicBezTo>
                <a:close/>
                <a:moveTo>
                  <a:pt x="74" y="11"/>
                </a:moveTo>
                <a:cubicBezTo>
                  <a:pt x="74" y="12"/>
                  <a:pt x="76" y="13"/>
                  <a:pt x="76" y="14"/>
                </a:cubicBezTo>
                <a:cubicBezTo>
                  <a:pt x="73" y="13"/>
                  <a:pt x="72" y="11"/>
                  <a:pt x="74" y="11"/>
                </a:cubicBezTo>
                <a:cubicBezTo>
                  <a:pt x="74" y="11"/>
                  <a:pt x="73" y="11"/>
                  <a:pt x="74" y="11"/>
                </a:cubicBezTo>
                <a:close/>
                <a:moveTo>
                  <a:pt x="72" y="13"/>
                </a:moveTo>
                <a:cubicBezTo>
                  <a:pt x="72" y="13"/>
                  <a:pt x="72" y="13"/>
                  <a:pt x="72" y="13"/>
                </a:cubicBezTo>
                <a:cubicBezTo>
                  <a:pt x="72" y="13"/>
                  <a:pt x="72" y="13"/>
                  <a:pt x="72" y="13"/>
                </a:cubicBezTo>
                <a:close/>
                <a:moveTo>
                  <a:pt x="79" y="14"/>
                </a:moveTo>
                <a:cubicBezTo>
                  <a:pt x="79" y="14"/>
                  <a:pt x="79" y="14"/>
                  <a:pt x="79" y="14"/>
                </a:cubicBezTo>
                <a:cubicBezTo>
                  <a:pt x="79" y="14"/>
                  <a:pt x="79" y="14"/>
                  <a:pt x="79" y="14"/>
                </a:cubicBezTo>
                <a:close/>
                <a:moveTo>
                  <a:pt x="76" y="14"/>
                </a:moveTo>
                <a:cubicBezTo>
                  <a:pt x="76" y="14"/>
                  <a:pt x="76" y="14"/>
                  <a:pt x="76" y="14"/>
                </a:cubicBezTo>
                <a:cubicBezTo>
                  <a:pt x="76" y="14"/>
                  <a:pt x="76" y="14"/>
                  <a:pt x="76" y="14"/>
                </a:cubicBezTo>
                <a:close/>
                <a:moveTo>
                  <a:pt x="79" y="14"/>
                </a:moveTo>
                <a:cubicBezTo>
                  <a:pt x="79" y="14"/>
                  <a:pt x="79" y="14"/>
                  <a:pt x="79" y="14"/>
                </a:cubicBezTo>
                <a:cubicBezTo>
                  <a:pt x="79" y="14"/>
                  <a:pt x="79" y="14"/>
                  <a:pt x="79" y="14"/>
                </a:cubicBezTo>
                <a:close/>
                <a:moveTo>
                  <a:pt x="78" y="12"/>
                </a:moveTo>
                <a:cubicBezTo>
                  <a:pt x="78" y="12"/>
                  <a:pt x="78" y="13"/>
                  <a:pt x="78" y="12"/>
                </a:cubicBezTo>
                <a:cubicBezTo>
                  <a:pt x="78" y="12"/>
                  <a:pt x="78" y="12"/>
                  <a:pt x="78" y="12"/>
                </a:cubicBezTo>
                <a:close/>
                <a:moveTo>
                  <a:pt x="77" y="12"/>
                </a:moveTo>
                <a:cubicBezTo>
                  <a:pt x="76" y="12"/>
                  <a:pt x="77" y="12"/>
                  <a:pt x="77" y="12"/>
                </a:cubicBezTo>
                <a:cubicBezTo>
                  <a:pt x="77" y="12"/>
                  <a:pt x="77" y="12"/>
                  <a:pt x="77" y="12"/>
                </a:cubicBezTo>
                <a:close/>
                <a:moveTo>
                  <a:pt x="76" y="13"/>
                </a:moveTo>
                <a:cubicBezTo>
                  <a:pt x="75" y="12"/>
                  <a:pt x="75" y="12"/>
                  <a:pt x="75" y="12"/>
                </a:cubicBezTo>
                <a:cubicBezTo>
                  <a:pt x="75" y="12"/>
                  <a:pt x="76" y="12"/>
                  <a:pt x="76" y="13"/>
                </a:cubicBezTo>
                <a:cubicBezTo>
                  <a:pt x="75" y="12"/>
                  <a:pt x="76" y="13"/>
                  <a:pt x="76" y="13"/>
                </a:cubicBezTo>
                <a:close/>
                <a:moveTo>
                  <a:pt x="81" y="11"/>
                </a:moveTo>
                <a:cubicBezTo>
                  <a:pt x="81" y="11"/>
                  <a:pt x="79" y="12"/>
                  <a:pt x="81" y="11"/>
                </a:cubicBezTo>
                <a:cubicBezTo>
                  <a:pt x="81" y="11"/>
                  <a:pt x="80" y="11"/>
                  <a:pt x="81" y="11"/>
                </a:cubicBezTo>
                <a:close/>
                <a:moveTo>
                  <a:pt x="79" y="11"/>
                </a:moveTo>
                <a:cubicBezTo>
                  <a:pt x="79" y="10"/>
                  <a:pt x="79" y="11"/>
                  <a:pt x="79" y="11"/>
                </a:cubicBezTo>
                <a:cubicBezTo>
                  <a:pt x="79" y="11"/>
                  <a:pt x="79" y="11"/>
                  <a:pt x="79" y="11"/>
                </a:cubicBezTo>
                <a:close/>
                <a:moveTo>
                  <a:pt x="82" y="10"/>
                </a:moveTo>
                <a:cubicBezTo>
                  <a:pt x="82" y="10"/>
                  <a:pt x="82" y="10"/>
                  <a:pt x="82" y="10"/>
                </a:cubicBezTo>
                <a:cubicBezTo>
                  <a:pt x="82" y="10"/>
                  <a:pt x="82" y="10"/>
                  <a:pt x="82" y="10"/>
                </a:cubicBezTo>
                <a:close/>
                <a:moveTo>
                  <a:pt x="81" y="10"/>
                </a:moveTo>
                <a:cubicBezTo>
                  <a:pt x="82" y="11"/>
                  <a:pt x="81" y="11"/>
                  <a:pt x="81" y="11"/>
                </a:cubicBezTo>
                <a:cubicBezTo>
                  <a:pt x="81" y="11"/>
                  <a:pt x="81" y="10"/>
                  <a:pt x="81" y="10"/>
                </a:cubicBezTo>
                <a:close/>
                <a:moveTo>
                  <a:pt x="83" y="10"/>
                </a:moveTo>
                <a:cubicBezTo>
                  <a:pt x="83" y="12"/>
                  <a:pt x="83" y="10"/>
                  <a:pt x="83" y="10"/>
                </a:cubicBezTo>
                <a:cubicBezTo>
                  <a:pt x="83" y="10"/>
                  <a:pt x="83" y="10"/>
                  <a:pt x="83" y="10"/>
                </a:cubicBezTo>
                <a:close/>
                <a:moveTo>
                  <a:pt x="83" y="11"/>
                </a:moveTo>
                <a:cubicBezTo>
                  <a:pt x="83" y="11"/>
                  <a:pt x="83" y="11"/>
                  <a:pt x="83" y="11"/>
                </a:cubicBezTo>
                <a:cubicBezTo>
                  <a:pt x="83" y="11"/>
                  <a:pt x="83" y="11"/>
                  <a:pt x="83" y="11"/>
                </a:cubicBezTo>
                <a:close/>
                <a:moveTo>
                  <a:pt x="83" y="11"/>
                </a:moveTo>
                <a:cubicBezTo>
                  <a:pt x="82" y="11"/>
                  <a:pt x="82" y="11"/>
                  <a:pt x="82" y="11"/>
                </a:cubicBezTo>
                <a:cubicBezTo>
                  <a:pt x="82" y="11"/>
                  <a:pt x="82" y="11"/>
                  <a:pt x="83" y="11"/>
                </a:cubicBezTo>
                <a:close/>
                <a:moveTo>
                  <a:pt x="81" y="11"/>
                </a:moveTo>
                <a:cubicBezTo>
                  <a:pt x="80" y="11"/>
                  <a:pt x="81" y="10"/>
                  <a:pt x="81" y="11"/>
                </a:cubicBezTo>
                <a:close/>
                <a:moveTo>
                  <a:pt x="77" y="11"/>
                </a:moveTo>
                <a:cubicBezTo>
                  <a:pt x="77" y="11"/>
                  <a:pt x="77" y="11"/>
                  <a:pt x="77" y="10"/>
                </a:cubicBezTo>
                <a:cubicBezTo>
                  <a:pt x="77" y="11"/>
                  <a:pt x="77" y="11"/>
                  <a:pt x="77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4" y="11"/>
                </a:moveTo>
                <a:cubicBezTo>
                  <a:pt x="74" y="11"/>
                  <a:pt x="74" y="11"/>
                  <a:pt x="74" y="11"/>
                </a:cubicBezTo>
                <a:cubicBezTo>
                  <a:pt x="74" y="11"/>
                  <a:pt x="74" y="11"/>
                  <a:pt x="74" y="11"/>
                </a:cubicBezTo>
                <a:close/>
                <a:moveTo>
                  <a:pt x="77" y="11"/>
                </a:moveTo>
                <a:cubicBezTo>
                  <a:pt x="76" y="10"/>
                  <a:pt x="77" y="11"/>
                  <a:pt x="77" y="11"/>
                </a:cubicBezTo>
                <a:cubicBezTo>
                  <a:pt x="76" y="11"/>
                  <a:pt x="77" y="11"/>
                  <a:pt x="77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6" y="11"/>
                </a:moveTo>
                <a:cubicBezTo>
                  <a:pt x="75" y="12"/>
                  <a:pt x="76" y="11"/>
                  <a:pt x="76" y="11"/>
                </a:cubicBezTo>
                <a:close/>
                <a:moveTo>
                  <a:pt x="76" y="11"/>
                </a:moveTo>
                <a:cubicBezTo>
                  <a:pt x="77" y="12"/>
                  <a:pt x="75" y="12"/>
                  <a:pt x="76" y="11"/>
                </a:cubicBezTo>
                <a:cubicBezTo>
                  <a:pt x="77" y="12"/>
                  <a:pt x="76" y="11"/>
                  <a:pt x="76" y="11"/>
                </a:cubicBezTo>
                <a:close/>
                <a:moveTo>
                  <a:pt x="78" y="12"/>
                </a:moveTo>
                <a:cubicBezTo>
                  <a:pt x="78" y="12"/>
                  <a:pt x="77" y="12"/>
                  <a:pt x="78" y="12"/>
                </a:cubicBezTo>
                <a:cubicBezTo>
                  <a:pt x="78" y="12"/>
                  <a:pt x="78" y="12"/>
                  <a:pt x="78" y="12"/>
                </a:cubicBezTo>
                <a:close/>
                <a:moveTo>
                  <a:pt x="75" y="12"/>
                </a:moveTo>
                <a:cubicBezTo>
                  <a:pt x="75" y="12"/>
                  <a:pt x="74" y="12"/>
                  <a:pt x="75" y="12"/>
                </a:cubicBezTo>
                <a:cubicBezTo>
                  <a:pt x="75" y="12"/>
                  <a:pt x="75" y="12"/>
                  <a:pt x="75" y="12"/>
                </a:cubicBezTo>
                <a:close/>
                <a:moveTo>
                  <a:pt x="76" y="13"/>
                </a:moveTo>
                <a:cubicBezTo>
                  <a:pt x="76" y="13"/>
                  <a:pt x="76" y="13"/>
                  <a:pt x="76" y="13"/>
                </a:cubicBezTo>
                <a:cubicBezTo>
                  <a:pt x="76" y="13"/>
                  <a:pt x="76" y="13"/>
                  <a:pt x="76" y="13"/>
                </a:cubicBezTo>
                <a:close/>
                <a:moveTo>
                  <a:pt x="77" y="13"/>
                </a:moveTo>
                <a:cubicBezTo>
                  <a:pt x="77" y="13"/>
                  <a:pt x="77" y="13"/>
                  <a:pt x="77" y="13"/>
                </a:cubicBezTo>
                <a:cubicBezTo>
                  <a:pt x="77" y="13"/>
                  <a:pt x="77" y="13"/>
                  <a:pt x="77" y="13"/>
                </a:cubicBezTo>
                <a:close/>
                <a:moveTo>
                  <a:pt x="78" y="13"/>
                </a:moveTo>
                <a:cubicBezTo>
                  <a:pt x="77" y="16"/>
                  <a:pt x="76" y="13"/>
                  <a:pt x="78" y="13"/>
                </a:cubicBezTo>
                <a:cubicBezTo>
                  <a:pt x="78" y="13"/>
                  <a:pt x="77" y="13"/>
                  <a:pt x="78" y="13"/>
                </a:cubicBezTo>
                <a:close/>
                <a:moveTo>
                  <a:pt x="76" y="13"/>
                </a:moveTo>
                <a:cubicBezTo>
                  <a:pt x="76" y="13"/>
                  <a:pt x="76" y="13"/>
                  <a:pt x="76" y="13"/>
                </a:cubicBezTo>
                <a:cubicBezTo>
                  <a:pt x="76" y="13"/>
                  <a:pt x="76" y="13"/>
                  <a:pt x="76" y="13"/>
                </a:cubicBezTo>
                <a:close/>
                <a:moveTo>
                  <a:pt x="78" y="13"/>
                </a:moveTo>
                <a:cubicBezTo>
                  <a:pt x="78" y="13"/>
                  <a:pt x="78" y="13"/>
                  <a:pt x="78" y="13"/>
                </a:cubicBezTo>
                <a:cubicBezTo>
                  <a:pt x="78" y="13"/>
                  <a:pt x="78" y="13"/>
                  <a:pt x="78" y="13"/>
                </a:cubicBezTo>
                <a:close/>
                <a:moveTo>
                  <a:pt x="79" y="14"/>
                </a:moveTo>
                <a:cubicBezTo>
                  <a:pt x="78" y="13"/>
                  <a:pt x="78" y="14"/>
                  <a:pt x="78" y="14"/>
                </a:cubicBezTo>
                <a:cubicBezTo>
                  <a:pt x="78" y="14"/>
                  <a:pt x="78" y="13"/>
                  <a:pt x="79" y="14"/>
                </a:cubicBezTo>
                <a:close/>
                <a:moveTo>
                  <a:pt x="73" y="14"/>
                </a:moveTo>
                <a:cubicBezTo>
                  <a:pt x="73" y="14"/>
                  <a:pt x="73" y="14"/>
                  <a:pt x="73" y="14"/>
                </a:cubicBezTo>
                <a:cubicBezTo>
                  <a:pt x="73" y="14"/>
                  <a:pt x="73" y="14"/>
                  <a:pt x="73" y="14"/>
                </a:cubicBezTo>
                <a:close/>
                <a:moveTo>
                  <a:pt x="74" y="14"/>
                </a:moveTo>
                <a:cubicBezTo>
                  <a:pt x="74" y="14"/>
                  <a:pt x="74" y="14"/>
                  <a:pt x="74" y="14"/>
                </a:cubicBezTo>
                <a:cubicBezTo>
                  <a:pt x="74" y="14"/>
                  <a:pt x="74" y="14"/>
                  <a:pt x="74" y="14"/>
                </a:cubicBezTo>
                <a:close/>
                <a:moveTo>
                  <a:pt x="73" y="14"/>
                </a:moveTo>
                <a:cubicBezTo>
                  <a:pt x="73" y="14"/>
                  <a:pt x="73" y="14"/>
                  <a:pt x="73" y="14"/>
                </a:cubicBezTo>
                <a:cubicBezTo>
                  <a:pt x="73" y="14"/>
                  <a:pt x="73" y="14"/>
                  <a:pt x="73" y="14"/>
                </a:cubicBezTo>
                <a:close/>
                <a:moveTo>
                  <a:pt x="74" y="14"/>
                </a:moveTo>
                <a:cubicBezTo>
                  <a:pt x="74" y="14"/>
                  <a:pt x="74" y="14"/>
                  <a:pt x="74" y="14"/>
                </a:cubicBezTo>
                <a:cubicBezTo>
                  <a:pt x="74" y="14"/>
                  <a:pt x="74" y="13"/>
                  <a:pt x="74" y="14"/>
                </a:cubicBezTo>
                <a:close/>
                <a:moveTo>
                  <a:pt x="77" y="10"/>
                </a:moveTo>
                <a:cubicBezTo>
                  <a:pt x="77" y="11"/>
                  <a:pt x="77" y="11"/>
                  <a:pt x="76" y="11"/>
                </a:cubicBezTo>
                <a:cubicBezTo>
                  <a:pt x="76" y="11"/>
                  <a:pt x="77" y="10"/>
                  <a:pt x="77" y="10"/>
                </a:cubicBezTo>
                <a:close/>
                <a:moveTo>
                  <a:pt x="80" y="10"/>
                </a:moveTo>
                <a:cubicBezTo>
                  <a:pt x="80" y="10"/>
                  <a:pt x="81" y="10"/>
                  <a:pt x="81" y="10"/>
                </a:cubicBezTo>
                <a:cubicBezTo>
                  <a:pt x="81" y="10"/>
                  <a:pt x="80" y="10"/>
                  <a:pt x="80" y="10"/>
                </a:cubicBezTo>
                <a:cubicBezTo>
                  <a:pt x="80" y="10"/>
                  <a:pt x="80" y="10"/>
                  <a:pt x="80" y="10"/>
                </a:cubicBezTo>
                <a:close/>
                <a:moveTo>
                  <a:pt x="84" y="9"/>
                </a:moveTo>
                <a:cubicBezTo>
                  <a:pt x="84" y="9"/>
                  <a:pt x="84" y="10"/>
                  <a:pt x="84" y="9"/>
                </a:cubicBezTo>
                <a:cubicBezTo>
                  <a:pt x="84" y="9"/>
                  <a:pt x="84" y="9"/>
                  <a:pt x="84" y="9"/>
                </a:cubicBezTo>
                <a:close/>
                <a:moveTo>
                  <a:pt x="83" y="9"/>
                </a:moveTo>
                <a:cubicBezTo>
                  <a:pt x="83" y="9"/>
                  <a:pt x="83" y="9"/>
                  <a:pt x="83" y="9"/>
                </a:cubicBezTo>
                <a:cubicBezTo>
                  <a:pt x="83" y="9"/>
                  <a:pt x="83" y="9"/>
                  <a:pt x="83" y="9"/>
                </a:cubicBezTo>
                <a:cubicBezTo>
                  <a:pt x="83" y="9"/>
                  <a:pt x="83" y="9"/>
                  <a:pt x="83" y="9"/>
                </a:cubicBezTo>
                <a:close/>
                <a:moveTo>
                  <a:pt x="85" y="9"/>
                </a:moveTo>
                <a:cubicBezTo>
                  <a:pt x="85" y="9"/>
                  <a:pt x="85" y="9"/>
                  <a:pt x="85" y="9"/>
                </a:cubicBezTo>
                <a:cubicBezTo>
                  <a:pt x="85" y="9"/>
                  <a:pt x="85" y="9"/>
                  <a:pt x="85" y="9"/>
                </a:cubicBezTo>
                <a:close/>
                <a:moveTo>
                  <a:pt x="82" y="9"/>
                </a:moveTo>
                <a:cubicBezTo>
                  <a:pt x="82" y="9"/>
                  <a:pt x="82" y="9"/>
                  <a:pt x="82" y="9"/>
                </a:cubicBezTo>
                <a:cubicBezTo>
                  <a:pt x="82" y="9"/>
                  <a:pt x="82" y="9"/>
                  <a:pt x="82" y="9"/>
                </a:cubicBezTo>
                <a:close/>
                <a:moveTo>
                  <a:pt x="82" y="9"/>
                </a:moveTo>
                <a:cubicBezTo>
                  <a:pt x="82" y="9"/>
                  <a:pt x="82" y="9"/>
                  <a:pt x="82" y="9"/>
                </a:cubicBezTo>
                <a:cubicBezTo>
                  <a:pt x="82" y="9"/>
                  <a:pt x="82" y="9"/>
                  <a:pt x="82" y="9"/>
                </a:cubicBezTo>
                <a:close/>
                <a:moveTo>
                  <a:pt x="84" y="9"/>
                </a:moveTo>
                <a:cubicBezTo>
                  <a:pt x="84" y="9"/>
                  <a:pt x="84" y="9"/>
                  <a:pt x="84" y="9"/>
                </a:cubicBezTo>
                <a:cubicBezTo>
                  <a:pt x="84" y="9"/>
                  <a:pt x="84" y="9"/>
                  <a:pt x="84" y="9"/>
                </a:cubicBezTo>
                <a:close/>
                <a:moveTo>
                  <a:pt x="86" y="9"/>
                </a:moveTo>
                <a:cubicBezTo>
                  <a:pt x="86" y="9"/>
                  <a:pt x="86" y="9"/>
                  <a:pt x="86" y="9"/>
                </a:cubicBezTo>
                <a:cubicBezTo>
                  <a:pt x="86" y="9"/>
                  <a:pt x="86" y="9"/>
                  <a:pt x="86" y="9"/>
                </a:cubicBezTo>
                <a:close/>
                <a:moveTo>
                  <a:pt x="82" y="10"/>
                </a:moveTo>
                <a:cubicBezTo>
                  <a:pt x="82" y="10"/>
                  <a:pt x="83" y="9"/>
                  <a:pt x="82" y="10"/>
                </a:cubicBezTo>
                <a:close/>
                <a:moveTo>
                  <a:pt x="81" y="10"/>
                </a:moveTo>
                <a:cubicBezTo>
                  <a:pt x="81" y="8"/>
                  <a:pt x="82" y="10"/>
                  <a:pt x="81" y="10"/>
                </a:cubicBezTo>
                <a:cubicBezTo>
                  <a:pt x="81" y="9"/>
                  <a:pt x="82" y="10"/>
                  <a:pt x="81" y="10"/>
                </a:cubicBezTo>
                <a:close/>
                <a:moveTo>
                  <a:pt x="80" y="10"/>
                </a:moveTo>
                <a:cubicBezTo>
                  <a:pt x="80" y="10"/>
                  <a:pt x="80" y="10"/>
                  <a:pt x="80" y="10"/>
                </a:cubicBezTo>
                <a:cubicBezTo>
                  <a:pt x="80" y="10"/>
                  <a:pt x="80" y="10"/>
                  <a:pt x="80" y="10"/>
                </a:cubicBezTo>
                <a:close/>
                <a:moveTo>
                  <a:pt x="79" y="10"/>
                </a:moveTo>
                <a:cubicBezTo>
                  <a:pt x="79" y="10"/>
                  <a:pt x="79" y="10"/>
                  <a:pt x="79" y="9"/>
                </a:cubicBezTo>
                <a:cubicBezTo>
                  <a:pt x="80" y="9"/>
                  <a:pt x="80" y="9"/>
                  <a:pt x="79" y="10"/>
                </a:cubicBezTo>
                <a:close/>
                <a:moveTo>
                  <a:pt x="78" y="10"/>
                </a:moveTo>
                <a:cubicBezTo>
                  <a:pt x="78" y="10"/>
                  <a:pt x="78" y="10"/>
                  <a:pt x="78" y="10"/>
                </a:cubicBezTo>
                <a:cubicBezTo>
                  <a:pt x="78" y="10"/>
                  <a:pt x="78" y="10"/>
                  <a:pt x="78" y="10"/>
                </a:cubicBezTo>
                <a:close/>
                <a:moveTo>
                  <a:pt x="77" y="10"/>
                </a:moveTo>
                <a:cubicBezTo>
                  <a:pt x="77" y="9"/>
                  <a:pt x="77" y="10"/>
                  <a:pt x="77" y="10"/>
                </a:cubicBezTo>
                <a:cubicBezTo>
                  <a:pt x="77" y="10"/>
                  <a:pt x="77" y="10"/>
                  <a:pt x="77" y="10"/>
                </a:cubicBezTo>
                <a:close/>
                <a:moveTo>
                  <a:pt x="78" y="9"/>
                </a:moveTo>
                <a:cubicBezTo>
                  <a:pt x="78" y="9"/>
                  <a:pt x="78" y="10"/>
                  <a:pt x="78" y="10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77" y="9"/>
                </a:moveTo>
                <a:cubicBezTo>
                  <a:pt x="77" y="9"/>
                  <a:pt x="77" y="9"/>
                  <a:pt x="77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7" y="9"/>
                </a:moveTo>
                <a:cubicBezTo>
                  <a:pt x="77" y="9"/>
                  <a:pt x="78" y="9"/>
                  <a:pt x="78" y="9"/>
                </a:cubicBezTo>
                <a:cubicBezTo>
                  <a:pt x="78" y="9"/>
                  <a:pt x="78" y="9"/>
                  <a:pt x="77" y="9"/>
                </a:cubicBezTo>
                <a:close/>
                <a:moveTo>
                  <a:pt x="78" y="9"/>
                </a:moveTo>
                <a:cubicBezTo>
                  <a:pt x="78" y="9"/>
                  <a:pt x="78" y="9"/>
                  <a:pt x="78" y="9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77" y="9"/>
                </a:moveTo>
                <a:cubicBezTo>
                  <a:pt x="77" y="9"/>
                  <a:pt x="77" y="9"/>
                  <a:pt x="77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8" y="9"/>
                </a:moveTo>
                <a:cubicBezTo>
                  <a:pt x="78" y="9"/>
                  <a:pt x="78" y="9"/>
                  <a:pt x="78" y="9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80" y="9"/>
                </a:moveTo>
                <a:cubicBezTo>
                  <a:pt x="80" y="9"/>
                  <a:pt x="80" y="9"/>
                  <a:pt x="80" y="9"/>
                </a:cubicBezTo>
                <a:cubicBezTo>
                  <a:pt x="80" y="9"/>
                  <a:pt x="80" y="9"/>
                  <a:pt x="80" y="9"/>
                </a:cubicBezTo>
                <a:close/>
                <a:moveTo>
                  <a:pt x="77" y="10"/>
                </a:moveTo>
                <a:cubicBezTo>
                  <a:pt x="77" y="10"/>
                  <a:pt x="77" y="10"/>
                  <a:pt x="77" y="10"/>
                </a:cubicBezTo>
                <a:cubicBezTo>
                  <a:pt x="77" y="10"/>
                  <a:pt x="77" y="10"/>
                  <a:pt x="77" y="10"/>
                </a:cubicBezTo>
                <a:close/>
                <a:moveTo>
                  <a:pt x="75" y="10"/>
                </a:moveTo>
                <a:cubicBezTo>
                  <a:pt x="75" y="10"/>
                  <a:pt x="75" y="10"/>
                  <a:pt x="75" y="10"/>
                </a:cubicBezTo>
                <a:cubicBezTo>
                  <a:pt x="75" y="10"/>
                  <a:pt x="75" y="10"/>
                  <a:pt x="75" y="10"/>
                </a:cubicBezTo>
                <a:close/>
                <a:moveTo>
                  <a:pt x="75" y="10"/>
                </a:moveTo>
                <a:cubicBezTo>
                  <a:pt x="76" y="10"/>
                  <a:pt x="76" y="11"/>
                  <a:pt x="75" y="10"/>
                </a:cubicBezTo>
                <a:cubicBezTo>
                  <a:pt x="75" y="10"/>
                  <a:pt x="75" y="10"/>
                  <a:pt x="75" y="10"/>
                </a:cubicBezTo>
                <a:close/>
                <a:moveTo>
                  <a:pt x="75" y="9"/>
                </a:moveTo>
                <a:cubicBezTo>
                  <a:pt x="75" y="9"/>
                  <a:pt x="75" y="10"/>
                  <a:pt x="74" y="10"/>
                </a:cubicBezTo>
                <a:cubicBezTo>
                  <a:pt x="74" y="9"/>
                  <a:pt x="74" y="9"/>
                  <a:pt x="75" y="9"/>
                </a:cubicBezTo>
                <a:close/>
                <a:moveTo>
                  <a:pt x="76" y="9"/>
                </a:moveTo>
                <a:cubicBezTo>
                  <a:pt x="76" y="9"/>
                  <a:pt x="76" y="9"/>
                  <a:pt x="76" y="9"/>
                </a:cubicBezTo>
                <a:cubicBezTo>
                  <a:pt x="76" y="9"/>
                  <a:pt x="76" y="9"/>
                  <a:pt x="76" y="9"/>
                </a:cubicBezTo>
                <a:close/>
                <a:moveTo>
                  <a:pt x="73" y="9"/>
                </a:moveTo>
                <a:cubicBezTo>
                  <a:pt x="73" y="9"/>
                  <a:pt x="73" y="9"/>
                  <a:pt x="73" y="9"/>
                </a:cubicBezTo>
                <a:cubicBezTo>
                  <a:pt x="73" y="9"/>
                  <a:pt x="73" y="9"/>
                  <a:pt x="73" y="9"/>
                </a:cubicBezTo>
                <a:close/>
                <a:moveTo>
                  <a:pt x="72" y="9"/>
                </a:moveTo>
                <a:cubicBezTo>
                  <a:pt x="72" y="9"/>
                  <a:pt x="72" y="8"/>
                  <a:pt x="72" y="8"/>
                </a:cubicBezTo>
                <a:cubicBezTo>
                  <a:pt x="72" y="9"/>
                  <a:pt x="72" y="9"/>
                  <a:pt x="72" y="9"/>
                </a:cubicBezTo>
                <a:close/>
                <a:moveTo>
                  <a:pt x="77" y="9"/>
                </a:moveTo>
                <a:cubicBezTo>
                  <a:pt x="77" y="9"/>
                  <a:pt x="77" y="8"/>
                  <a:pt x="77" y="8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7" y="9"/>
                </a:moveTo>
                <a:cubicBezTo>
                  <a:pt x="77" y="9"/>
                  <a:pt x="76" y="9"/>
                  <a:pt x="76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80" y="9"/>
                </a:moveTo>
                <a:cubicBezTo>
                  <a:pt x="81" y="9"/>
                  <a:pt x="81" y="8"/>
                  <a:pt x="81" y="8"/>
                </a:cubicBezTo>
                <a:cubicBezTo>
                  <a:pt x="81" y="9"/>
                  <a:pt x="80" y="9"/>
                  <a:pt x="80" y="9"/>
                </a:cubicBezTo>
                <a:close/>
                <a:moveTo>
                  <a:pt x="83" y="8"/>
                </a:moveTo>
                <a:cubicBezTo>
                  <a:pt x="83" y="8"/>
                  <a:pt x="83" y="9"/>
                  <a:pt x="83" y="8"/>
                </a:cubicBezTo>
                <a:cubicBezTo>
                  <a:pt x="82" y="8"/>
                  <a:pt x="83" y="8"/>
                  <a:pt x="83" y="8"/>
                </a:cubicBezTo>
                <a:close/>
                <a:moveTo>
                  <a:pt x="82" y="8"/>
                </a:moveTo>
                <a:cubicBezTo>
                  <a:pt x="82" y="9"/>
                  <a:pt x="81" y="8"/>
                  <a:pt x="82" y="8"/>
                </a:cubicBezTo>
                <a:cubicBezTo>
                  <a:pt x="82" y="8"/>
                  <a:pt x="82" y="8"/>
                  <a:pt x="82" y="8"/>
                </a:cubicBezTo>
                <a:close/>
                <a:moveTo>
                  <a:pt x="83" y="8"/>
                </a:moveTo>
                <a:cubicBezTo>
                  <a:pt x="83" y="8"/>
                  <a:pt x="83" y="8"/>
                  <a:pt x="83" y="8"/>
                </a:cubicBezTo>
                <a:cubicBezTo>
                  <a:pt x="83" y="8"/>
                  <a:pt x="83" y="8"/>
                  <a:pt x="83" y="8"/>
                </a:cubicBezTo>
                <a:close/>
                <a:moveTo>
                  <a:pt x="85" y="8"/>
                </a:moveTo>
                <a:cubicBezTo>
                  <a:pt x="85" y="7"/>
                  <a:pt x="85" y="7"/>
                  <a:pt x="86" y="7"/>
                </a:cubicBezTo>
                <a:cubicBezTo>
                  <a:pt x="86" y="8"/>
                  <a:pt x="85" y="8"/>
                  <a:pt x="85" y="8"/>
                </a:cubicBezTo>
                <a:close/>
                <a:moveTo>
                  <a:pt x="85" y="8"/>
                </a:moveTo>
                <a:cubicBezTo>
                  <a:pt x="85" y="8"/>
                  <a:pt x="85" y="8"/>
                  <a:pt x="85" y="8"/>
                </a:cubicBezTo>
                <a:cubicBezTo>
                  <a:pt x="85" y="8"/>
                  <a:pt x="85" y="8"/>
                  <a:pt x="85" y="8"/>
                </a:cubicBezTo>
                <a:close/>
                <a:moveTo>
                  <a:pt x="85" y="8"/>
                </a:moveTo>
                <a:cubicBezTo>
                  <a:pt x="85" y="8"/>
                  <a:pt x="85" y="8"/>
                  <a:pt x="85" y="8"/>
                </a:cubicBezTo>
                <a:cubicBezTo>
                  <a:pt x="85" y="8"/>
                  <a:pt x="85" y="8"/>
                  <a:pt x="85" y="8"/>
                </a:cubicBezTo>
                <a:close/>
                <a:moveTo>
                  <a:pt x="85" y="9"/>
                </a:moveTo>
                <a:cubicBezTo>
                  <a:pt x="85" y="10"/>
                  <a:pt x="83" y="7"/>
                  <a:pt x="84" y="8"/>
                </a:cubicBezTo>
                <a:cubicBezTo>
                  <a:pt x="84" y="8"/>
                  <a:pt x="84" y="8"/>
                  <a:pt x="85" y="9"/>
                </a:cubicBezTo>
                <a:cubicBezTo>
                  <a:pt x="85" y="10"/>
                  <a:pt x="85" y="9"/>
                  <a:pt x="85" y="9"/>
                </a:cubicBezTo>
                <a:close/>
                <a:moveTo>
                  <a:pt x="85" y="9"/>
                </a:moveTo>
                <a:cubicBezTo>
                  <a:pt x="85" y="9"/>
                  <a:pt x="85" y="9"/>
                  <a:pt x="85" y="9"/>
                </a:cubicBezTo>
                <a:cubicBezTo>
                  <a:pt x="85" y="9"/>
                  <a:pt x="85" y="9"/>
                  <a:pt x="85" y="9"/>
                </a:cubicBezTo>
                <a:close/>
                <a:moveTo>
                  <a:pt x="87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9"/>
                  <a:pt x="87" y="9"/>
                  <a:pt x="87" y="9"/>
                </a:cubicBezTo>
                <a:close/>
                <a:moveTo>
                  <a:pt x="88" y="8"/>
                </a:moveTo>
                <a:cubicBezTo>
                  <a:pt x="88" y="8"/>
                  <a:pt x="88" y="8"/>
                  <a:pt x="88" y="8"/>
                </a:cubicBezTo>
                <a:cubicBezTo>
                  <a:pt x="87" y="8"/>
                  <a:pt x="88" y="8"/>
                  <a:pt x="88" y="8"/>
                </a:cubicBezTo>
                <a:close/>
                <a:moveTo>
                  <a:pt x="88" y="8"/>
                </a:moveTo>
                <a:cubicBezTo>
                  <a:pt x="87" y="8"/>
                  <a:pt x="88" y="8"/>
                  <a:pt x="88" y="8"/>
                </a:cubicBezTo>
                <a:close/>
                <a:moveTo>
                  <a:pt x="90" y="8"/>
                </a:moveTo>
                <a:cubicBezTo>
                  <a:pt x="90" y="8"/>
                  <a:pt x="90" y="8"/>
                  <a:pt x="90" y="8"/>
                </a:cubicBezTo>
                <a:cubicBezTo>
                  <a:pt x="90" y="8"/>
                  <a:pt x="90" y="8"/>
                  <a:pt x="90" y="8"/>
                </a:cubicBezTo>
                <a:close/>
                <a:moveTo>
                  <a:pt x="90" y="8"/>
                </a:moveTo>
                <a:cubicBezTo>
                  <a:pt x="90" y="9"/>
                  <a:pt x="90" y="7"/>
                  <a:pt x="90" y="8"/>
                </a:cubicBezTo>
                <a:cubicBezTo>
                  <a:pt x="90" y="8"/>
                  <a:pt x="90" y="8"/>
                  <a:pt x="90" y="8"/>
                </a:cubicBezTo>
                <a:cubicBezTo>
                  <a:pt x="90" y="9"/>
                  <a:pt x="91" y="8"/>
                  <a:pt x="90" y="8"/>
                </a:cubicBezTo>
                <a:close/>
                <a:moveTo>
                  <a:pt x="90" y="9"/>
                </a:moveTo>
                <a:cubicBezTo>
                  <a:pt x="90" y="9"/>
                  <a:pt x="90" y="8"/>
                  <a:pt x="90" y="9"/>
                </a:cubicBezTo>
                <a:close/>
                <a:moveTo>
                  <a:pt x="90" y="9"/>
                </a:moveTo>
                <a:cubicBezTo>
                  <a:pt x="91" y="8"/>
                  <a:pt x="86" y="12"/>
                  <a:pt x="86" y="12"/>
                </a:cubicBezTo>
                <a:cubicBezTo>
                  <a:pt x="86" y="12"/>
                  <a:pt x="87" y="13"/>
                  <a:pt x="87" y="13"/>
                </a:cubicBezTo>
                <a:cubicBezTo>
                  <a:pt x="87" y="12"/>
                  <a:pt x="88" y="11"/>
                  <a:pt x="89" y="11"/>
                </a:cubicBezTo>
                <a:cubicBezTo>
                  <a:pt x="87" y="13"/>
                  <a:pt x="87" y="13"/>
                  <a:pt x="89" y="12"/>
                </a:cubicBezTo>
                <a:cubicBezTo>
                  <a:pt x="89" y="12"/>
                  <a:pt x="87" y="15"/>
                  <a:pt x="87" y="15"/>
                </a:cubicBezTo>
                <a:cubicBezTo>
                  <a:pt x="86" y="15"/>
                  <a:pt x="85" y="11"/>
                  <a:pt x="86" y="11"/>
                </a:cubicBezTo>
                <a:cubicBezTo>
                  <a:pt x="86" y="11"/>
                  <a:pt x="80" y="14"/>
                  <a:pt x="80" y="13"/>
                </a:cubicBezTo>
                <a:cubicBezTo>
                  <a:pt x="80" y="13"/>
                  <a:pt x="83" y="12"/>
                  <a:pt x="81" y="12"/>
                </a:cubicBezTo>
                <a:cubicBezTo>
                  <a:pt x="81" y="12"/>
                  <a:pt x="89" y="8"/>
                  <a:pt x="90" y="9"/>
                </a:cubicBezTo>
                <a:cubicBezTo>
                  <a:pt x="91" y="8"/>
                  <a:pt x="90" y="9"/>
                  <a:pt x="90" y="9"/>
                </a:cubicBezTo>
                <a:close/>
                <a:moveTo>
                  <a:pt x="81" y="12"/>
                </a:moveTo>
                <a:cubicBezTo>
                  <a:pt x="81" y="12"/>
                  <a:pt x="81" y="12"/>
                  <a:pt x="81" y="12"/>
                </a:cubicBezTo>
                <a:cubicBezTo>
                  <a:pt x="81" y="12"/>
                  <a:pt x="81" y="12"/>
                  <a:pt x="81" y="12"/>
                </a:cubicBezTo>
                <a:close/>
                <a:moveTo>
                  <a:pt x="80" y="12"/>
                </a:moveTo>
                <a:cubicBezTo>
                  <a:pt x="80" y="13"/>
                  <a:pt x="81" y="12"/>
                  <a:pt x="80" y="12"/>
                </a:cubicBezTo>
                <a:close/>
                <a:moveTo>
                  <a:pt x="80" y="12"/>
                </a:moveTo>
                <a:cubicBezTo>
                  <a:pt x="80" y="12"/>
                  <a:pt x="80" y="12"/>
                  <a:pt x="80" y="12"/>
                </a:cubicBezTo>
                <a:cubicBezTo>
                  <a:pt x="80" y="12"/>
                  <a:pt x="80" y="12"/>
                  <a:pt x="80" y="12"/>
                </a:cubicBezTo>
                <a:close/>
                <a:moveTo>
                  <a:pt x="82" y="15"/>
                </a:moveTo>
                <a:cubicBezTo>
                  <a:pt x="82" y="14"/>
                  <a:pt x="82" y="14"/>
                  <a:pt x="83" y="14"/>
                </a:cubicBezTo>
                <a:cubicBezTo>
                  <a:pt x="82" y="14"/>
                  <a:pt x="82" y="14"/>
                  <a:pt x="82" y="15"/>
                </a:cubicBezTo>
                <a:cubicBezTo>
                  <a:pt x="82" y="14"/>
                  <a:pt x="82" y="14"/>
                  <a:pt x="82" y="15"/>
                </a:cubicBezTo>
                <a:close/>
                <a:moveTo>
                  <a:pt x="83" y="15"/>
                </a:moveTo>
                <a:cubicBezTo>
                  <a:pt x="83" y="15"/>
                  <a:pt x="83" y="15"/>
                  <a:pt x="83" y="14"/>
                </a:cubicBezTo>
                <a:cubicBezTo>
                  <a:pt x="83" y="15"/>
                  <a:pt x="83" y="15"/>
                  <a:pt x="83" y="15"/>
                </a:cubicBezTo>
                <a:cubicBezTo>
                  <a:pt x="83" y="15"/>
                  <a:pt x="83" y="15"/>
                  <a:pt x="83" y="15"/>
                </a:cubicBezTo>
                <a:close/>
                <a:moveTo>
                  <a:pt x="83" y="15"/>
                </a:moveTo>
                <a:cubicBezTo>
                  <a:pt x="83" y="15"/>
                  <a:pt x="83" y="15"/>
                  <a:pt x="84" y="15"/>
                </a:cubicBezTo>
                <a:cubicBezTo>
                  <a:pt x="84" y="15"/>
                  <a:pt x="83" y="15"/>
                  <a:pt x="83" y="15"/>
                </a:cubicBezTo>
                <a:close/>
                <a:moveTo>
                  <a:pt x="85" y="14"/>
                </a:moveTo>
                <a:cubicBezTo>
                  <a:pt x="85" y="14"/>
                  <a:pt x="84" y="14"/>
                  <a:pt x="85" y="14"/>
                </a:cubicBezTo>
                <a:cubicBezTo>
                  <a:pt x="85" y="14"/>
                  <a:pt x="85" y="14"/>
                  <a:pt x="85" y="14"/>
                </a:cubicBezTo>
                <a:close/>
                <a:moveTo>
                  <a:pt x="84" y="14"/>
                </a:moveTo>
                <a:cubicBezTo>
                  <a:pt x="84" y="14"/>
                  <a:pt x="84" y="14"/>
                  <a:pt x="84" y="14"/>
                </a:cubicBezTo>
                <a:cubicBezTo>
                  <a:pt x="84" y="14"/>
                  <a:pt x="84" y="14"/>
                  <a:pt x="84" y="14"/>
                </a:cubicBezTo>
                <a:close/>
                <a:moveTo>
                  <a:pt x="83" y="14"/>
                </a:moveTo>
                <a:cubicBezTo>
                  <a:pt x="82" y="14"/>
                  <a:pt x="83" y="14"/>
                  <a:pt x="83" y="14"/>
                </a:cubicBezTo>
                <a:cubicBezTo>
                  <a:pt x="83" y="14"/>
                  <a:pt x="83" y="14"/>
                  <a:pt x="83" y="14"/>
                </a:cubicBezTo>
                <a:close/>
                <a:moveTo>
                  <a:pt x="84" y="14"/>
                </a:moveTo>
                <a:cubicBezTo>
                  <a:pt x="84" y="14"/>
                  <a:pt x="84" y="14"/>
                  <a:pt x="84" y="14"/>
                </a:cubicBezTo>
                <a:cubicBezTo>
                  <a:pt x="84" y="14"/>
                  <a:pt x="84" y="14"/>
                  <a:pt x="84" y="14"/>
                </a:cubicBezTo>
                <a:close/>
                <a:moveTo>
                  <a:pt x="91" y="15"/>
                </a:moveTo>
                <a:cubicBezTo>
                  <a:pt x="92" y="15"/>
                  <a:pt x="92" y="15"/>
                  <a:pt x="91" y="15"/>
                </a:cubicBezTo>
                <a:cubicBezTo>
                  <a:pt x="91" y="15"/>
                  <a:pt x="91" y="15"/>
                  <a:pt x="91" y="15"/>
                </a:cubicBezTo>
                <a:close/>
                <a:moveTo>
                  <a:pt x="93" y="15"/>
                </a:moveTo>
                <a:cubicBezTo>
                  <a:pt x="93" y="15"/>
                  <a:pt x="93" y="14"/>
                  <a:pt x="93" y="14"/>
                </a:cubicBezTo>
                <a:cubicBezTo>
                  <a:pt x="93" y="15"/>
                  <a:pt x="93" y="15"/>
                  <a:pt x="93" y="15"/>
                </a:cubicBezTo>
                <a:close/>
                <a:moveTo>
                  <a:pt x="95" y="15"/>
                </a:moveTo>
                <a:cubicBezTo>
                  <a:pt x="95" y="15"/>
                  <a:pt x="95" y="15"/>
                  <a:pt x="95" y="15"/>
                </a:cubicBezTo>
                <a:cubicBezTo>
                  <a:pt x="94" y="14"/>
                  <a:pt x="95" y="14"/>
                  <a:pt x="95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88" y="15"/>
                </a:moveTo>
                <a:cubicBezTo>
                  <a:pt x="88" y="13"/>
                  <a:pt x="88" y="14"/>
                  <a:pt x="88" y="15"/>
                </a:cubicBezTo>
                <a:cubicBezTo>
                  <a:pt x="88" y="14"/>
                  <a:pt x="87" y="15"/>
                  <a:pt x="88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96" y="14"/>
                </a:moveTo>
                <a:cubicBezTo>
                  <a:pt x="94" y="14"/>
                  <a:pt x="93" y="12"/>
                  <a:pt x="96" y="14"/>
                </a:cubicBezTo>
                <a:cubicBezTo>
                  <a:pt x="96" y="14"/>
                  <a:pt x="96" y="14"/>
                  <a:pt x="96" y="14"/>
                </a:cubicBezTo>
                <a:close/>
                <a:moveTo>
                  <a:pt x="94" y="12"/>
                </a:moveTo>
                <a:cubicBezTo>
                  <a:pt x="94" y="11"/>
                  <a:pt x="99" y="10"/>
                  <a:pt x="94" y="12"/>
                </a:cubicBezTo>
                <a:cubicBezTo>
                  <a:pt x="94" y="12"/>
                  <a:pt x="95" y="12"/>
                  <a:pt x="94" y="12"/>
                </a:cubicBezTo>
                <a:close/>
                <a:moveTo>
                  <a:pt x="97" y="11"/>
                </a:moveTo>
                <a:cubicBezTo>
                  <a:pt x="97" y="11"/>
                  <a:pt x="97" y="12"/>
                  <a:pt x="97" y="12"/>
                </a:cubicBezTo>
                <a:cubicBezTo>
                  <a:pt x="97" y="11"/>
                  <a:pt x="97" y="11"/>
                  <a:pt x="97" y="11"/>
                </a:cubicBezTo>
                <a:close/>
                <a:moveTo>
                  <a:pt x="96" y="11"/>
                </a:moveTo>
                <a:cubicBezTo>
                  <a:pt x="96" y="11"/>
                  <a:pt x="97" y="11"/>
                  <a:pt x="97" y="11"/>
                </a:cubicBezTo>
                <a:cubicBezTo>
                  <a:pt x="97" y="11"/>
                  <a:pt x="96" y="11"/>
                  <a:pt x="96" y="11"/>
                </a:cubicBezTo>
                <a:close/>
                <a:moveTo>
                  <a:pt x="94" y="9"/>
                </a:moveTo>
                <a:cubicBezTo>
                  <a:pt x="94" y="9"/>
                  <a:pt x="94" y="10"/>
                  <a:pt x="94" y="10"/>
                </a:cubicBezTo>
                <a:cubicBezTo>
                  <a:pt x="94" y="10"/>
                  <a:pt x="94" y="10"/>
                  <a:pt x="94" y="9"/>
                </a:cubicBezTo>
                <a:close/>
                <a:moveTo>
                  <a:pt x="93" y="10"/>
                </a:moveTo>
                <a:cubicBezTo>
                  <a:pt x="93" y="10"/>
                  <a:pt x="93" y="10"/>
                  <a:pt x="93" y="10"/>
                </a:cubicBezTo>
                <a:cubicBezTo>
                  <a:pt x="93" y="10"/>
                  <a:pt x="93" y="10"/>
                  <a:pt x="93" y="10"/>
                </a:cubicBezTo>
                <a:close/>
                <a:moveTo>
                  <a:pt x="97" y="10"/>
                </a:moveTo>
                <a:cubicBezTo>
                  <a:pt x="97" y="10"/>
                  <a:pt x="97" y="10"/>
                  <a:pt x="97" y="10"/>
                </a:cubicBezTo>
                <a:cubicBezTo>
                  <a:pt x="97" y="10"/>
                  <a:pt x="97" y="10"/>
                  <a:pt x="97" y="10"/>
                </a:cubicBezTo>
                <a:close/>
                <a:moveTo>
                  <a:pt x="98" y="10"/>
                </a:moveTo>
                <a:cubicBezTo>
                  <a:pt x="97" y="10"/>
                  <a:pt x="98" y="9"/>
                  <a:pt x="98" y="10"/>
                </a:cubicBezTo>
                <a:close/>
                <a:moveTo>
                  <a:pt x="96" y="9"/>
                </a:moveTo>
                <a:cubicBezTo>
                  <a:pt x="96" y="9"/>
                  <a:pt x="96" y="9"/>
                  <a:pt x="96" y="9"/>
                </a:cubicBezTo>
                <a:cubicBezTo>
                  <a:pt x="96" y="9"/>
                  <a:pt x="96" y="10"/>
                  <a:pt x="96" y="9"/>
                </a:cubicBezTo>
                <a:close/>
                <a:moveTo>
                  <a:pt x="97" y="9"/>
                </a:moveTo>
                <a:cubicBezTo>
                  <a:pt x="97" y="10"/>
                  <a:pt x="96" y="9"/>
                  <a:pt x="97" y="9"/>
                </a:cubicBezTo>
                <a:cubicBezTo>
                  <a:pt x="97" y="9"/>
                  <a:pt x="96" y="9"/>
                  <a:pt x="97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10"/>
                  <a:pt x="97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9"/>
                  <a:pt x="97" y="9"/>
                </a:cubicBezTo>
                <a:close/>
                <a:moveTo>
                  <a:pt x="100" y="9"/>
                </a:moveTo>
                <a:cubicBezTo>
                  <a:pt x="100" y="9"/>
                  <a:pt x="100" y="9"/>
                  <a:pt x="100" y="9"/>
                </a:cubicBezTo>
                <a:cubicBezTo>
                  <a:pt x="100" y="9"/>
                  <a:pt x="100" y="9"/>
                  <a:pt x="100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9"/>
                  <a:pt x="97" y="9"/>
                </a:cubicBezTo>
                <a:close/>
                <a:moveTo>
                  <a:pt x="100" y="9"/>
                </a:moveTo>
                <a:cubicBezTo>
                  <a:pt x="101" y="10"/>
                  <a:pt x="100" y="9"/>
                  <a:pt x="100" y="9"/>
                </a:cubicBezTo>
                <a:cubicBezTo>
                  <a:pt x="100" y="9"/>
                  <a:pt x="100" y="9"/>
                  <a:pt x="100" y="9"/>
                </a:cubicBezTo>
                <a:close/>
                <a:moveTo>
                  <a:pt x="102" y="10"/>
                </a:moveTo>
                <a:cubicBezTo>
                  <a:pt x="102" y="10"/>
                  <a:pt x="101" y="10"/>
                  <a:pt x="101" y="10"/>
                </a:cubicBezTo>
                <a:cubicBezTo>
                  <a:pt x="101" y="10"/>
                  <a:pt x="101" y="10"/>
                  <a:pt x="102" y="10"/>
                </a:cubicBezTo>
                <a:close/>
                <a:moveTo>
                  <a:pt x="99" y="10"/>
                </a:moveTo>
                <a:cubicBezTo>
                  <a:pt x="99" y="10"/>
                  <a:pt x="99" y="10"/>
                  <a:pt x="99" y="10"/>
                </a:cubicBezTo>
                <a:cubicBezTo>
                  <a:pt x="99" y="10"/>
                  <a:pt x="99" y="10"/>
                  <a:pt x="99" y="10"/>
                </a:cubicBezTo>
                <a:close/>
                <a:moveTo>
                  <a:pt x="101" y="10"/>
                </a:moveTo>
                <a:cubicBezTo>
                  <a:pt x="101" y="10"/>
                  <a:pt x="101" y="10"/>
                  <a:pt x="101" y="10"/>
                </a:cubicBezTo>
                <a:cubicBezTo>
                  <a:pt x="101" y="10"/>
                  <a:pt x="101" y="10"/>
                  <a:pt x="101" y="10"/>
                </a:cubicBezTo>
                <a:close/>
                <a:moveTo>
                  <a:pt x="95" y="10"/>
                </a:moveTo>
                <a:cubicBezTo>
                  <a:pt x="95" y="10"/>
                  <a:pt x="95" y="10"/>
                  <a:pt x="95" y="10"/>
                </a:cubicBezTo>
                <a:cubicBezTo>
                  <a:pt x="95" y="10"/>
                  <a:pt x="95" y="10"/>
                  <a:pt x="95" y="10"/>
                </a:cubicBezTo>
                <a:close/>
                <a:moveTo>
                  <a:pt x="93" y="10"/>
                </a:moveTo>
                <a:cubicBezTo>
                  <a:pt x="93" y="10"/>
                  <a:pt x="93" y="10"/>
                  <a:pt x="94" y="10"/>
                </a:cubicBezTo>
                <a:cubicBezTo>
                  <a:pt x="94" y="10"/>
                  <a:pt x="93" y="10"/>
                  <a:pt x="93" y="10"/>
                </a:cubicBezTo>
                <a:close/>
                <a:moveTo>
                  <a:pt x="99" y="10"/>
                </a:moveTo>
                <a:cubicBezTo>
                  <a:pt x="98" y="10"/>
                  <a:pt x="99" y="11"/>
                  <a:pt x="99" y="10"/>
                </a:cubicBezTo>
                <a:cubicBezTo>
                  <a:pt x="99" y="10"/>
                  <a:pt x="99" y="10"/>
                  <a:pt x="99" y="10"/>
                </a:cubicBezTo>
                <a:close/>
                <a:moveTo>
                  <a:pt x="98" y="10"/>
                </a:moveTo>
                <a:cubicBezTo>
                  <a:pt x="98" y="10"/>
                  <a:pt x="98" y="11"/>
                  <a:pt x="98" y="10"/>
                </a:cubicBezTo>
                <a:cubicBezTo>
                  <a:pt x="98" y="10"/>
                  <a:pt x="98" y="10"/>
                  <a:pt x="98" y="10"/>
                </a:cubicBezTo>
                <a:close/>
                <a:moveTo>
                  <a:pt x="97" y="11"/>
                </a:moveTo>
                <a:cubicBezTo>
                  <a:pt x="96" y="11"/>
                  <a:pt x="97" y="10"/>
                  <a:pt x="97" y="10"/>
                </a:cubicBezTo>
                <a:cubicBezTo>
                  <a:pt x="97" y="10"/>
                  <a:pt x="97" y="11"/>
                  <a:pt x="97" y="11"/>
                </a:cubicBezTo>
                <a:close/>
                <a:moveTo>
                  <a:pt x="92" y="10"/>
                </a:moveTo>
                <a:cubicBezTo>
                  <a:pt x="92" y="10"/>
                  <a:pt x="92" y="11"/>
                  <a:pt x="92" y="10"/>
                </a:cubicBezTo>
                <a:cubicBezTo>
                  <a:pt x="92" y="10"/>
                  <a:pt x="92" y="10"/>
                  <a:pt x="92" y="10"/>
                </a:cubicBezTo>
                <a:close/>
                <a:moveTo>
                  <a:pt x="92" y="10"/>
                </a:moveTo>
                <a:cubicBezTo>
                  <a:pt x="92" y="11"/>
                  <a:pt x="92" y="11"/>
                  <a:pt x="92" y="11"/>
                </a:cubicBezTo>
                <a:cubicBezTo>
                  <a:pt x="91" y="11"/>
                  <a:pt x="92" y="10"/>
                  <a:pt x="92" y="10"/>
                </a:cubicBezTo>
                <a:close/>
                <a:moveTo>
                  <a:pt x="93" y="11"/>
                </a:moveTo>
                <a:cubicBezTo>
                  <a:pt x="94" y="11"/>
                  <a:pt x="93" y="11"/>
                  <a:pt x="93" y="11"/>
                </a:cubicBezTo>
                <a:cubicBezTo>
                  <a:pt x="93" y="11"/>
                  <a:pt x="92" y="11"/>
                  <a:pt x="93" y="11"/>
                </a:cubicBezTo>
                <a:close/>
                <a:moveTo>
                  <a:pt x="92" y="12"/>
                </a:moveTo>
                <a:cubicBezTo>
                  <a:pt x="92" y="10"/>
                  <a:pt x="91" y="14"/>
                  <a:pt x="92" y="12"/>
                </a:cubicBezTo>
                <a:cubicBezTo>
                  <a:pt x="92" y="11"/>
                  <a:pt x="92" y="12"/>
                  <a:pt x="92" y="12"/>
                </a:cubicBezTo>
                <a:close/>
                <a:moveTo>
                  <a:pt x="91" y="12"/>
                </a:moveTo>
                <a:cubicBezTo>
                  <a:pt x="91" y="12"/>
                  <a:pt x="91" y="12"/>
                  <a:pt x="91" y="12"/>
                </a:cubicBezTo>
                <a:cubicBezTo>
                  <a:pt x="91" y="12"/>
                  <a:pt x="91" y="12"/>
                  <a:pt x="91" y="12"/>
                </a:cubicBezTo>
                <a:close/>
                <a:moveTo>
                  <a:pt x="95" y="10"/>
                </a:moveTo>
                <a:cubicBezTo>
                  <a:pt x="95" y="10"/>
                  <a:pt x="95" y="11"/>
                  <a:pt x="95" y="11"/>
                </a:cubicBezTo>
                <a:cubicBezTo>
                  <a:pt x="95" y="11"/>
                  <a:pt x="95" y="11"/>
                  <a:pt x="95" y="10"/>
                </a:cubicBezTo>
                <a:close/>
                <a:moveTo>
                  <a:pt x="92" y="11"/>
                </a:moveTo>
                <a:cubicBezTo>
                  <a:pt x="91" y="11"/>
                  <a:pt x="92" y="11"/>
                  <a:pt x="92" y="11"/>
                </a:cubicBezTo>
                <a:cubicBezTo>
                  <a:pt x="92" y="11"/>
                  <a:pt x="92" y="11"/>
                  <a:pt x="92" y="11"/>
                </a:cubicBezTo>
                <a:close/>
                <a:moveTo>
                  <a:pt x="95" y="12"/>
                </a:moveTo>
                <a:cubicBezTo>
                  <a:pt x="95" y="12"/>
                  <a:pt x="95" y="12"/>
                  <a:pt x="95" y="12"/>
                </a:cubicBezTo>
                <a:cubicBezTo>
                  <a:pt x="95" y="12"/>
                  <a:pt x="95" y="12"/>
                  <a:pt x="95" y="12"/>
                </a:cubicBezTo>
                <a:close/>
                <a:moveTo>
                  <a:pt x="96" y="12"/>
                </a:moveTo>
                <a:cubicBezTo>
                  <a:pt x="96" y="13"/>
                  <a:pt x="96" y="12"/>
                  <a:pt x="96" y="12"/>
                </a:cubicBezTo>
                <a:close/>
                <a:moveTo>
                  <a:pt x="95" y="12"/>
                </a:moveTo>
                <a:cubicBezTo>
                  <a:pt x="95" y="12"/>
                  <a:pt x="95" y="12"/>
                  <a:pt x="95" y="12"/>
                </a:cubicBezTo>
                <a:cubicBezTo>
                  <a:pt x="95" y="12"/>
                  <a:pt x="95" y="13"/>
                  <a:pt x="95" y="12"/>
                </a:cubicBezTo>
                <a:close/>
                <a:moveTo>
                  <a:pt x="94" y="12"/>
                </a:moveTo>
                <a:cubicBezTo>
                  <a:pt x="94" y="12"/>
                  <a:pt x="95" y="12"/>
                  <a:pt x="94" y="12"/>
                </a:cubicBezTo>
                <a:cubicBezTo>
                  <a:pt x="94" y="12"/>
                  <a:pt x="94" y="12"/>
                  <a:pt x="94" y="12"/>
                </a:cubicBezTo>
                <a:close/>
                <a:moveTo>
                  <a:pt x="94" y="13"/>
                </a:moveTo>
                <a:cubicBezTo>
                  <a:pt x="93" y="13"/>
                  <a:pt x="93" y="13"/>
                  <a:pt x="93" y="12"/>
                </a:cubicBezTo>
                <a:cubicBezTo>
                  <a:pt x="94" y="12"/>
                  <a:pt x="94" y="12"/>
                  <a:pt x="94" y="13"/>
                </a:cubicBezTo>
                <a:close/>
                <a:moveTo>
                  <a:pt x="91" y="13"/>
                </a:moveTo>
                <a:cubicBezTo>
                  <a:pt x="96" y="13"/>
                  <a:pt x="91" y="15"/>
                  <a:pt x="91" y="13"/>
                </a:cubicBezTo>
                <a:cubicBezTo>
                  <a:pt x="91" y="13"/>
                  <a:pt x="91" y="13"/>
                  <a:pt x="91" y="13"/>
                </a:cubicBezTo>
                <a:close/>
                <a:moveTo>
                  <a:pt x="89" y="13"/>
                </a:moveTo>
                <a:cubicBezTo>
                  <a:pt x="89" y="13"/>
                  <a:pt x="89" y="13"/>
                  <a:pt x="89" y="13"/>
                </a:cubicBezTo>
                <a:cubicBezTo>
                  <a:pt x="89" y="13"/>
                  <a:pt x="89" y="13"/>
                  <a:pt x="89" y="13"/>
                </a:cubicBezTo>
                <a:close/>
                <a:moveTo>
                  <a:pt x="90" y="13"/>
                </a:moveTo>
                <a:cubicBezTo>
                  <a:pt x="90" y="13"/>
                  <a:pt x="90" y="13"/>
                  <a:pt x="90" y="13"/>
                </a:cubicBezTo>
                <a:cubicBezTo>
                  <a:pt x="90" y="13"/>
                  <a:pt x="90" y="13"/>
                  <a:pt x="90" y="13"/>
                </a:cubicBezTo>
                <a:close/>
                <a:moveTo>
                  <a:pt x="91" y="13"/>
                </a:moveTo>
                <a:cubicBezTo>
                  <a:pt x="90" y="13"/>
                  <a:pt x="91" y="14"/>
                  <a:pt x="91" y="13"/>
                </a:cubicBezTo>
                <a:close/>
                <a:moveTo>
                  <a:pt x="89" y="14"/>
                </a:moveTo>
                <a:cubicBezTo>
                  <a:pt x="89" y="14"/>
                  <a:pt x="89" y="14"/>
                  <a:pt x="89" y="14"/>
                </a:cubicBezTo>
                <a:cubicBezTo>
                  <a:pt x="90" y="14"/>
                  <a:pt x="90" y="14"/>
                  <a:pt x="89" y="14"/>
                </a:cubicBezTo>
                <a:close/>
                <a:moveTo>
                  <a:pt x="90" y="14"/>
                </a:moveTo>
                <a:cubicBezTo>
                  <a:pt x="90" y="14"/>
                  <a:pt x="90" y="14"/>
                  <a:pt x="90" y="14"/>
                </a:cubicBezTo>
                <a:cubicBezTo>
                  <a:pt x="90" y="14"/>
                  <a:pt x="90" y="14"/>
                  <a:pt x="90" y="14"/>
                </a:cubicBezTo>
                <a:close/>
                <a:moveTo>
                  <a:pt x="93" y="14"/>
                </a:moveTo>
                <a:cubicBezTo>
                  <a:pt x="94" y="14"/>
                  <a:pt x="93" y="14"/>
                  <a:pt x="93" y="14"/>
                </a:cubicBezTo>
                <a:close/>
                <a:moveTo>
                  <a:pt x="93" y="14"/>
                </a:moveTo>
                <a:cubicBezTo>
                  <a:pt x="93" y="14"/>
                  <a:pt x="93" y="14"/>
                  <a:pt x="93" y="14"/>
                </a:cubicBezTo>
                <a:cubicBezTo>
                  <a:pt x="93" y="14"/>
                  <a:pt x="93" y="14"/>
                  <a:pt x="93" y="14"/>
                </a:cubicBezTo>
                <a:close/>
                <a:moveTo>
                  <a:pt x="92" y="14"/>
                </a:moveTo>
                <a:cubicBezTo>
                  <a:pt x="92" y="14"/>
                  <a:pt x="92" y="14"/>
                  <a:pt x="92" y="14"/>
                </a:cubicBezTo>
                <a:cubicBezTo>
                  <a:pt x="92" y="14"/>
                  <a:pt x="92" y="14"/>
                  <a:pt x="92" y="14"/>
                </a:cubicBezTo>
                <a:close/>
                <a:moveTo>
                  <a:pt x="93" y="13"/>
                </a:moveTo>
                <a:cubicBezTo>
                  <a:pt x="93" y="13"/>
                  <a:pt x="93" y="13"/>
                  <a:pt x="94" y="13"/>
                </a:cubicBezTo>
                <a:cubicBezTo>
                  <a:pt x="94" y="13"/>
                  <a:pt x="93" y="13"/>
                  <a:pt x="93" y="13"/>
                </a:cubicBezTo>
                <a:close/>
                <a:moveTo>
                  <a:pt x="89" y="13"/>
                </a:moveTo>
                <a:cubicBezTo>
                  <a:pt x="90" y="13"/>
                  <a:pt x="90" y="13"/>
                  <a:pt x="90" y="13"/>
                </a:cubicBezTo>
                <a:cubicBezTo>
                  <a:pt x="90" y="13"/>
                  <a:pt x="89" y="13"/>
                  <a:pt x="89" y="13"/>
                </a:cubicBezTo>
                <a:close/>
                <a:moveTo>
                  <a:pt x="89" y="13"/>
                </a:moveTo>
                <a:cubicBezTo>
                  <a:pt x="89" y="13"/>
                  <a:pt x="89" y="12"/>
                  <a:pt x="89" y="12"/>
                </a:cubicBezTo>
                <a:cubicBezTo>
                  <a:pt x="89" y="13"/>
                  <a:pt x="89" y="13"/>
                  <a:pt x="89" y="13"/>
                </a:cubicBezTo>
                <a:close/>
                <a:moveTo>
                  <a:pt x="90" y="12"/>
                </a:moveTo>
                <a:cubicBezTo>
                  <a:pt x="90" y="12"/>
                  <a:pt x="90" y="12"/>
                  <a:pt x="90" y="12"/>
                </a:cubicBezTo>
                <a:cubicBezTo>
                  <a:pt x="91" y="12"/>
                  <a:pt x="90" y="13"/>
                  <a:pt x="90" y="12"/>
                </a:cubicBezTo>
                <a:close/>
                <a:moveTo>
                  <a:pt x="97" y="13"/>
                </a:moveTo>
                <a:cubicBezTo>
                  <a:pt x="97" y="13"/>
                  <a:pt x="97" y="13"/>
                  <a:pt x="97" y="13"/>
                </a:cubicBezTo>
                <a:cubicBezTo>
                  <a:pt x="97" y="13"/>
                  <a:pt x="97" y="13"/>
                  <a:pt x="97" y="13"/>
                </a:cubicBezTo>
                <a:close/>
                <a:moveTo>
                  <a:pt x="96" y="13"/>
                </a:moveTo>
                <a:cubicBezTo>
                  <a:pt x="95" y="13"/>
                  <a:pt x="97" y="12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6" y="13"/>
                </a:moveTo>
                <a:cubicBezTo>
                  <a:pt x="96" y="13"/>
                  <a:pt x="95" y="13"/>
                  <a:pt x="95" y="13"/>
                </a:cubicBezTo>
                <a:cubicBezTo>
                  <a:pt x="95" y="13"/>
                  <a:pt x="95" y="13"/>
                  <a:pt x="96" y="13"/>
                </a:cubicBezTo>
                <a:close/>
                <a:moveTo>
                  <a:pt x="96" y="13"/>
                </a:moveTo>
                <a:cubicBezTo>
                  <a:pt x="96" y="13"/>
                  <a:pt x="96" y="13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7" y="13"/>
                </a:moveTo>
                <a:cubicBezTo>
                  <a:pt x="96" y="13"/>
                  <a:pt x="97" y="13"/>
                  <a:pt x="97" y="13"/>
                </a:cubicBezTo>
                <a:close/>
                <a:moveTo>
                  <a:pt x="96" y="13"/>
                </a:moveTo>
                <a:cubicBezTo>
                  <a:pt x="96" y="13"/>
                  <a:pt x="96" y="13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7" y="14"/>
                </a:moveTo>
                <a:cubicBezTo>
                  <a:pt x="95" y="14"/>
                  <a:pt x="97" y="14"/>
                  <a:pt x="97" y="14"/>
                </a:cubicBezTo>
                <a:cubicBezTo>
                  <a:pt x="96" y="14"/>
                  <a:pt x="97" y="14"/>
                  <a:pt x="97" y="14"/>
                </a:cubicBezTo>
                <a:close/>
                <a:moveTo>
                  <a:pt x="94" y="14"/>
                </a:moveTo>
                <a:cubicBezTo>
                  <a:pt x="94" y="14"/>
                  <a:pt x="94" y="14"/>
                  <a:pt x="94" y="14"/>
                </a:cubicBezTo>
                <a:cubicBezTo>
                  <a:pt x="94" y="14"/>
                  <a:pt x="94" y="14"/>
                  <a:pt x="94" y="14"/>
                </a:cubicBezTo>
                <a:close/>
                <a:moveTo>
                  <a:pt x="96" y="14"/>
                </a:moveTo>
                <a:cubicBezTo>
                  <a:pt x="96" y="14"/>
                  <a:pt x="96" y="14"/>
                  <a:pt x="96" y="14"/>
                </a:cubicBezTo>
                <a:cubicBezTo>
                  <a:pt x="96" y="14"/>
                  <a:pt x="96" y="14"/>
                  <a:pt x="96" y="14"/>
                </a:cubicBezTo>
                <a:close/>
                <a:moveTo>
                  <a:pt x="89" y="14"/>
                </a:moveTo>
                <a:cubicBezTo>
                  <a:pt x="89" y="14"/>
                  <a:pt x="89" y="14"/>
                  <a:pt x="89" y="14"/>
                </a:cubicBezTo>
                <a:cubicBezTo>
                  <a:pt x="89" y="14"/>
                  <a:pt x="89" y="14"/>
                  <a:pt x="89" y="14"/>
                </a:cubicBezTo>
                <a:close/>
                <a:moveTo>
                  <a:pt x="88" y="11"/>
                </a:moveTo>
                <a:cubicBezTo>
                  <a:pt x="87" y="11"/>
                  <a:pt x="88" y="12"/>
                  <a:pt x="88" y="11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1"/>
                  <a:pt x="87" y="12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2"/>
                  <a:pt x="87" y="12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2"/>
                  <a:pt x="87" y="12"/>
                </a:cubicBezTo>
                <a:close/>
                <a:moveTo>
                  <a:pt x="94" y="8"/>
                </a:moveTo>
                <a:cubicBezTo>
                  <a:pt x="94" y="8"/>
                  <a:pt x="94" y="8"/>
                  <a:pt x="94" y="8"/>
                </a:cubicBezTo>
                <a:cubicBezTo>
                  <a:pt x="94" y="8"/>
                  <a:pt x="94" y="8"/>
                  <a:pt x="94" y="8"/>
                </a:cubicBezTo>
                <a:close/>
                <a:moveTo>
                  <a:pt x="94" y="8"/>
                </a:moveTo>
                <a:cubicBezTo>
                  <a:pt x="92" y="11"/>
                  <a:pt x="91" y="7"/>
                  <a:pt x="94" y="8"/>
                </a:cubicBezTo>
                <a:cubicBezTo>
                  <a:pt x="94" y="9"/>
                  <a:pt x="94" y="8"/>
                  <a:pt x="94" y="8"/>
                </a:cubicBezTo>
                <a:close/>
                <a:moveTo>
                  <a:pt x="95" y="9"/>
                </a:moveTo>
                <a:cubicBezTo>
                  <a:pt x="94" y="9"/>
                  <a:pt x="95" y="8"/>
                  <a:pt x="95" y="8"/>
                </a:cubicBezTo>
                <a:cubicBezTo>
                  <a:pt x="94" y="8"/>
                  <a:pt x="95" y="9"/>
                  <a:pt x="95" y="9"/>
                </a:cubicBezTo>
                <a:close/>
                <a:moveTo>
                  <a:pt x="96" y="9"/>
                </a:moveTo>
                <a:cubicBezTo>
                  <a:pt x="95" y="9"/>
                  <a:pt x="95" y="9"/>
                  <a:pt x="95" y="8"/>
                </a:cubicBezTo>
                <a:cubicBezTo>
                  <a:pt x="96" y="8"/>
                  <a:pt x="95" y="9"/>
                  <a:pt x="96" y="9"/>
                </a:cubicBezTo>
                <a:close/>
                <a:moveTo>
                  <a:pt x="96" y="9"/>
                </a:moveTo>
                <a:cubicBezTo>
                  <a:pt x="96" y="8"/>
                  <a:pt x="97" y="9"/>
                  <a:pt x="96" y="9"/>
                </a:cubicBezTo>
                <a:close/>
                <a:moveTo>
                  <a:pt x="101" y="8"/>
                </a:moveTo>
                <a:cubicBezTo>
                  <a:pt x="100" y="9"/>
                  <a:pt x="100" y="9"/>
                  <a:pt x="101" y="8"/>
                </a:cubicBezTo>
                <a:cubicBezTo>
                  <a:pt x="100" y="9"/>
                  <a:pt x="100" y="9"/>
                  <a:pt x="101" y="8"/>
                </a:cubicBezTo>
                <a:close/>
                <a:moveTo>
                  <a:pt x="101" y="8"/>
                </a:moveTo>
                <a:cubicBezTo>
                  <a:pt x="101" y="9"/>
                  <a:pt x="101" y="9"/>
                  <a:pt x="101" y="8"/>
                </a:cubicBezTo>
                <a:cubicBezTo>
                  <a:pt x="101" y="9"/>
                  <a:pt x="100" y="8"/>
                  <a:pt x="101" y="8"/>
                </a:cubicBezTo>
                <a:close/>
                <a:moveTo>
                  <a:pt x="102" y="8"/>
                </a:moveTo>
                <a:cubicBezTo>
                  <a:pt x="102" y="9"/>
                  <a:pt x="102" y="9"/>
                  <a:pt x="102" y="9"/>
                </a:cubicBezTo>
                <a:cubicBezTo>
                  <a:pt x="102" y="9"/>
                  <a:pt x="102" y="8"/>
                  <a:pt x="102" y="8"/>
                </a:cubicBezTo>
                <a:close/>
                <a:moveTo>
                  <a:pt x="98" y="8"/>
                </a:moveTo>
                <a:cubicBezTo>
                  <a:pt x="98" y="8"/>
                  <a:pt x="98" y="8"/>
                  <a:pt x="98" y="8"/>
                </a:cubicBezTo>
                <a:cubicBezTo>
                  <a:pt x="98" y="8"/>
                  <a:pt x="98" y="8"/>
                  <a:pt x="98" y="8"/>
                </a:cubicBezTo>
                <a:close/>
                <a:moveTo>
                  <a:pt x="101" y="8"/>
                </a:moveTo>
                <a:cubicBezTo>
                  <a:pt x="101" y="9"/>
                  <a:pt x="100" y="8"/>
                  <a:pt x="101" y="8"/>
                </a:cubicBezTo>
                <a:cubicBezTo>
                  <a:pt x="101" y="8"/>
                  <a:pt x="101" y="8"/>
                  <a:pt x="101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1" y="8"/>
                </a:cubicBezTo>
                <a:cubicBezTo>
                  <a:pt x="101" y="8"/>
                  <a:pt x="101" y="8"/>
                  <a:pt x="102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2" y="8"/>
                </a:cubicBezTo>
                <a:cubicBezTo>
                  <a:pt x="102" y="8"/>
                  <a:pt x="102" y="8"/>
                  <a:pt x="102" y="8"/>
                </a:cubicBezTo>
                <a:close/>
                <a:moveTo>
                  <a:pt x="103" y="8"/>
                </a:moveTo>
                <a:cubicBezTo>
                  <a:pt x="103" y="10"/>
                  <a:pt x="102" y="8"/>
                  <a:pt x="103" y="8"/>
                </a:cubicBezTo>
                <a:cubicBezTo>
                  <a:pt x="103" y="8"/>
                  <a:pt x="103" y="8"/>
                  <a:pt x="103" y="8"/>
                </a:cubicBezTo>
                <a:close/>
                <a:moveTo>
                  <a:pt x="98" y="8"/>
                </a:moveTo>
                <a:cubicBezTo>
                  <a:pt x="98" y="9"/>
                  <a:pt x="98" y="8"/>
                  <a:pt x="98" y="8"/>
                </a:cubicBezTo>
                <a:close/>
                <a:moveTo>
                  <a:pt x="97" y="8"/>
                </a:moveTo>
                <a:cubicBezTo>
                  <a:pt x="98" y="8"/>
                  <a:pt x="97" y="9"/>
                  <a:pt x="97" y="8"/>
                </a:cubicBezTo>
                <a:cubicBezTo>
                  <a:pt x="97" y="8"/>
                  <a:pt x="97" y="8"/>
                  <a:pt x="97" y="8"/>
                </a:cubicBezTo>
                <a:close/>
                <a:moveTo>
                  <a:pt x="99" y="8"/>
                </a:moveTo>
                <a:cubicBezTo>
                  <a:pt x="99" y="8"/>
                  <a:pt x="99" y="8"/>
                  <a:pt x="99" y="8"/>
                </a:cubicBezTo>
                <a:cubicBezTo>
                  <a:pt x="99" y="8"/>
                  <a:pt x="99" y="8"/>
                  <a:pt x="99" y="8"/>
                </a:cubicBezTo>
                <a:close/>
                <a:moveTo>
                  <a:pt x="99" y="7"/>
                </a:moveTo>
                <a:cubicBezTo>
                  <a:pt x="99" y="7"/>
                  <a:pt x="100" y="7"/>
                  <a:pt x="99" y="8"/>
                </a:cubicBezTo>
                <a:cubicBezTo>
                  <a:pt x="99" y="7"/>
                  <a:pt x="99" y="7"/>
                  <a:pt x="99" y="7"/>
                </a:cubicBezTo>
                <a:close/>
                <a:moveTo>
                  <a:pt x="101" y="7"/>
                </a:moveTo>
                <a:cubicBezTo>
                  <a:pt x="101" y="7"/>
                  <a:pt x="100" y="8"/>
                  <a:pt x="100" y="8"/>
                </a:cubicBezTo>
                <a:cubicBezTo>
                  <a:pt x="100" y="7"/>
                  <a:pt x="101" y="7"/>
                  <a:pt x="101" y="7"/>
                </a:cubicBezTo>
                <a:close/>
                <a:moveTo>
                  <a:pt x="98" y="7"/>
                </a:moveTo>
                <a:cubicBezTo>
                  <a:pt x="98" y="7"/>
                  <a:pt x="98" y="7"/>
                  <a:pt x="98" y="7"/>
                </a:cubicBezTo>
                <a:cubicBezTo>
                  <a:pt x="98" y="7"/>
                  <a:pt x="98" y="7"/>
                  <a:pt x="98" y="7"/>
                </a:cubicBezTo>
                <a:close/>
                <a:moveTo>
                  <a:pt x="100" y="7"/>
                </a:moveTo>
                <a:cubicBezTo>
                  <a:pt x="100" y="7"/>
                  <a:pt x="100" y="7"/>
                  <a:pt x="100" y="7"/>
                </a:cubicBezTo>
                <a:cubicBezTo>
                  <a:pt x="100" y="7"/>
                  <a:pt x="100" y="7"/>
                  <a:pt x="100" y="7"/>
                </a:cubicBezTo>
                <a:close/>
                <a:moveTo>
                  <a:pt x="101" y="8"/>
                </a:moveTo>
                <a:cubicBezTo>
                  <a:pt x="100" y="8"/>
                  <a:pt x="102" y="8"/>
                  <a:pt x="101" y="7"/>
                </a:cubicBezTo>
                <a:cubicBezTo>
                  <a:pt x="101" y="7"/>
                  <a:pt x="101" y="7"/>
                  <a:pt x="101" y="8"/>
                </a:cubicBezTo>
                <a:cubicBezTo>
                  <a:pt x="100" y="8"/>
                  <a:pt x="101" y="7"/>
                  <a:pt x="101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2" y="8"/>
                </a:cubicBezTo>
                <a:cubicBezTo>
                  <a:pt x="102" y="8"/>
                  <a:pt x="102" y="8"/>
                  <a:pt x="102" y="8"/>
                </a:cubicBezTo>
                <a:close/>
                <a:moveTo>
                  <a:pt x="103" y="8"/>
                </a:moveTo>
                <a:cubicBezTo>
                  <a:pt x="103" y="8"/>
                  <a:pt x="103" y="8"/>
                  <a:pt x="102" y="8"/>
                </a:cubicBezTo>
                <a:cubicBezTo>
                  <a:pt x="102" y="8"/>
                  <a:pt x="102" y="8"/>
                  <a:pt x="103" y="8"/>
                </a:cubicBezTo>
                <a:close/>
                <a:moveTo>
                  <a:pt x="103" y="8"/>
                </a:moveTo>
                <a:cubicBezTo>
                  <a:pt x="103" y="7"/>
                  <a:pt x="104" y="8"/>
                  <a:pt x="103" y="8"/>
                </a:cubicBezTo>
                <a:close/>
                <a:moveTo>
                  <a:pt x="104" y="8"/>
                </a:moveTo>
                <a:cubicBezTo>
                  <a:pt x="104" y="8"/>
                  <a:pt x="104" y="8"/>
                  <a:pt x="104" y="8"/>
                </a:cubicBezTo>
                <a:cubicBezTo>
                  <a:pt x="104" y="8"/>
                  <a:pt x="104" y="8"/>
                  <a:pt x="104" y="8"/>
                </a:cubicBezTo>
                <a:close/>
                <a:moveTo>
                  <a:pt x="104" y="9"/>
                </a:moveTo>
                <a:cubicBezTo>
                  <a:pt x="104" y="8"/>
                  <a:pt x="104" y="9"/>
                  <a:pt x="104" y="8"/>
                </a:cubicBezTo>
                <a:cubicBezTo>
                  <a:pt x="104" y="8"/>
                  <a:pt x="104" y="8"/>
                  <a:pt x="104" y="9"/>
                </a:cubicBezTo>
                <a:cubicBezTo>
                  <a:pt x="104" y="8"/>
                  <a:pt x="104" y="8"/>
                  <a:pt x="104" y="9"/>
                </a:cubicBezTo>
                <a:close/>
                <a:moveTo>
                  <a:pt x="105" y="9"/>
                </a:moveTo>
                <a:cubicBezTo>
                  <a:pt x="105" y="9"/>
                  <a:pt x="104" y="9"/>
                  <a:pt x="104" y="9"/>
                </a:cubicBezTo>
                <a:cubicBezTo>
                  <a:pt x="105" y="9"/>
                  <a:pt x="105" y="9"/>
                  <a:pt x="105" y="9"/>
                </a:cubicBezTo>
                <a:cubicBezTo>
                  <a:pt x="105" y="9"/>
                  <a:pt x="105" y="9"/>
                  <a:pt x="105" y="9"/>
                </a:cubicBezTo>
                <a:close/>
                <a:moveTo>
                  <a:pt x="107" y="9"/>
                </a:moveTo>
                <a:cubicBezTo>
                  <a:pt x="106" y="9"/>
                  <a:pt x="106" y="9"/>
                  <a:pt x="106" y="8"/>
                </a:cubicBezTo>
                <a:cubicBezTo>
                  <a:pt x="106" y="9"/>
                  <a:pt x="107" y="8"/>
                  <a:pt x="107" y="9"/>
                </a:cubicBezTo>
                <a:close/>
                <a:moveTo>
                  <a:pt x="106" y="9"/>
                </a:moveTo>
                <a:cubicBezTo>
                  <a:pt x="106" y="9"/>
                  <a:pt x="106" y="9"/>
                  <a:pt x="106" y="9"/>
                </a:cubicBezTo>
                <a:cubicBezTo>
                  <a:pt x="106" y="9"/>
                  <a:pt x="107" y="9"/>
                  <a:pt x="106" y="9"/>
                </a:cubicBezTo>
                <a:close/>
                <a:moveTo>
                  <a:pt x="105" y="10"/>
                </a:moveTo>
                <a:cubicBezTo>
                  <a:pt x="104" y="8"/>
                  <a:pt x="107" y="10"/>
                  <a:pt x="105" y="10"/>
                </a:cubicBezTo>
                <a:cubicBezTo>
                  <a:pt x="105" y="9"/>
                  <a:pt x="106" y="10"/>
                  <a:pt x="105" y="10"/>
                </a:cubicBezTo>
                <a:close/>
                <a:moveTo>
                  <a:pt x="104" y="9"/>
                </a:moveTo>
                <a:cubicBezTo>
                  <a:pt x="104" y="9"/>
                  <a:pt x="104" y="9"/>
                  <a:pt x="104" y="9"/>
                </a:cubicBezTo>
                <a:cubicBezTo>
                  <a:pt x="104" y="9"/>
                  <a:pt x="104" y="9"/>
                  <a:pt x="104" y="9"/>
                </a:cubicBezTo>
                <a:close/>
                <a:moveTo>
                  <a:pt x="105" y="9"/>
                </a:moveTo>
                <a:cubicBezTo>
                  <a:pt x="105" y="9"/>
                  <a:pt x="105" y="9"/>
                  <a:pt x="104" y="9"/>
                </a:cubicBezTo>
                <a:cubicBezTo>
                  <a:pt x="104" y="9"/>
                  <a:pt x="105" y="9"/>
                  <a:pt x="105" y="9"/>
                </a:cubicBezTo>
                <a:close/>
                <a:moveTo>
                  <a:pt x="105" y="10"/>
                </a:moveTo>
                <a:cubicBezTo>
                  <a:pt x="105" y="10"/>
                  <a:pt x="105" y="10"/>
                  <a:pt x="105" y="10"/>
                </a:cubicBezTo>
                <a:cubicBezTo>
                  <a:pt x="105" y="10"/>
                  <a:pt x="105" y="10"/>
                  <a:pt x="105" y="10"/>
                </a:cubicBezTo>
                <a:close/>
                <a:moveTo>
                  <a:pt x="105" y="10"/>
                </a:moveTo>
                <a:cubicBezTo>
                  <a:pt x="105" y="10"/>
                  <a:pt x="105" y="10"/>
                  <a:pt x="104" y="10"/>
                </a:cubicBezTo>
                <a:cubicBezTo>
                  <a:pt x="104" y="10"/>
                  <a:pt x="105" y="10"/>
                  <a:pt x="105" y="10"/>
                </a:cubicBezTo>
                <a:close/>
                <a:moveTo>
                  <a:pt x="106" y="10"/>
                </a:moveTo>
                <a:cubicBezTo>
                  <a:pt x="106" y="10"/>
                  <a:pt x="106" y="10"/>
                  <a:pt x="106" y="10"/>
                </a:cubicBezTo>
                <a:cubicBezTo>
                  <a:pt x="106" y="10"/>
                  <a:pt x="106" y="10"/>
                  <a:pt x="106" y="10"/>
                </a:cubicBezTo>
                <a:close/>
                <a:moveTo>
                  <a:pt x="107" y="9"/>
                </a:moveTo>
                <a:cubicBezTo>
                  <a:pt x="107" y="9"/>
                  <a:pt x="107" y="9"/>
                  <a:pt x="107" y="9"/>
                </a:cubicBezTo>
                <a:cubicBezTo>
                  <a:pt x="107" y="9"/>
                  <a:pt x="107" y="9"/>
                  <a:pt x="107" y="9"/>
                </a:cubicBezTo>
                <a:close/>
                <a:moveTo>
                  <a:pt x="108" y="9"/>
                </a:moveTo>
                <a:cubicBezTo>
                  <a:pt x="108" y="9"/>
                  <a:pt x="108" y="9"/>
                  <a:pt x="108" y="9"/>
                </a:cubicBezTo>
                <a:cubicBezTo>
                  <a:pt x="108" y="9"/>
                  <a:pt x="108" y="9"/>
                  <a:pt x="108" y="9"/>
                </a:cubicBezTo>
                <a:close/>
                <a:moveTo>
                  <a:pt x="107" y="10"/>
                </a:moveTo>
                <a:cubicBezTo>
                  <a:pt x="106" y="10"/>
                  <a:pt x="106" y="8"/>
                  <a:pt x="107" y="10"/>
                </a:cubicBezTo>
                <a:cubicBezTo>
                  <a:pt x="106" y="10"/>
                  <a:pt x="107" y="9"/>
                  <a:pt x="107" y="10"/>
                </a:cubicBezTo>
                <a:close/>
                <a:moveTo>
                  <a:pt x="108" y="10"/>
                </a:moveTo>
                <a:cubicBezTo>
                  <a:pt x="108" y="10"/>
                  <a:pt x="107" y="11"/>
                  <a:pt x="107" y="10"/>
                </a:cubicBezTo>
                <a:cubicBezTo>
                  <a:pt x="107" y="10"/>
                  <a:pt x="107" y="10"/>
                  <a:pt x="108" y="10"/>
                </a:cubicBezTo>
                <a:cubicBezTo>
                  <a:pt x="108" y="10"/>
                  <a:pt x="107" y="10"/>
                  <a:pt x="108" y="10"/>
                </a:cubicBezTo>
                <a:close/>
                <a:moveTo>
                  <a:pt x="108" y="10"/>
                </a:moveTo>
                <a:cubicBezTo>
                  <a:pt x="108" y="10"/>
                  <a:pt x="109" y="10"/>
                  <a:pt x="108" y="10"/>
                </a:cubicBezTo>
                <a:cubicBezTo>
                  <a:pt x="108" y="10"/>
                  <a:pt x="108" y="10"/>
                  <a:pt x="108" y="10"/>
                </a:cubicBezTo>
                <a:close/>
                <a:moveTo>
                  <a:pt x="109" y="10"/>
                </a:moveTo>
                <a:cubicBezTo>
                  <a:pt x="109" y="10"/>
                  <a:pt x="109" y="10"/>
                  <a:pt x="109" y="10"/>
                </a:cubicBezTo>
                <a:cubicBezTo>
                  <a:pt x="109" y="10"/>
                  <a:pt x="109" y="10"/>
                  <a:pt x="109" y="10"/>
                </a:cubicBezTo>
                <a:close/>
                <a:moveTo>
                  <a:pt x="109" y="10"/>
                </a:moveTo>
                <a:cubicBezTo>
                  <a:pt x="109" y="10"/>
                  <a:pt x="109" y="10"/>
                  <a:pt x="109" y="10"/>
                </a:cubicBezTo>
                <a:cubicBezTo>
                  <a:pt x="109" y="10"/>
                  <a:pt x="109" y="10"/>
                  <a:pt x="109" y="10"/>
                </a:cubicBezTo>
                <a:close/>
                <a:moveTo>
                  <a:pt x="110" y="10"/>
                </a:moveTo>
                <a:cubicBezTo>
                  <a:pt x="110" y="10"/>
                  <a:pt x="110" y="10"/>
                  <a:pt x="110" y="10"/>
                </a:cubicBezTo>
                <a:cubicBezTo>
                  <a:pt x="110" y="10"/>
                  <a:pt x="110" y="11"/>
                  <a:pt x="110" y="10"/>
                </a:cubicBezTo>
                <a:close/>
                <a:moveTo>
                  <a:pt x="109" y="11"/>
                </a:moveTo>
                <a:cubicBezTo>
                  <a:pt x="109" y="11"/>
                  <a:pt x="109" y="10"/>
                  <a:pt x="109" y="10"/>
                </a:cubicBezTo>
                <a:cubicBezTo>
                  <a:pt x="110" y="11"/>
                  <a:pt x="109" y="11"/>
                  <a:pt x="109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7" y="11"/>
                </a:cubicBezTo>
                <a:cubicBezTo>
                  <a:pt x="107" y="11"/>
                  <a:pt x="108" y="10"/>
                  <a:pt x="108" y="11"/>
                </a:cubicBezTo>
                <a:close/>
                <a:moveTo>
                  <a:pt x="106" y="11"/>
                </a:moveTo>
                <a:cubicBezTo>
                  <a:pt x="106" y="11"/>
                  <a:pt x="106" y="11"/>
                  <a:pt x="106" y="11"/>
                </a:cubicBezTo>
                <a:cubicBezTo>
                  <a:pt x="106" y="11"/>
                  <a:pt x="106" y="11"/>
                  <a:pt x="106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1" y="11"/>
                </a:moveTo>
                <a:cubicBezTo>
                  <a:pt x="111" y="11"/>
                  <a:pt x="111" y="11"/>
                  <a:pt x="111" y="11"/>
                </a:cubicBezTo>
                <a:cubicBezTo>
                  <a:pt x="111" y="11"/>
                  <a:pt x="111" y="11"/>
                  <a:pt x="111" y="11"/>
                </a:cubicBezTo>
                <a:close/>
                <a:moveTo>
                  <a:pt x="115" y="11"/>
                </a:moveTo>
                <a:cubicBezTo>
                  <a:pt x="115" y="11"/>
                  <a:pt x="115" y="11"/>
                  <a:pt x="116" y="11"/>
                </a:cubicBezTo>
                <a:cubicBezTo>
                  <a:pt x="116" y="11"/>
                  <a:pt x="116" y="11"/>
                  <a:pt x="115" y="11"/>
                </a:cubicBezTo>
                <a:close/>
                <a:moveTo>
                  <a:pt x="116" y="11"/>
                </a:moveTo>
                <a:cubicBezTo>
                  <a:pt x="116" y="11"/>
                  <a:pt x="116" y="11"/>
                  <a:pt x="117" y="11"/>
                </a:cubicBezTo>
                <a:cubicBezTo>
                  <a:pt x="116" y="11"/>
                  <a:pt x="116" y="11"/>
                  <a:pt x="116" y="11"/>
                </a:cubicBezTo>
                <a:close/>
                <a:moveTo>
                  <a:pt x="115" y="12"/>
                </a:moveTo>
                <a:cubicBezTo>
                  <a:pt x="112" y="10"/>
                  <a:pt x="116" y="11"/>
                  <a:pt x="115" y="12"/>
                </a:cubicBezTo>
                <a:cubicBezTo>
                  <a:pt x="115" y="12"/>
                  <a:pt x="115" y="12"/>
                  <a:pt x="115" y="12"/>
                </a:cubicBezTo>
                <a:close/>
                <a:moveTo>
                  <a:pt x="106" y="11"/>
                </a:moveTo>
                <a:cubicBezTo>
                  <a:pt x="107" y="11"/>
                  <a:pt x="106" y="12"/>
                  <a:pt x="106" y="11"/>
                </a:cubicBezTo>
                <a:cubicBezTo>
                  <a:pt x="106" y="11"/>
                  <a:pt x="106" y="11"/>
                  <a:pt x="106" y="11"/>
                </a:cubicBezTo>
                <a:close/>
                <a:moveTo>
                  <a:pt x="105" y="11"/>
                </a:moveTo>
                <a:cubicBezTo>
                  <a:pt x="105" y="11"/>
                  <a:pt x="105" y="11"/>
                  <a:pt x="105" y="11"/>
                </a:cubicBezTo>
                <a:cubicBezTo>
                  <a:pt x="105" y="11"/>
                  <a:pt x="105" y="11"/>
                  <a:pt x="105" y="11"/>
                </a:cubicBezTo>
                <a:close/>
                <a:moveTo>
                  <a:pt x="107" y="11"/>
                </a:moveTo>
                <a:cubicBezTo>
                  <a:pt x="107" y="11"/>
                  <a:pt x="107" y="11"/>
                  <a:pt x="107" y="11"/>
                </a:cubicBezTo>
                <a:cubicBezTo>
                  <a:pt x="107" y="11"/>
                  <a:pt x="107" y="11"/>
                  <a:pt x="107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8" y="11"/>
                </a:cubicBezTo>
                <a:cubicBezTo>
                  <a:pt x="108" y="11"/>
                  <a:pt x="107" y="11"/>
                  <a:pt x="108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8" y="11"/>
                </a:cubicBezTo>
                <a:cubicBezTo>
                  <a:pt x="108" y="11"/>
                  <a:pt x="108" y="11"/>
                  <a:pt x="108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3" y="12"/>
                </a:moveTo>
                <a:cubicBezTo>
                  <a:pt x="114" y="13"/>
                  <a:pt x="112" y="12"/>
                  <a:pt x="112" y="11"/>
                </a:cubicBezTo>
                <a:cubicBezTo>
                  <a:pt x="113" y="12"/>
                  <a:pt x="113" y="12"/>
                  <a:pt x="113" y="12"/>
                </a:cubicBezTo>
                <a:cubicBezTo>
                  <a:pt x="114" y="13"/>
                  <a:pt x="113" y="12"/>
                  <a:pt x="113" y="12"/>
                </a:cubicBezTo>
                <a:close/>
                <a:moveTo>
                  <a:pt x="112" y="12"/>
                </a:moveTo>
                <a:cubicBezTo>
                  <a:pt x="112" y="12"/>
                  <a:pt x="112" y="12"/>
                  <a:pt x="112" y="12"/>
                </a:cubicBezTo>
                <a:cubicBezTo>
                  <a:pt x="112" y="12"/>
                  <a:pt x="112" y="12"/>
                  <a:pt x="112" y="12"/>
                </a:cubicBezTo>
                <a:close/>
                <a:moveTo>
                  <a:pt x="110" y="12"/>
                </a:moveTo>
                <a:cubicBezTo>
                  <a:pt x="110" y="12"/>
                  <a:pt x="110" y="12"/>
                  <a:pt x="110" y="12"/>
                </a:cubicBezTo>
                <a:cubicBezTo>
                  <a:pt x="110" y="12"/>
                  <a:pt x="110" y="12"/>
                  <a:pt x="110" y="12"/>
                </a:cubicBezTo>
                <a:close/>
                <a:moveTo>
                  <a:pt x="112" y="13"/>
                </a:moveTo>
                <a:cubicBezTo>
                  <a:pt x="112" y="13"/>
                  <a:pt x="112" y="13"/>
                  <a:pt x="112" y="13"/>
                </a:cubicBezTo>
                <a:cubicBezTo>
                  <a:pt x="112" y="13"/>
                  <a:pt x="112" y="13"/>
                  <a:pt x="112" y="13"/>
                </a:cubicBezTo>
                <a:close/>
                <a:moveTo>
                  <a:pt x="108" y="13"/>
                </a:moveTo>
                <a:cubicBezTo>
                  <a:pt x="109" y="13"/>
                  <a:pt x="108" y="13"/>
                  <a:pt x="108" y="13"/>
                </a:cubicBezTo>
                <a:cubicBezTo>
                  <a:pt x="108" y="13"/>
                  <a:pt x="108" y="13"/>
                  <a:pt x="108" y="13"/>
                </a:cubicBezTo>
                <a:close/>
                <a:moveTo>
                  <a:pt x="109" y="12"/>
                </a:moveTo>
                <a:cubicBezTo>
                  <a:pt x="109" y="13"/>
                  <a:pt x="109" y="13"/>
                  <a:pt x="109" y="13"/>
                </a:cubicBezTo>
                <a:cubicBezTo>
                  <a:pt x="109" y="13"/>
                  <a:pt x="109" y="12"/>
                  <a:pt x="109" y="12"/>
                </a:cubicBezTo>
                <a:close/>
                <a:moveTo>
                  <a:pt x="108" y="13"/>
                </a:moveTo>
                <a:cubicBezTo>
                  <a:pt x="108" y="13"/>
                  <a:pt x="108" y="13"/>
                  <a:pt x="108" y="12"/>
                </a:cubicBezTo>
                <a:cubicBezTo>
                  <a:pt x="108" y="12"/>
                  <a:pt x="108" y="13"/>
                  <a:pt x="108" y="13"/>
                </a:cubicBezTo>
                <a:close/>
                <a:moveTo>
                  <a:pt x="110" y="13"/>
                </a:moveTo>
                <a:cubicBezTo>
                  <a:pt x="110" y="13"/>
                  <a:pt x="110" y="12"/>
                  <a:pt x="110" y="12"/>
                </a:cubicBezTo>
                <a:cubicBezTo>
                  <a:pt x="110" y="13"/>
                  <a:pt x="110" y="13"/>
                  <a:pt x="110" y="13"/>
                </a:cubicBezTo>
                <a:close/>
                <a:moveTo>
                  <a:pt x="115" y="12"/>
                </a:moveTo>
                <a:cubicBezTo>
                  <a:pt x="115" y="12"/>
                  <a:pt x="115" y="12"/>
                  <a:pt x="116" y="12"/>
                </a:cubicBezTo>
                <a:cubicBezTo>
                  <a:pt x="116" y="12"/>
                  <a:pt x="115" y="12"/>
                  <a:pt x="115" y="12"/>
                </a:cubicBezTo>
                <a:close/>
                <a:moveTo>
                  <a:pt x="115" y="13"/>
                </a:moveTo>
                <a:cubicBezTo>
                  <a:pt x="115" y="13"/>
                  <a:pt x="114" y="12"/>
                  <a:pt x="115" y="12"/>
                </a:cubicBezTo>
                <a:cubicBezTo>
                  <a:pt x="115" y="12"/>
                  <a:pt x="115" y="13"/>
                  <a:pt x="115" y="13"/>
                </a:cubicBezTo>
                <a:cubicBezTo>
                  <a:pt x="115" y="13"/>
                  <a:pt x="115" y="13"/>
                  <a:pt x="115" y="13"/>
                </a:cubicBezTo>
                <a:close/>
                <a:moveTo>
                  <a:pt x="114" y="13"/>
                </a:moveTo>
                <a:cubicBezTo>
                  <a:pt x="114" y="13"/>
                  <a:pt x="115" y="10"/>
                  <a:pt x="114" y="13"/>
                </a:cubicBezTo>
                <a:cubicBezTo>
                  <a:pt x="114" y="13"/>
                  <a:pt x="115" y="13"/>
                  <a:pt x="114" y="13"/>
                </a:cubicBezTo>
                <a:close/>
                <a:moveTo>
                  <a:pt x="113" y="13"/>
                </a:moveTo>
                <a:cubicBezTo>
                  <a:pt x="113" y="13"/>
                  <a:pt x="113" y="13"/>
                  <a:pt x="113" y="13"/>
                </a:cubicBezTo>
                <a:cubicBezTo>
                  <a:pt x="113" y="13"/>
                  <a:pt x="113" y="13"/>
                  <a:pt x="113" y="13"/>
                </a:cubicBezTo>
                <a:close/>
                <a:moveTo>
                  <a:pt x="109" y="13"/>
                </a:moveTo>
                <a:cubicBezTo>
                  <a:pt x="109" y="13"/>
                  <a:pt x="109" y="13"/>
                  <a:pt x="109" y="13"/>
                </a:cubicBezTo>
                <a:cubicBezTo>
                  <a:pt x="109" y="13"/>
                  <a:pt x="109" y="13"/>
                  <a:pt x="109" y="13"/>
                </a:cubicBezTo>
                <a:close/>
                <a:moveTo>
                  <a:pt x="108" y="14"/>
                </a:moveTo>
                <a:cubicBezTo>
                  <a:pt x="109" y="14"/>
                  <a:pt x="108" y="14"/>
                  <a:pt x="109" y="14"/>
                </a:cubicBezTo>
                <a:cubicBezTo>
                  <a:pt x="109" y="14"/>
                  <a:pt x="109" y="14"/>
                  <a:pt x="108" y="14"/>
                </a:cubicBezTo>
                <a:close/>
                <a:moveTo>
                  <a:pt x="113" y="14"/>
                </a:moveTo>
                <a:cubicBezTo>
                  <a:pt x="113" y="14"/>
                  <a:pt x="113" y="14"/>
                  <a:pt x="113" y="14"/>
                </a:cubicBezTo>
                <a:cubicBezTo>
                  <a:pt x="113" y="14"/>
                  <a:pt x="113" y="14"/>
                  <a:pt x="113" y="14"/>
                </a:cubicBezTo>
                <a:close/>
                <a:moveTo>
                  <a:pt x="110" y="14"/>
                </a:moveTo>
                <a:cubicBezTo>
                  <a:pt x="110" y="14"/>
                  <a:pt x="110" y="14"/>
                  <a:pt x="110" y="14"/>
                </a:cubicBezTo>
                <a:cubicBezTo>
                  <a:pt x="110" y="14"/>
                  <a:pt x="110" y="14"/>
                  <a:pt x="110" y="14"/>
                </a:cubicBezTo>
                <a:close/>
                <a:moveTo>
                  <a:pt x="109" y="14"/>
                </a:moveTo>
                <a:cubicBezTo>
                  <a:pt x="109" y="14"/>
                  <a:pt x="111" y="15"/>
                  <a:pt x="111" y="15"/>
                </a:cubicBezTo>
                <a:cubicBezTo>
                  <a:pt x="110" y="15"/>
                  <a:pt x="110" y="14"/>
                  <a:pt x="109" y="14"/>
                </a:cubicBezTo>
                <a:cubicBezTo>
                  <a:pt x="109" y="14"/>
                  <a:pt x="109" y="14"/>
                  <a:pt x="109" y="14"/>
                </a:cubicBezTo>
                <a:close/>
                <a:moveTo>
                  <a:pt x="108" y="14"/>
                </a:moveTo>
                <a:cubicBezTo>
                  <a:pt x="108" y="14"/>
                  <a:pt x="108" y="14"/>
                  <a:pt x="107" y="14"/>
                </a:cubicBezTo>
                <a:cubicBezTo>
                  <a:pt x="107" y="14"/>
                  <a:pt x="108" y="14"/>
                  <a:pt x="108" y="14"/>
                </a:cubicBezTo>
                <a:close/>
                <a:moveTo>
                  <a:pt x="108" y="15"/>
                </a:moveTo>
                <a:cubicBezTo>
                  <a:pt x="108" y="14"/>
                  <a:pt x="109" y="15"/>
                  <a:pt x="109" y="15"/>
                </a:cubicBezTo>
                <a:cubicBezTo>
                  <a:pt x="109" y="15"/>
                  <a:pt x="109" y="15"/>
                  <a:pt x="108" y="15"/>
                </a:cubicBezTo>
                <a:cubicBezTo>
                  <a:pt x="108" y="14"/>
                  <a:pt x="109" y="15"/>
                  <a:pt x="108" y="15"/>
                </a:cubicBezTo>
                <a:close/>
                <a:moveTo>
                  <a:pt x="108" y="15"/>
                </a:moveTo>
                <a:cubicBezTo>
                  <a:pt x="108" y="15"/>
                  <a:pt x="108" y="15"/>
                  <a:pt x="108" y="15"/>
                </a:cubicBezTo>
                <a:cubicBezTo>
                  <a:pt x="108" y="15"/>
                  <a:pt x="108" y="15"/>
                  <a:pt x="108" y="15"/>
                </a:cubicBezTo>
                <a:close/>
                <a:moveTo>
                  <a:pt x="105" y="15"/>
                </a:moveTo>
                <a:cubicBezTo>
                  <a:pt x="105" y="15"/>
                  <a:pt x="105" y="14"/>
                  <a:pt x="105" y="14"/>
                </a:cubicBezTo>
                <a:cubicBezTo>
                  <a:pt x="105" y="14"/>
                  <a:pt x="106" y="15"/>
                  <a:pt x="105" y="15"/>
                </a:cubicBezTo>
                <a:close/>
                <a:moveTo>
                  <a:pt x="111" y="15"/>
                </a:moveTo>
                <a:cubicBezTo>
                  <a:pt x="111" y="15"/>
                  <a:pt x="111" y="15"/>
                  <a:pt x="111" y="15"/>
                </a:cubicBezTo>
                <a:cubicBezTo>
                  <a:pt x="111" y="15"/>
                  <a:pt x="111" y="15"/>
                  <a:pt x="111" y="15"/>
                </a:cubicBezTo>
                <a:close/>
                <a:moveTo>
                  <a:pt x="110" y="14"/>
                </a:moveTo>
                <a:cubicBezTo>
                  <a:pt x="111" y="15"/>
                  <a:pt x="110" y="14"/>
                  <a:pt x="110" y="14"/>
                </a:cubicBezTo>
                <a:close/>
                <a:moveTo>
                  <a:pt x="109" y="14"/>
                </a:moveTo>
                <a:cubicBezTo>
                  <a:pt x="109" y="14"/>
                  <a:pt x="110" y="14"/>
                  <a:pt x="110" y="14"/>
                </a:cubicBezTo>
                <a:cubicBezTo>
                  <a:pt x="110" y="14"/>
                  <a:pt x="110" y="14"/>
                  <a:pt x="109" y="14"/>
                </a:cubicBezTo>
                <a:close/>
                <a:moveTo>
                  <a:pt x="112" y="14"/>
                </a:moveTo>
                <a:cubicBezTo>
                  <a:pt x="112" y="13"/>
                  <a:pt x="113" y="14"/>
                  <a:pt x="112" y="14"/>
                </a:cubicBezTo>
                <a:cubicBezTo>
                  <a:pt x="112" y="14"/>
                  <a:pt x="113" y="14"/>
                  <a:pt x="112" y="14"/>
                </a:cubicBezTo>
                <a:close/>
                <a:moveTo>
                  <a:pt x="113" y="14"/>
                </a:moveTo>
                <a:cubicBezTo>
                  <a:pt x="113" y="14"/>
                  <a:pt x="113" y="14"/>
                  <a:pt x="113" y="14"/>
                </a:cubicBezTo>
                <a:cubicBezTo>
                  <a:pt x="113" y="14"/>
                  <a:pt x="113" y="15"/>
                  <a:pt x="113" y="14"/>
                </a:cubicBezTo>
                <a:close/>
                <a:moveTo>
                  <a:pt x="112" y="15"/>
                </a:moveTo>
                <a:cubicBezTo>
                  <a:pt x="112" y="15"/>
                  <a:pt x="113" y="15"/>
                  <a:pt x="112" y="15"/>
                </a:cubicBezTo>
                <a:cubicBezTo>
                  <a:pt x="112" y="15"/>
                  <a:pt x="112" y="15"/>
                  <a:pt x="112" y="15"/>
                </a:cubicBezTo>
                <a:close/>
                <a:moveTo>
                  <a:pt x="113" y="15"/>
                </a:moveTo>
                <a:cubicBezTo>
                  <a:pt x="113" y="15"/>
                  <a:pt x="112" y="15"/>
                  <a:pt x="113" y="15"/>
                </a:cubicBezTo>
                <a:cubicBezTo>
                  <a:pt x="113" y="15"/>
                  <a:pt x="113" y="15"/>
                  <a:pt x="113" y="15"/>
                </a:cubicBezTo>
                <a:close/>
                <a:moveTo>
                  <a:pt x="111" y="16"/>
                </a:moveTo>
                <a:cubicBezTo>
                  <a:pt x="109" y="15"/>
                  <a:pt x="115" y="13"/>
                  <a:pt x="111" y="16"/>
                </a:cubicBezTo>
                <a:cubicBezTo>
                  <a:pt x="111" y="15"/>
                  <a:pt x="111" y="15"/>
                  <a:pt x="111" y="16"/>
                </a:cubicBezTo>
                <a:close/>
                <a:moveTo>
                  <a:pt x="110" y="16"/>
                </a:moveTo>
                <a:cubicBezTo>
                  <a:pt x="110" y="16"/>
                  <a:pt x="110" y="16"/>
                  <a:pt x="110" y="16"/>
                </a:cubicBezTo>
                <a:cubicBezTo>
                  <a:pt x="110" y="16"/>
                  <a:pt x="110" y="15"/>
                  <a:pt x="110" y="16"/>
                </a:cubicBezTo>
                <a:close/>
                <a:moveTo>
                  <a:pt x="111" y="16"/>
                </a:moveTo>
                <a:cubicBezTo>
                  <a:pt x="111" y="16"/>
                  <a:pt x="111" y="16"/>
                  <a:pt x="111" y="16"/>
                </a:cubicBezTo>
                <a:cubicBezTo>
                  <a:pt x="111" y="16"/>
                  <a:pt x="111" y="16"/>
                  <a:pt x="111" y="16"/>
                </a:cubicBezTo>
                <a:close/>
                <a:moveTo>
                  <a:pt x="109" y="16"/>
                </a:moveTo>
                <a:cubicBezTo>
                  <a:pt x="109" y="16"/>
                  <a:pt x="110" y="15"/>
                  <a:pt x="110" y="15"/>
                </a:cubicBezTo>
                <a:cubicBezTo>
                  <a:pt x="110" y="16"/>
                  <a:pt x="110" y="16"/>
                  <a:pt x="109" y="16"/>
                </a:cubicBezTo>
                <a:close/>
                <a:moveTo>
                  <a:pt x="108" y="16"/>
                </a:moveTo>
                <a:cubicBezTo>
                  <a:pt x="107" y="16"/>
                  <a:pt x="109" y="15"/>
                  <a:pt x="109" y="16"/>
                </a:cubicBezTo>
                <a:cubicBezTo>
                  <a:pt x="109" y="16"/>
                  <a:pt x="109" y="16"/>
                  <a:pt x="108" y="16"/>
                </a:cubicBezTo>
                <a:cubicBezTo>
                  <a:pt x="107" y="16"/>
                  <a:pt x="109" y="16"/>
                  <a:pt x="108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7" y="16"/>
                </a:cubicBezTo>
                <a:cubicBezTo>
                  <a:pt x="107" y="16"/>
                  <a:pt x="107" y="15"/>
                  <a:pt x="107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8" y="16"/>
                </a:cubicBezTo>
                <a:cubicBezTo>
                  <a:pt x="108" y="16"/>
                  <a:pt x="108" y="16"/>
                  <a:pt x="107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7" y="16"/>
                </a:cubicBezTo>
                <a:cubicBezTo>
                  <a:pt x="107" y="16"/>
                  <a:pt x="107" y="16"/>
                  <a:pt x="107" y="16"/>
                </a:cubicBezTo>
                <a:close/>
                <a:moveTo>
                  <a:pt x="107" y="15"/>
                </a:moveTo>
                <a:cubicBezTo>
                  <a:pt x="107" y="15"/>
                  <a:pt x="107" y="16"/>
                  <a:pt x="107" y="16"/>
                </a:cubicBezTo>
                <a:cubicBezTo>
                  <a:pt x="107" y="16"/>
                  <a:pt x="107" y="15"/>
                  <a:pt x="107" y="15"/>
                </a:cubicBezTo>
                <a:close/>
                <a:moveTo>
                  <a:pt x="106" y="15"/>
                </a:moveTo>
                <a:cubicBezTo>
                  <a:pt x="107" y="14"/>
                  <a:pt x="108" y="16"/>
                  <a:pt x="106" y="15"/>
                </a:cubicBezTo>
                <a:cubicBezTo>
                  <a:pt x="106" y="15"/>
                  <a:pt x="106" y="15"/>
                  <a:pt x="106" y="15"/>
                </a:cubicBezTo>
                <a:close/>
                <a:moveTo>
                  <a:pt x="105" y="15"/>
                </a:moveTo>
                <a:cubicBezTo>
                  <a:pt x="105" y="16"/>
                  <a:pt x="104" y="16"/>
                  <a:pt x="105" y="15"/>
                </a:cubicBezTo>
                <a:cubicBezTo>
                  <a:pt x="105" y="15"/>
                  <a:pt x="105" y="15"/>
                  <a:pt x="105" y="15"/>
                </a:cubicBezTo>
                <a:close/>
                <a:moveTo>
                  <a:pt x="105" y="15"/>
                </a:moveTo>
                <a:cubicBezTo>
                  <a:pt x="107" y="15"/>
                  <a:pt x="106" y="15"/>
                  <a:pt x="105" y="15"/>
                </a:cubicBezTo>
                <a:cubicBezTo>
                  <a:pt x="106" y="15"/>
                  <a:pt x="106" y="15"/>
                  <a:pt x="105" y="15"/>
                </a:cubicBezTo>
                <a:close/>
                <a:moveTo>
                  <a:pt x="104" y="15"/>
                </a:moveTo>
                <a:cubicBezTo>
                  <a:pt x="104" y="15"/>
                  <a:pt x="104" y="15"/>
                  <a:pt x="104" y="15"/>
                </a:cubicBezTo>
                <a:cubicBezTo>
                  <a:pt x="104" y="15"/>
                  <a:pt x="104" y="15"/>
                  <a:pt x="104" y="15"/>
                </a:cubicBezTo>
                <a:close/>
                <a:moveTo>
                  <a:pt x="105" y="15"/>
                </a:moveTo>
                <a:cubicBezTo>
                  <a:pt x="105" y="15"/>
                  <a:pt x="105" y="15"/>
                  <a:pt x="105" y="15"/>
                </a:cubicBezTo>
                <a:cubicBezTo>
                  <a:pt x="105" y="15"/>
                  <a:pt x="105" y="15"/>
                  <a:pt x="105" y="15"/>
                </a:cubicBezTo>
                <a:close/>
                <a:moveTo>
                  <a:pt x="103" y="14"/>
                </a:moveTo>
                <a:cubicBezTo>
                  <a:pt x="103" y="14"/>
                  <a:pt x="103" y="15"/>
                  <a:pt x="102" y="15"/>
                </a:cubicBezTo>
                <a:cubicBezTo>
                  <a:pt x="102" y="14"/>
                  <a:pt x="102" y="14"/>
                  <a:pt x="103" y="14"/>
                </a:cubicBezTo>
                <a:close/>
                <a:moveTo>
                  <a:pt x="103" y="14"/>
                </a:moveTo>
                <a:cubicBezTo>
                  <a:pt x="103" y="14"/>
                  <a:pt x="103" y="14"/>
                  <a:pt x="103" y="14"/>
                </a:cubicBezTo>
                <a:cubicBezTo>
                  <a:pt x="103" y="14"/>
                  <a:pt x="103" y="14"/>
                  <a:pt x="103" y="14"/>
                </a:cubicBezTo>
                <a:close/>
                <a:moveTo>
                  <a:pt x="103" y="14"/>
                </a:moveTo>
                <a:cubicBezTo>
                  <a:pt x="103" y="14"/>
                  <a:pt x="103" y="14"/>
                  <a:pt x="103" y="14"/>
                </a:cubicBezTo>
                <a:cubicBezTo>
                  <a:pt x="103" y="14"/>
                  <a:pt x="103" y="14"/>
                  <a:pt x="103" y="14"/>
                </a:cubicBezTo>
                <a:close/>
                <a:moveTo>
                  <a:pt x="103" y="13"/>
                </a:moveTo>
                <a:cubicBezTo>
                  <a:pt x="103" y="14"/>
                  <a:pt x="103" y="14"/>
                  <a:pt x="103" y="13"/>
                </a:cubicBezTo>
                <a:cubicBezTo>
                  <a:pt x="103" y="14"/>
                  <a:pt x="103" y="14"/>
                  <a:pt x="103" y="13"/>
                </a:cubicBezTo>
                <a:close/>
                <a:moveTo>
                  <a:pt x="103" y="13"/>
                </a:moveTo>
                <a:cubicBezTo>
                  <a:pt x="103" y="13"/>
                  <a:pt x="103" y="13"/>
                  <a:pt x="103" y="13"/>
                </a:cubicBezTo>
                <a:cubicBezTo>
                  <a:pt x="103" y="13"/>
                  <a:pt x="103" y="13"/>
                  <a:pt x="103" y="13"/>
                </a:cubicBezTo>
                <a:close/>
                <a:moveTo>
                  <a:pt x="105" y="13"/>
                </a:moveTo>
                <a:cubicBezTo>
                  <a:pt x="105" y="13"/>
                  <a:pt x="105" y="13"/>
                  <a:pt x="105" y="14"/>
                </a:cubicBezTo>
                <a:cubicBezTo>
                  <a:pt x="105" y="14"/>
                  <a:pt x="104" y="13"/>
                  <a:pt x="105" y="13"/>
                </a:cubicBezTo>
                <a:close/>
                <a:moveTo>
                  <a:pt x="106" y="14"/>
                </a:moveTo>
                <a:cubicBezTo>
                  <a:pt x="106" y="14"/>
                  <a:pt x="106" y="13"/>
                  <a:pt x="106" y="14"/>
                </a:cubicBezTo>
                <a:cubicBezTo>
                  <a:pt x="106" y="14"/>
                  <a:pt x="106" y="14"/>
                  <a:pt x="106" y="14"/>
                </a:cubicBezTo>
                <a:close/>
                <a:moveTo>
                  <a:pt x="105" y="13"/>
                </a:moveTo>
                <a:cubicBezTo>
                  <a:pt x="105" y="13"/>
                  <a:pt x="105" y="13"/>
                  <a:pt x="105" y="13"/>
                </a:cubicBezTo>
                <a:cubicBezTo>
                  <a:pt x="105" y="13"/>
                  <a:pt x="105" y="13"/>
                  <a:pt x="105" y="13"/>
                </a:cubicBezTo>
                <a:close/>
                <a:moveTo>
                  <a:pt x="104" y="13"/>
                </a:moveTo>
                <a:cubicBezTo>
                  <a:pt x="104" y="13"/>
                  <a:pt x="104" y="13"/>
                  <a:pt x="104" y="13"/>
                </a:cubicBezTo>
                <a:cubicBezTo>
                  <a:pt x="104" y="13"/>
                  <a:pt x="104" y="13"/>
                  <a:pt x="104" y="13"/>
                </a:cubicBezTo>
                <a:close/>
                <a:moveTo>
                  <a:pt x="107" y="13"/>
                </a:moveTo>
                <a:cubicBezTo>
                  <a:pt x="107" y="16"/>
                  <a:pt x="106" y="12"/>
                  <a:pt x="107" y="13"/>
                </a:cubicBezTo>
                <a:cubicBezTo>
                  <a:pt x="107" y="13"/>
                  <a:pt x="107" y="13"/>
                  <a:pt x="107" y="13"/>
                </a:cubicBezTo>
                <a:close/>
                <a:moveTo>
                  <a:pt x="104" y="13"/>
                </a:moveTo>
                <a:cubicBezTo>
                  <a:pt x="104" y="13"/>
                  <a:pt x="104" y="13"/>
                  <a:pt x="104" y="13"/>
                </a:cubicBezTo>
                <a:cubicBezTo>
                  <a:pt x="104" y="13"/>
                  <a:pt x="104" y="13"/>
                  <a:pt x="104" y="13"/>
                </a:cubicBezTo>
                <a:close/>
                <a:moveTo>
                  <a:pt x="107" y="12"/>
                </a:moveTo>
                <a:cubicBezTo>
                  <a:pt x="108" y="12"/>
                  <a:pt x="107" y="14"/>
                  <a:pt x="107" y="12"/>
                </a:cubicBezTo>
                <a:cubicBezTo>
                  <a:pt x="107" y="12"/>
                  <a:pt x="107" y="13"/>
                  <a:pt x="107" y="12"/>
                </a:cubicBezTo>
                <a:close/>
                <a:moveTo>
                  <a:pt x="107" y="12"/>
                </a:moveTo>
                <a:cubicBezTo>
                  <a:pt x="107" y="13"/>
                  <a:pt x="107" y="12"/>
                  <a:pt x="107" y="12"/>
                </a:cubicBezTo>
                <a:cubicBezTo>
                  <a:pt x="107" y="12"/>
                  <a:pt x="106" y="12"/>
                  <a:pt x="107" y="12"/>
                </a:cubicBezTo>
                <a:close/>
                <a:moveTo>
                  <a:pt x="107" y="12"/>
                </a:moveTo>
                <a:cubicBezTo>
                  <a:pt x="107" y="12"/>
                  <a:pt x="107" y="12"/>
                  <a:pt x="107" y="12"/>
                </a:cubicBezTo>
                <a:cubicBezTo>
                  <a:pt x="107" y="12"/>
                  <a:pt x="107" y="12"/>
                  <a:pt x="107" y="12"/>
                </a:cubicBezTo>
                <a:close/>
                <a:moveTo>
                  <a:pt x="111" y="11"/>
                </a:moveTo>
                <a:cubicBezTo>
                  <a:pt x="111" y="11"/>
                  <a:pt x="112" y="12"/>
                  <a:pt x="111" y="11"/>
                </a:cubicBezTo>
                <a:cubicBezTo>
                  <a:pt x="111" y="11"/>
                  <a:pt x="111" y="11"/>
                  <a:pt x="111" y="11"/>
                </a:cubicBezTo>
                <a:close/>
                <a:moveTo>
                  <a:pt x="104" y="11"/>
                </a:moveTo>
                <a:cubicBezTo>
                  <a:pt x="104" y="11"/>
                  <a:pt x="104" y="12"/>
                  <a:pt x="104" y="12"/>
                </a:cubicBezTo>
                <a:cubicBezTo>
                  <a:pt x="104" y="12"/>
                  <a:pt x="104" y="11"/>
                  <a:pt x="104" y="11"/>
                </a:cubicBezTo>
                <a:close/>
                <a:moveTo>
                  <a:pt x="105" y="11"/>
                </a:moveTo>
                <a:cubicBezTo>
                  <a:pt x="104" y="12"/>
                  <a:pt x="105" y="10"/>
                  <a:pt x="105" y="11"/>
                </a:cubicBezTo>
                <a:cubicBezTo>
                  <a:pt x="105" y="11"/>
                  <a:pt x="105" y="11"/>
                  <a:pt x="105" y="11"/>
                </a:cubicBezTo>
                <a:close/>
                <a:moveTo>
                  <a:pt x="106" y="10"/>
                </a:moveTo>
                <a:cubicBezTo>
                  <a:pt x="105" y="10"/>
                  <a:pt x="106" y="11"/>
                  <a:pt x="106" y="10"/>
                </a:cubicBezTo>
                <a:cubicBezTo>
                  <a:pt x="106" y="10"/>
                  <a:pt x="106" y="10"/>
                  <a:pt x="106" y="10"/>
                </a:cubicBezTo>
                <a:close/>
                <a:moveTo>
                  <a:pt x="105" y="10"/>
                </a:moveTo>
                <a:cubicBezTo>
                  <a:pt x="106" y="10"/>
                  <a:pt x="106" y="10"/>
                  <a:pt x="105" y="10"/>
                </a:cubicBezTo>
                <a:cubicBezTo>
                  <a:pt x="105" y="10"/>
                  <a:pt x="105" y="10"/>
                  <a:pt x="105" y="10"/>
                </a:cubicBezTo>
                <a:close/>
                <a:moveTo>
                  <a:pt x="106" y="10"/>
                </a:moveTo>
                <a:cubicBezTo>
                  <a:pt x="106" y="10"/>
                  <a:pt x="106" y="10"/>
                  <a:pt x="106" y="10"/>
                </a:cubicBezTo>
                <a:close/>
                <a:moveTo>
                  <a:pt x="103" y="10"/>
                </a:moveTo>
                <a:cubicBezTo>
                  <a:pt x="103" y="7"/>
                  <a:pt x="105" y="9"/>
                  <a:pt x="103" y="10"/>
                </a:cubicBezTo>
                <a:cubicBezTo>
                  <a:pt x="103" y="9"/>
                  <a:pt x="103" y="10"/>
                  <a:pt x="103" y="10"/>
                </a:cubicBezTo>
                <a:close/>
                <a:moveTo>
                  <a:pt x="101" y="10"/>
                </a:moveTo>
                <a:cubicBezTo>
                  <a:pt x="101" y="10"/>
                  <a:pt x="101" y="10"/>
                  <a:pt x="101" y="10"/>
                </a:cubicBezTo>
                <a:cubicBezTo>
                  <a:pt x="101" y="10"/>
                  <a:pt x="101" y="11"/>
                  <a:pt x="101" y="10"/>
                </a:cubicBezTo>
                <a:close/>
                <a:moveTo>
                  <a:pt x="99" y="11"/>
                </a:moveTo>
                <a:cubicBezTo>
                  <a:pt x="99" y="10"/>
                  <a:pt x="100" y="10"/>
                  <a:pt x="100" y="10"/>
                </a:cubicBezTo>
                <a:cubicBezTo>
                  <a:pt x="100" y="10"/>
                  <a:pt x="100" y="11"/>
                  <a:pt x="99" y="11"/>
                </a:cubicBezTo>
                <a:close/>
                <a:moveTo>
                  <a:pt x="100" y="11"/>
                </a:moveTo>
                <a:cubicBezTo>
                  <a:pt x="100" y="11"/>
                  <a:pt x="100" y="11"/>
                  <a:pt x="100" y="11"/>
                </a:cubicBezTo>
                <a:cubicBezTo>
                  <a:pt x="100" y="11"/>
                  <a:pt x="100" y="11"/>
                  <a:pt x="100" y="11"/>
                </a:cubicBezTo>
                <a:close/>
                <a:moveTo>
                  <a:pt x="98" y="11"/>
                </a:moveTo>
                <a:cubicBezTo>
                  <a:pt x="101" y="11"/>
                  <a:pt x="98" y="11"/>
                  <a:pt x="98" y="11"/>
                </a:cubicBezTo>
                <a:cubicBezTo>
                  <a:pt x="100" y="11"/>
                  <a:pt x="98" y="12"/>
                  <a:pt x="98" y="11"/>
                </a:cubicBezTo>
                <a:close/>
                <a:moveTo>
                  <a:pt x="98" y="11"/>
                </a:moveTo>
                <a:cubicBezTo>
                  <a:pt x="98" y="11"/>
                  <a:pt x="98" y="11"/>
                  <a:pt x="98" y="11"/>
                </a:cubicBezTo>
                <a:cubicBezTo>
                  <a:pt x="98" y="11"/>
                  <a:pt x="98" y="11"/>
                  <a:pt x="98" y="11"/>
                </a:cubicBezTo>
                <a:close/>
                <a:moveTo>
                  <a:pt x="98" y="12"/>
                </a:moveTo>
                <a:cubicBezTo>
                  <a:pt x="98" y="12"/>
                  <a:pt x="98" y="11"/>
                  <a:pt x="98" y="12"/>
                </a:cubicBezTo>
                <a:cubicBezTo>
                  <a:pt x="98" y="12"/>
                  <a:pt x="98" y="12"/>
                  <a:pt x="98" y="12"/>
                </a:cubicBezTo>
                <a:close/>
                <a:moveTo>
                  <a:pt x="98" y="13"/>
                </a:moveTo>
                <a:cubicBezTo>
                  <a:pt x="97" y="8"/>
                  <a:pt x="97" y="13"/>
                  <a:pt x="98" y="13"/>
                </a:cubicBezTo>
                <a:cubicBezTo>
                  <a:pt x="97" y="12"/>
                  <a:pt x="98" y="13"/>
                  <a:pt x="98" y="13"/>
                </a:cubicBezTo>
                <a:close/>
                <a:moveTo>
                  <a:pt x="98" y="13"/>
                </a:moveTo>
                <a:cubicBezTo>
                  <a:pt x="98" y="13"/>
                  <a:pt x="98" y="13"/>
                  <a:pt x="98" y="13"/>
                </a:cubicBezTo>
                <a:cubicBezTo>
                  <a:pt x="99" y="13"/>
                  <a:pt x="99" y="13"/>
                  <a:pt x="98" y="13"/>
                </a:cubicBezTo>
                <a:close/>
                <a:moveTo>
                  <a:pt x="99" y="13"/>
                </a:moveTo>
                <a:cubicBezTo>
                  <a:pt x="99" y="13"/>
                  <a:pt x="99" y="13"/>
                  <a:pt x="99" y="13"/>
                </a:cubicBezTo>
                <a:cubicBezTo>
                  <a:pt x="99" y="13"/>
                  <a:pt x="99" y="13"/>
                  <a:pt x="99" y="13"/>
                </a:cubicBezTo>
                <a:close/>
                <a:moveTo>
                  <a:pt x="98" y="13"/>
                </a:moveTo>
                <a:cubicBezTo>
                  <a:pt x="98" y="13"/>
                  <a:pt x="98" y="13"/>
                  <a:pt x="98" y="13"/>
                </a:cubicBezTo>
                <a:cubicBezTo>
                  <a:pt x="98" y="13"/>
                  <a:pt x="99" y="14"/>
                  <a:pt x="98" y="13"/>
                </a:cubicBezTo>
                <a:close/>
                <a:moveTo>
                  <a:pt x="97" y="14"/>
                </a:moveTo>
                <a:cubicBezTo>
                  <a:pt x="97" y="14"/>
                  <a:pt x="97" y="13"/>
                  <a:pt x="97" y="13"/>
                </a:cubicBezTo>
                <a:cubicBezTo>
                  <a:pt x="98" y="14"/>
                  <a:pt x="97" y="14"/>
                  <a:pt x="97" y="14"/>
                </a:cubicBezTo>
                <a:close/>
                <a:moveTo>
                  <a:pt x="98" y="14"/>
                </a:moveTo>
                <a:cubicBezTo>
                  <a:pt x="97" y="14"/>
                  <a:pt x="98" y="14"/>
                  <a:pt x="98" y="14"/>
                </a:cubicBezTo>
                <a:close/>
                <a:moveTo>
                  <a:pt x="97" y="14"/>
                </a:moveTo>
                <a:cubicBezTo>
                  <a:pt x="97" y="14"/>
                  <a:pt x="97" y="14"/>
                  <a:pt x="97" y="14"/>
                </a:cubicBezTo>
                <a:cubicBezTo>
                  <a:pt x="97" y="14"/>
                  <a:pt x="97" y="14"/>
                  <a:pt x="97" y="14"/>
                </a:cubicBezTo>
                <a:close/>
                <a:moveTo>
                  <a:pt x="97" y="14"/>
                </a:moveTo>
                <a:cubicBezTo>
                  <a:pt x="97" y="14"/>
                  <a:pt x="97" y="14"/>
                  <a:pt x="97" y="14"/>
                </a:cubicBezTo>
                <a:cubicBezTo>
                  <a:pt x="97" y="14"/>
                  <a:pt x="97" y="14"/>
                  <a:pt x="97" y="14"/>
                </a:cubicBezTo>
                <a:close/>
                <a:moveTo>
                  <a:pt x="98" y="14"/>
                </a:moveTo>
                <a:cubicBezTo>
                  <a:pt x="98" y="14"/>
                  <a:pt x="98" y="14"/>
                  <a:pt x="98" y="14"/>
                </a:cubicBezTo>
                <a:cubicBezTo>
                  <a:pt x="98" y="14"/>
                  <a:pt x="98" y="15"/>
                  <a:pt x="98" y="14"/>
                </a:cubicBezTo>
                <a:close/>
                <a:moveTo>
                  <a:pt x="98" y="14"/>
                </a:moveTo>
                <a:cubicBezTo>
                  <a:pt x="98" y="15"/>
                  <a:pt x="97" y="15"/>
                  <a:pt x="98" y="14"/>
                </a:cubicBezTo>
                <a:close/>
                <a:moveTo>
                  <a:pt x="97" y="15"/>
                </a:moveTo>
                <a:cubicBezTo>
                  <a:pt x="98" y="15"/>
                  <a:pt x="97" y="15"/>
                  <a:pt x="97" y="15"/>
                </a:cubicBezTo>
                <a:close/>
                <a:moveTo>
                  <a:pt x="98" y="15"/>
                </a:moveTo>
                <a:cubicBezTo>
                  <a:pt x="98" y="15"/>
                  <a:pt x="98" y="15"/>
                  <a:pt x="98" y="15"/>
                </a:cubicBezTo>
                <a:close/>
                <a:moveTo>
                  <a:pt x="97" y="15"/>
                </a:moveTo>
                <a:cubicBezTo>
                  <a:pt x="97" y="15"/>
                  <a:pt x="97" y="15"/>
                  <a:pt x="97" y="15"/>
                </a:cubicBezTo>
                <a:cubicBezTo>
                  <a:pt x="97" y="15"/>
                  <a:pt x="97" y="15"/>
                  <a:pt x="97" y="15"/>
                </a:cubicBezTo>
                <a:close/>
                <a:moveTo>
                  <a:pt x="96" y="15"/>
                </a:moveTo>
                <a:cubicBezTo>
                  <a:pt x="96" y="13"/>
                  <a:pt x="97" y="16"/>
                  <a:pt x="96" y="15"/>
                </a:cubicBezTo>
                <a:cubicBezTo>
                  <a:pt x="96" y="15"/>
                  <a:pt x="96" y="16"/>
                  <a:pt x="96" y="15"/>
                </a:cubicBezTo>
                <a:close/>
                <a:moveTo>
                  <a:pt x="97" y="16"/>
                </a:moveTo>
                <a:cubicBezTo>
                  <a:pt x="97" y="16"/>
                  <a:pt x="97" y="16"/>
                  <a:pt x="97" y="16"/>
                </a:cubicBezTo>
                <a:cubicBezTo>
                  <a:pt x="97" y="16"/>
                  <a:pt x="97" y="16"/>
                  <a:pt x="97" y="16"/>
                </a:cubicBezTo>
                <a:close/>
                <a:moveTo>
                  <a:pt x="96" y="16"/>
                </a:moveTo>
                <a:cubicBezTo>
                  <a:pt x="95" y="15"/>
                  <a:pt x="97" y="16"/>
                  <a:pt x="96" y="16"/>
                </a:cubicBezTo>
                <a:cubicBezTo>
                  <a:pt x="96" y="16"/>
                  <a:pt x="96" y="16"/>
                  <a:pt x="96" y="16"/>
                </a:cubicBezTo>
                <a:close/>
                <a:moveTo>
                  <a:pt x="95" y="16"/>
                </a:moveTo>
                <a:cubicBezTo>
                  <a:pt x="95" y="16"/>
                  <a:pt x="95" y="16"/>
                  <a:pt x="95" y="16"/>
                </a:cubicBezTo>
                <a:cubicBezTo>
                  <a:pt x="95" y="16"/>
                  <a:pt x="95" y="16"/>
                  <a:pt x="95" y="16"/>
                </a:cubicBezTo>
                <a:close/>
                <a:moveTo>
                  <a:pt x="93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3" y="16"/>
                  <a:pt x="93" y="16"/>
                  <a:pt x="93" y="16"/>
                </a:cubicBezTo>
                <a:close/>
                <a:moveTo>
                  <a:pt x="93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3" y="16"/>
                  <a:pt x="93" y="16"/>
                  <a:pt x="93" y="16"/>
                </a:cubicBezTo>
                <a:close/>
                <a:moveTo>
                  <a:pt x="92" y="16"/>
                </a:moveTo>
                <a:cubicBezTo>
                  <a:pt x="92" y="16"/>
                  <a:pt x="92" y="16"/>
                  <a:pt x="92" y="16"/>
                </a:cubicBezTo>
                <a:cubicBezTo>
                  <a:pt x="92" y="16"/>
                  <a:pt x="92" y="16"/>
                  <a:pt x="92" y="16"/>
                </a:cubicBezTo>
                <a:close/>
                <a:moveTo>
                  <a:pt x="92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2" y="16"/>
                  <a:pt x="92" y="15"/>
                  <a:pt x="92" y="16"/>
                </a:cubicBezTo>
                <a:close/>
                <a:moveTo>
                  <a:pt x="95" y="16"/>
                </a:moveTo>
                <a:cubicBezTo>
                  <a:pt x="95" y="16"/>
                  <a:pt x="95" y="16"/>
                  <a:pt x="95" y="16"/>
                </a:cubicBezTo>
                <a:cubicBezTo>
                  <a:pt x="95" y="16"/>
                  <a:pt x="95" y="15"/>
                  <a:pt x="95" y="16"/>
                </a:cubicBezTo>
                <a:close/>
                <a:moveTo>
                  <a:pt x="98" y="15"/>
                </a:moveTo>
                <a:cubicBezTo>
                  <a:pt x="98" y="15"/>
                  <a:pt x="98" y="16"/>
                  <a:pt x="98" y="16"/>
                </a:cubicBezTo>
                <a:cubicBezTo>
                  <a:pt x="98" y="15"/>
                  <a:pt x="98" y="15"/>
                  <a:pt x="98" y="15"/>
                </a:cubicBezTo>
                <a:close/>
                <a:moveTo>
                  <a:pt x="93" y="15"/>
                </a:moveTo>
                <a:cubicBezTo>
                  <a:pt x="93" y="15"/>
                  <a:pt x="93" y="15"/>
                  <a:pt x="94" y="15"/>
                </a:cubicBezTo>
                <a:cubicBezTo>
                  <a:pt x="94" y="15"/>
                  <a:pt x="93" y="15"/>
                  <a:pt x="93" y="15"/>
                </a:cubicBezTo>
                <a:close/>
                <a:moveTo>
                  <a:pt x="92" y="15"/>
                </a:moveTo>
                <a:cubicBezTo>
                  <a:pt x="92" y="15"/>
                  <a:pt x="92" y="15"/>
                  <a:pt x="92" y="15"/>
                </a:cubicBezTo>
                <a:cubicBezTo>
                  <a:pt x="92" y="15"/>
                  <a:pt x="91" y="15"/>
                  <a:pt x="92" y="15"/>
                </a:cubicBezTo>
                <a:close/>
                <a:moveTo>
                  <a:pt x="95" y="15"/>
                </a:moveTo>
                <a:cubicBezTo>
                  <a:pt x="95" y="15"/>
                  <a:pt x="95" y="15"/>
                  <a:pt x="95" y="15"/>
                </a:cubicBezTo>
                <a:cubicBezTo>
                  <a:pt x="95" y="15"/>
                  <a:pt x="95" y="15"/>
                  <a:pt x="95" y="15"/>
                </a:cubicBezTo>
                <a:close/>
                <a:moveTo>
                  <a:pt x="93" y="15"/>
                </a:moveTo>
                <a:cubicBezTo>
                  <a:pt x="93" y="15"/>
                  <a:pt x="93" y="15"/>
                  <a:pt x="93" y="15"/>
                </a:cubicBezTo>
                <a:cubicBezTo>
                  <a:pt x="93" y="15"/>
                  <a:pt x="93" y="15"/>
                  <a:pt x="93" y="15"/>
                </a:cubicBezTo>
                <a:close/>
                <a:moveTo>
                  <a:pt x="89" y="15"/>
                </a:moveTo>
                <a:cubicBezTo>
                  <a:pt x="89" y="15"/>
                  <a:pt x="89" y="15"/>
                  <a:pt x="89" y="15"/>
                </a:cubicBezTo>
                <a:cubicBezTo>
                  <a:pt x="89" y="15"/>
                  <a:pt x="89" y="15"/>
                  <a:pt x="89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88" y="16"/>
                </a:moveTo>
                <a:cubicBezTo>
                  <a:pt x="88" y="16"/>
                  <a:pt x="88" y="15"/>
                  <a:pt x="88" y="15"/>
                </a:cubicBezTo>
                <a:cubicBezTo>
                  <a:pt x="88" y="15"/>
                  <a:pt x="88" y="16"/>
                  <a:pt x="88" y="16"/>
                </a:cubicBezTo>
                <a:close/>
                <a:moveTo>
                  <a:pt x="87" y="15"/>
                </a:moveTo>
                <a:cubicBezTo>
                  <a:pt x="87" y="15"/>
                  <a:pt x="87" y="15"/>
                  <a:pt x="87" y="15"/>
                </a:cubicBezTo>
                <a:cubicBezTo>
                  <a:pt x="87" y="15"/>
                  <a:pt x="87" y="15"/>
                  <a:pt x="87" y="15"/>
                </a:cubicBezTo>
                <a:close/>
                <a:moveTo>
                  <a:pt x="85" y="15"/>
                </a:moveTo>
                <a:cubicBezTo>
                  <a:pt x="86" y="15"/>
                  <a:pt x="85" y="15"/>
                  <a:pt x="86" y="15"/>
                </a:cubicBezTo>
                <a:cubicBezTo>
                  <a:pt x="86" y="15"/>
                  <a:pt x="86" y="15"/>
                  <a:pt x="85" y="15"/>
                </a:cubicBezTo>
                <a:close/>
                <a:moveTo>
                  <a:pt x="84" y="15"/>
                </a:moveTo>
                <a:cubicBezTo>
                  <a:pt x="86" y="14"/>
                  <a:pt x="84" y="15"/>
                  <a:pt x="84" y="15"/>
                </a:cubicBezTo>
                <a:cubicBezTo>
                  <a:pt x="84" y="15"/>
                  <a:pt x="84" y="16"/>
                  <a:pt x="84" y="15"/>
                </a:cubicBezTo>
                <a:close/>
                <a:moveTo>
                  <a:pt x="84" y="15"/>
                </a:moveTo>
                <a:cubicBezTo>
                  <a:pt x="83" y="16"/>
                  <a:pt x="84" y="16"/>
                  <a:pt x="83" y="16"/>
                </a:cubicBezTo>
                <a:cubicBezTo>
                  <a:pt x="83" y="16"/>
                  <a:pt x="84" y="16"/>
                  <a:pt x="84" y="15"/>
                </a:cubicBezTo>
                <a:cubicBezTo>
                  <a:pt x="83" y="16"/>
                  <a:pt x="84" y="15"/>
                  <a:pt x="84" y="15"/>
                </a:cubicBezTo>
                <a:close/>
                <a:moveTo>
                  <a:pt x="85" y="16"/>
                </a:moveTo>
                <a:cubicBezTo>
                  <a:pt x="86" y="15"/>
                  <a:pt x="85" y="16"/>
                  <a:pt x="85" y="16"/>
                </a:cubicBezTo>
                <a:cubicBezTo>
                  <a:pt x="85" y="16"/>
                  <a:pt x="85" y="16"/>
                  <a:pt x="85" y="16"/>
                </a:cubicBezTo>
                <a:close/>
                <a:moveTo>
                  <a:pt x="85" y="16"/>
                </a:moveTo>
                <a:cubicBezTo>
                  <a:pt x="85" y="16"/>
                  <a:pt x="85" y="17"/>
                  <a:pt x="85" y="16"/>
                </a:cubicBezTo>
                <a:cubicBezTo>
                  <a:pt x="85" y="16"/>
                  <a:pt x="85" y="16"/>
                  <a:pt x="85" y="16"/>
                </a:cubicBezTo>
                <a:close/>
                <a:moveTo>
                  <a:pt x="84" y="16"/>
                </a:moveTo>
                <a:cubicBezTo>
                  <a:pt x="84" y="15"/>
                  <a:pt x="85" y="16"/>
                  <a:pt x="84" y="16"/>
                </a:cubicBezTo>
                <a:cubicBezTo>
                  <a:pt x="84" y="16"/>
                  <a:pt x="84" y="16"/>
                  <a:pt x="84" y="16"/>
                </a:cubicBezTo>
                <a:close/>
                <a:moveTo>
                  <a:pt x="83" y="17"/>
                </a:moveTo>
                <a:cubicBezTo>
                  <a:pt x="83" y="17"/>
                  <a:pt x="83" y="16"/>
                  <a:pt x="83" y="16"/>
                </a:cubicBezTo>
                <a:cubicBezTo>
                  <a:pt x="83" y="17"/>
                  <a:pt x="83" y="17"/>
                  <a:pt x="83" y="17"/>
                </a:cubicBezTo>
                <a:close/>
                <a:moveTo>
                  <a:pt x="82" y="16"/>
                </a:moveTo>
                <a:cubicBezTo>
                  <a:pt x="82" y="16"/>
                  <a:pt x="83" y="17"/>
                  <a:pt x="82" y="17"/>
                </a:cubicBezTo>
                <a:cubicBezTo>
                  <a:pt x="82" y="16"/>
                  <a:pt x="82" y="16"/>
                  <a:pt x="82" y="16"/>
                </a:cubicBezTo>
                <a:close/>
                <a:moveTo>
                  <a:pt x="82" y="17"/>
                </a:moveTo>
                <a:cubicBezTo>
                  <a:pt x="81" y="16"/>
                  <a:pt x="82" y="17"/>
                  <a:pt x="82" y="17"/>
                </a:cubicBezTo>
                <a:close/>
                <a:moveTo>
                  <a:pt x="81" y="16"/>
                </a:moveTo>
                <a:cubicBezTo>
                  <a:pt x="85" y="17"/>
                  <a:pt x="81" y="15"/>
                  <a:pt x="81" y="16"/>
                </a:cubicBezTo>
                <a:cubicBezTo>
                  <a:pt x="80" y="15"/>
                  <a:pt x="81" y="16"/>
                  <a:pt x="81" y="16"/>
                </a:cubicBezTo>
                <a:close/>
                <a:moveTo>
                  <a:pt x="81" y="16"/>
                </a:moveTo>
                <a:cubicBezTo>
                  <a:pt x="80" y="16"/>
                  <a:pt x="80" y="16"/>
                  <a:pt x="81" y="16"/>
                </a:cubicBezTo>
                <a:cubicBezTo>
                  <a:pt x="80" y="16"/>
                  <a:pt x="80" y="16"/>
                  <a:pt x="81" y="16"/>
                </a:cubicBezTo>
                <a:close/>
                <a:moveTo>
                  <a:pt x="79" y="16"/>
                </a:moveTo>
                <a:cubicBezTo>
                  <a:pt x="78" y="16"/>
                  <a:pt x="79" y="16"/>
                  <a:pt x="79" y="16"/>
                </a:cubicBezTo>
                <a:close/>
                <a:moveTo>
                  <a:pt x="80" y="17"/>
                </a:moveTo>
                <a:cubicBezTo>
                  <a:pt x="80" y="17"/>
                  <a:pt x="80" y="17"/>
                  <a:pt x="80" y="16"/>
                </a:cubicBezTo>
                <a:cubicBezTo>
                  <a:pt x="80" y="16"/>
                  <a:pt x="80" y="16"/>
                  <a:pt x="80" y="17"/>
                </a:cubicBezTo>
                <a:close/>
                <a:moveTo>
                  <a:pt x="79" y="17"/>
                </a:moveTo>
                <a:cubicBezTo>
                  <a:pt x="79" y="17"/>
                  <a:pt x="79" y="18"/>
                  <a:pt x="79" y="18"/>
                </a:cubicBezTo>
                <a:cubicBezTo>
                  <a:pt x="79" y="18"/>
                  <a:pt x="78" y="17"/>
                  <a:pt x="79" y="17"/>
                </a:cubicBezTo>
                <a:close/>
                <a:moveTo>
                  <a:pt x="78" y="17"/>
                </a:moveTo>
                <a:cubicBezTo>
                  <a:pt x="78" y="17"/>
                  <a:pt x="78" y="17"/>
                  <a:pt x="78" y="17"/>
                </a:cubicBezTo>
                <a:cubicBezTo>
                  <a:pt x="78" y="17"/>
                  <a:pt x="78" y="17"/>
                  <a:pt x="78" y="17"/>
                </a:cubicBezTo>
                <a:close/>
                <a:moveTo>
                  <a:pt x="76" y="16"/>
                </a:moveTo>
                <a:cubicBezTo>
                  <a:pt x="76" y="16"/>
                  <a:pt x="76" y="16"/>
                  <a:pt x="76" y="16"/>
                </a:cubicBezTo>
                <a:close/>
                <a:moveTo>
                  <a:pt x="76" y="16"/>
                </a:moveTo>
                <a:cubicBezTo>
                  <a:pt x="76" y="16"/>
                  <a:pt x="76" y="16"/>
                  <a:pt x="76" y="16"/>
                </a:cubicBezTo>
                <a:cubicBezTo>
                  <a:pt x="76" y="16"/>
                  <a:pt x="76" y="16"/>
                  <a:pt x="76" y="16"/>
                </a:cubicBezTo>
                <a:close/>
                <a:moveTo>
                  <a:pt x="76" y="15"/>
                </a:moveTo>
                <a:cubicBezTo>
                  <a:pt x="76" y="15"/>
                  <a:pt x="76" y="15"/>
                  <a:pt x="76" y="15"/>
                </a:cubicBezTo>
                <a:cubicBezTo>
                  <a:pt x="76" y="15"/>
                  <a:pt x="76" y="15"/>
                  <a:pt x="76" y="15"/>
                </a:cubicBezTo>
                <a:close/>
                <a:moveTo>
                  <a:pt x="77" y="15"/>
                </a:moveTo>
                <a:cubicBezTo>
                  <a:pt x="77" y="14"/>
                  <a:pt x="77" y="20"/>
                  <a:pt x="77" y="15"/>
                </a:cubicBezTo>
                <a:cubicBezTo>
                  <a:pt x="76" y="16"/>
                  <a:pt x="77" y="15"/>
                  <a:pt x="77" y="15"/>
                </a:cubicBezTo>
                <a:close/>
                <a:moveTo>
                  <a:pt x="78" y="15"/>
                </a:moveTo>
                <a:cubicBezTo>
                  <a:pt x="78" y="15"/>
                  <a:pt x="78" y="15"/>
                  <a:pt x="78" y="15"/>
                </a:cubicBezTo>
                <a:cubicBezTo>
                  <a:pt x="78" y="15"/>
                  <a:pt x="78" y="15"/>
                  <a:pt x="78" y="15"/>
                </a:cubicBezTo>
                <a:close/>
                <a:moveTo>
                  <a:pt x="78" y="15"/>
                </a:moveTo>
                <a:cubicBezTo>
                  <a:pt x="78" y="15"/>
                  <a:pt x="78" y="15"/>
                  <a:pt x="78" y="14"/>
                </a:cubicBezTo>
                <a:cubicBezTo>
                  <a:pt x="78" y="14"/>
                  <a:pt x="78" y="15"/>
                  <a:pt x="78" y="15"/>
                </a:cubicBezTo>
                <a:close/>
                <a:moveTo>
                  <a:pt x="79" y="14"/>
                </a:moveTo>
                <a:cubicBezTo>
                  <a:pt x="78" y="14"/>
                  <a:pt x="77" y="11"/>
                  <a:pt x="80" y="11"/>
                </a:cubicBezTo>
                <a:cubicBezTo>
                  <a:pt x="79" y="15"/>
                  <a:pt x="79" y="14"/>
                  <a:pt x="79" y="14"/>
                </a:cubicBezTo>
                <a:cubicBezTo>
                  <a:pt x="78" y="14"/>
                  <a:pt x="79" y="14"/>
                  <a:pt x="79" y="14"/>
                </a:cubicBezTo>
                <a:close/>
                <a:moveTo>
                  <a:pt x="80" y="14"/>
                </a:moveTo>
                <a:cubicBezTo>
                  <a:pt x="80" y="14"/>
                  <a:pt x="81" y="13"/>
                  <a:pt x="80" y="14"/>
                </a:cubicBezTo>
                <a:close/>
                <a:moveTo>
                  <a:pt x="72" y="14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14"/>
                  <a:pt x="72" y="14"/>
                  <a:pt x="72" y="14"/>
                </a:cubicBezTo>
                <a:close/>
                <a:moveTo>
                  <a:pt x="72" y="14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14"/>
                  <a:pt x="72" y="14"/>
                  <a:pt x="72" y="14"/>
                </a:cubicBezTo>
                <a:close/>
                <a:moveTo>
                  <a:pt x="71" y="15"/>
                </a:moveTo>
                <a:cubicBezTo>
                  <a:pt x="69" y="15"/>
                  <a:pt x="73" y="10"/>
                  <a:pt x="71" y="15"/>
                </a:cubicBezTo>
                <a:cubicBezTo>
                  <a:pt x="71" y="15"/>
                  <a:pt x="72" y="14"/>
                  <a:pt x="71" y="15"/>
                </a:cubicBezTo>
                <a:close/>
                <a:moveTo>
                  <a:pt x="73" y="15"/>
                </a:moveTo>
                <a:cubicBezTo>
                  <a:pt x="73" y="15"/>
                  <a:pt x="73" y="15"/>
                  <a:pt x="73" y="15"/>
                </a:cubicBezTo>
                <a:cubicBezTo>
                  <a:pt x="73" y="15"/>
                  <a:pt x="73" y="15"/>
                  <a:pt x="73" y="15"/>
                </a:cubicBezTo>
                <a:close/>
                <a:moveTo>
                  <a:pt x="73" y="16"/>
                </a:moveTo>
                <a:cubicBezTo>
                  <a:pt x="73" y="16"/>
                  <a:pt x="73" y="15"/>
                  <a:pt x="73" y="16"/>
                </a:cubicBezTo>
                <a:cubicBezTo>
                  <a:pt x="73" y="16"/>
                  <a:pt x="73" y="16"/>
                  <a:pt x="73" y="16"/>
                </a:cubicBezTo>
                <a:close/>
                <a:moveTo>
                  <a:pt x="73" y="16"/>
                </a:moveTo>
                <a:cubicBezTo>
                  <a:pt x="70" y="16"/>
                  <a:pt x="73" y="12"/>
                  <a:pt x="73" y="16"/>
                </a:cubicBezTo>
                <a:cubicBezTo>
                  <a:pt x="72" y="16"/>
                  <a:pt x="73" y="16"/>
                  <a:pt x="73" y="16"/>
                </a:cubicBezTo>
                <a:close/>
                <a:moveTo>
                  <a:pt x="70" y="16"/>
                </a:moveTo>
                <a:cubicBezTo>
                  <a:pt x="70" y="16"/>
                  <a:pt x="70" y="16"/>
                  <a:pt x="70" y="16"/>
                </a:cubicBezTo>
                <a:cubicBezTo>
                  <a:pt x="70" y="16"/>
                  <a:pt x="70" y="16"/>
                  <a:pt x="70" y="16"/>
                </a:cubicBezTo>
                <a:close/>
                <a:moveTo>
                  <a:pt x="73" y="17"/>
                </a:moveTo>
                <a:cubicBezTo>
                  <a:pt x="73" y="17"/>
                  <a:pt x="73" y="16"/>
                  <a:pt x="73" y="16"/>
                </a:cubicBezTo>
                <a:cubicBezTo>
                  <a:pt x="73" y="17"/>
                  <a:pt x="73" y="17"/>
                  <a:pt x="73" y="17"/>
                </a:cubicBezTo>
                <a:close/>
                <a:moveTo>
                  <a:pt x="72" y="17"/>
                </a:moveTo>
                <a:cubicBezTo>
                  <a:pt x="72" y="17"/>
                  <a:pt x="72" y="16"/>
                  <a:pt x="72" y="16"/>
                </a:cubicBezTo>
                <a:cubicBezTo>
                  <a:pt x="72" y="17"/>
                  <a:pt x="72" y="17"/>
                  <a:pt x="72" y="17"/>
                </a:cubicBezTo>
                <a:close/>
                <a:moveTo>
                  <a:pt x="72" y="17"/>
                </a:moveTo>
                <a:cubicBezTo>
                  <a:pt x="72" y="17"/>
                  <a:pt x="72" y="17"/>
                  <a:pt x="72" y="17"/>
                </a:cubicBezTo>
                <a:cubicBezTo>
                  <a:pt x="72" y="17"/>
                  <a:pt x="72" y="17"/>
                  <a:pt x="72" y="17"/>
                </a:cubicBezTo>
                <a:close/>
                <a:moveTo>
                  <a:pt x="71" y="17"/>
                </a:moveTo>
                <a:cubicBezTo>
                  <a:pt x="71" y="17"/>
                  <a:pt x="71" y="17"/>
                  <a:pt x="71" y="17"/>
                </a:cubicBezTo>
                <a:cubicBezTo>
                  <a:pt x="71" y="17"/>
                  <a:pt x="71" y="17"/>
                  <a:pt x="71" y="17"/>
                </a:cubicBezTo>
                <a:close/>
                <a:moveTo>
                  <a:pt x="70" y="18"/>
                </a:moveTo>
                <a:cubicBezTo>
                  <a:pt x="70" y="18"/>
                  <a:pt x="70" y="18"/>
                  <a:pt x="70" y="18"/>
                </a:cubicBezTo>
                <a:cubicBezTo>
                  <a:pt x="70" y="18"/>
                  <a:pt x="70" y="18"/>
                  <a:pt x="70" y="18"/>
                </a:cubicBezTo>
                <a:close/>
                <a:moveTo>
                  <a:pt x="69" y="17"/>
                </a:moveTo>
                <a:cubicBezTo>
                  <a:pt x="69" y="18"/>
                  <a:pt x="70" y="18"/>
                  <a:pt x="70" y="18"/>
                </a:cubicBezTo>
                <a:cubicBezTo>
                  <a:pt x="69" y="18"/>
                  <a:pt x="69" y="17"/>
                  <a:pt x="69" y="17"/>
                </a:cubicBezTo>
                <a:close/>
                <a:moveTo>
                  <a:pt x="68" y="18"/>
                </a:moveTo>
                <a:cubicBezTo>
                  <a:pt x="68" y="18"/>
                  <a:pt x="68" y="18"/>
                  <a:pt x="68" y="18"/>
                </a:cubicBezTo>
                <a:cubicBezTo>
                  <a:pt x="68" y="18"/>
                  <a:pt x="68" y="18"/>
                  <a:pt x="68" y="18"/>
                </a:cubicBezTo>
                <a:close/>
                <a:moveTo>
                  <a:pt x="67" y="17"/>
                </a:moveTo>
                <a:cubicBezTo>
                  <a:pt x="67" y="17"/>
                  <a:pt x="67" y="17"/>
                  <a:pt x="67" y="17"/>
                </a:cubicBezTo>
                <a:cubicBezTo>
                  <a:pt x="67" y="17"/>
                  <a:pt x="67" y="17"/>
                  <a:pt x="67" y="17"/>
                </a:cubicBezTo>
                <a:close/>
                <a:moveTo>
                  <a:pt x="66" y="17"/>
                </a:moveTo>
                <a:cubicBezTo>
                  <a:pt x="66" y="17"/>
                  <a:pt x="66" y="17"/>
                  <a:pt x="66" y="17"/>
                </a:cubicBezTo>
                <a:cubicBezTo>
                  <a:pt x="66" y="17"/>
                  <a:pt x="66" y="17"/>
                  <a:pt x="66" y="17"/>
                </a:cubicBezTo>
                <a:close/>
                <a:moveTo>
                  <a:pt x="69" y="17"/>
                </a:moveTo>
                <a:cubicBezTo>
                  <a:pt x="68" y="17"/>
                  <a:pt x="69" y="17"/>
                  <a:pt x="69" y="17"/>
                </a:cubicBezTo>
                <a:cubicBezTo>
                  <a:pt x="68" y="16"/>
                  <a:pt x="68" y="17"/>
                  <a:pt x="69" y="17"/>
                </a:cubicBezTo>
                <a:close/>
                <a:moveTo>
                  <a:pt x="66" y="16"/>
                </a:moveTo>
                <a:cubicBezTo>
                  <a:pt x="66" y="16"/>
                  <a:pt x="66" y="17"/>
                  <a:pt x="66" y="17"/>
                </a:cubicBezTo>
                <a:cubicBezTo>
                  <a:pt x="66" y="17"/>
                  <a:pt x="66" y="16"/>
                  <a:pt x="66" y="16"/>
                </a:cubicBezTo>
                <a:cubicBezTo>
                  <a:pt x="66" y="16"/>
                  <a:pt x="66" y="16"/>
                  <a:pt x="66" y="16"/>
                </a:cubicBezTo>
                <a:close/>
                <a:moveTo>
                  <a:pt x="64" y="16"/>
                </a:moveTo>
                <a:cubicBezTo>
                  <a:pt x="65" y="16"/>
                  <a:pt x="65" y="16"/>
                  <a:pt x="65" y="16"/>
                </a:cubicBezTo>
                <a:cubicBezTo>
                  <a:pt x="65" y="16"/>
                  <a:pt x="64" y="16"/>
                  <a:pt x="64" y="16"/>
                </a:cubicBezTo>
                <a:close/>
                <a:moveTo>
                  <a:pt x="61" y="16"/>
                </a:moveTo>
                <a:cubicBezTo>
                  <a:pt x="60" y="16"/>
                  <a:pt x="60" y="16"/>
                  <a:pt x="60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0" y="16"/>
                </a:moveTo>
                <a:cubicBezTo>
                  <a:pt x="60" y="16"/>
                  <a:pt x="61" y="14"/>
                  <a:pt x="60" y="16"/>
                </a:cubicBezTo>
                <a:cubicBezTo>
                  <a:pt x="60" y="16"/>
                  <a:pt x="60" y="16"/>
                  <a:pt x="60" y="16"/>
                </a:cubicBezTo>
                <a:close/>
                <a:moveTo>
                  <a:pt x="59" y="17"/>
                </a:moveTo>
                <a:cubicBezTo>
                  <a:pt x="59" y="17"/>
                  <a:pt x="59" y="17"/>
                  <a:pt x="59" y="17"/>
                </a:cubicBezTo>
                <a:cubicBezTo>
                  <a:pt x="59" y="17"/>
                  <a:pt x="59" y="17"/>
                  <a:pt x="59" y="17"/>
                </a:cubicBezTo>
                <a:close/>
                <a:moveTo>
                  <a:pt x="61" y="16"/>
                </a:moveTo>
                <a:cubicBezTo>
                  <a:pt x="61" y="16"/>
                  <a:pt x="61" y="17"/>
                  <a:pt x="61" y="16"/>
                </a:cubicBezTo>
                <a:cubicBezTo>
                  <a:pt x="61" y="16"/>
                  <a:pt x="61" y="17"/>
                  <a:pt x="61" y="16"/>
                </a:cubicBezTo>
                <a:close/>
                <a:moveTo>
                  <a:pt x="59" y="16"/>
                </a:moveTo>
                <a:cubicBezTo>
                  <a:pt x="59" y="16"/>
                  <a:pt x="59" y="16"/>
                  <a:pt x="59" y="16"/>
                </a:cubicBezTo>
                <a:cubicBezTo>
                  <a:pt x="59" y="16"/>
                  <a:pt x="59" y="16"/>
                  <a:pt x="59" y="16"/>
                </a:cubicBezTo>
                <a:close/>
                <a:moveTo>
                  <a:pt x="60" y="16"/>
                </a:moveTo>
                <a:cubicBezTo>
                  <a:pt x="60" y="16"/>
                  <a:pt x="60" y="16"/>
                  <a:pt x="60" y="16"/>
                </a:cubicBezTo>
                <a:cubicBezTo>
                  <a:pt x="60" y="16"/>
                  <a:pt x="60" y="16"/>
                  <a:pt x="60" y="16"/>
                </a:cubicBezTo>
                <a:close/>
                <a:moveTo>
                  <a:pt x="59" y="16"/>
                </a:moveTo>
                <a:cubicBezTo>
                  <a:pt x="59" y="16"/>
                  <a:pt x="59" y="16"/>
                  <a:pt x="59" y="16"/>
                </a:cubicBezTo>
                <a:cubicBezTo>
                  <a:pt x="59" y="16"/>
                  <a:pt x="59" y="16"/>
                  <a:pt x="59" y="16"/>
                </a:cubicBezTo>
                <a:close/>
                <a:moveTo>
                  <a:pt x="58" y="16"/>
                </a:moveTo>
                <a:cubicBezTo>
                  <a:pt x="58" y="16"/>
                  <a:pt x="58" y="16"/>
                  <a:pt x="58" y="16"/>
                </a:cubicBezTo>
                <a:cubicBezTo>
                  <a:pt x="58" y="16"/>
                  <a:pt x="59" y="16"/>
                  <a:pt x="58" y="16"/>
                </a:cubicBezTo>
                <a:close/>
                <a:moveTo>
                  <a:pt x="59" y="16"/>
                </a:moveTo>
                <a:cubicBezTo>
                  <a:pt x="59" y="15"/>
                  <a:pt x="60" y="14"/>
                  <a:pt x="60" y="15"/>
                </a:cubicBezTo>
                <a:cubicBezTo>
                  <a:pt x="60" y="15"/>
                  <a:pt x="59" y="16"/>
                  <a:pt x="59" y="16"/>
                </a:cubicBezTo>
                <a:cubicBezTo>
                  <a:pt x="59" y="15"/>
                  <a:pt x="59" y="16"/>
                  <a:pt x="59" y="16"/>
                </a:cubicBezTo>
                <a:close/>
                <a:moveTo>
                  <a:pt x="58" y="16"/>
                </a:moveTo>
                <a:cubicBezTo>
                  <a:pt x="58" y="15"/>
                  <a:pt x="59" y="15"/>
                  <a:pt x="58" y="16"/>
                </a:cubicBezTo>
                <a:close/>
                <a:moveTo>
                  <a:pt x="58" y="15"/>
                </a:moveTo>
                <a:cubicBezTo>
                  <a:pt x="58" y="15"/>
                  <a:pt x="58" y="15"/>
                  <a:pt x="58" y="15"/>
                </a:cubicBezTo>
                <a:cubicBezTo>
                  <a:pt x="58" y="15"/>
                  <a:pt x="58" y="15"/>
                  <a:pt x="58" y="15"/>
                </a:cubicBezTo>
                <a:close/>
                <a:moveTo>
                  <a:pt x="56" y="15"/>
                </a:moveTo>
                <a:cubicBezTo>
                  <a:pt x="56" y="15"/>
                  <a:pt x="56" y="15"/>
                  <a:pt x="56" y="15"/>
                </a:cubicBezTo>
                <a:cubicBezTo>
                  <a:pt x="56" y="15"/>
                  <a:pt x="56" y="15"/>
                  <a:pt x="56" y="15"/>
                </a:cubicBezTo>
                <a:close/>
                <a:moveTo>
                  <a:pt x="56" y="15"/>
                </a:moveTo>
                <a:cubicBezTo>
                  <a:pt x="56" y="16"/>
                  <a:pt x="56" y="15"/>
                  <a:pt x="56" y="15"/>
                </a:cubicBezTo>
                <a:close/>
                <a:moveTo>
                  <a:pt x="56" y="15"/>
                </a:moveTo>
                <a:cubicBezTo>
                  <a:pt x="56" y="15"/>
                  <a:pt x="55" y="15"/>
                  <a:pt x="55" y="15"/>
                </a:cubicBezTo>
                <a:cubicBezTo>
                  <a:pt x="55" y="15"/>
                  <a:pt x="55" y="15"/>
                  <a:pt x="56" y="15"/>
                </a:cubicBezTo>
                <a:close/>
                <a:moveTo>
                  <a:pt x="57" y="15"/>
                </a:moveTo>
                <a:cubicBezTo>
                  <a:pt x="57" y="15"/>
                  <a:pt x="57" y="15"/>
                  <a:pt x="57" y="15"/>
                </a:cubicBezTo>
                <a:cubicBezTo>
                  <a:pt x="57" y="15"/>
                  <a:pt x="57" y="15"/>
                  <a:pt x="57" y="15"/>
                </a:cubicBezTo>
                <a:close/>
                <a:moveTo>
                  <a:pt x="56" y="15"/>
                </a:moveTo>
                <a:cubicBezTo>
                  <a:pt x="56" y="15"/>
                  <a:pt x="56" y="15"/>
                  <a:pt x="56" y="15"/>
                </a:cubicBezTo>
                <a:cubicBezTo>
                  <a:pt x="56" y="15"/>
                  <a:pt x="56" y="15"/>
                  <a:pt x="56" y="15"/>
                </a:cubicBezTo>
                <a:close/>
                <a:moveTo>
                  <a:pt x="58" y="15"/>
                </a:moveTo>
                <a:cubicBezTo>
                  <a:pt x="58" y="15"/>
                  <a:pt x="58" y="14"/>
                  <a:pt x="58" y="15"/>
                </a:cubicBezTo>
                <a:close/>
                <a:moveTo>
                  <a:pt x="60" y="14"/>
                </a:moveTo>
                <a:cubicBezTo>
                  <a:pt x="60" y="14"/>
                  <a:pt x="60" y="14"/>
                  <a:pt x="60" y="14"/>
                </a:cubicBezTo>
                <a:cubicBezTo>
                  <a:pt x="60" y="14"/>
                  <a:pt x="60" y="15"/>
                  <a:pt x="60" y="14"/>
                </a:cubicBezTo>
                <a:close/>
                <a:moveTo>
                  <a:pt x="56" y="14"/>
                </a:moveTo>
                <a:cubicBezTo>
                  <a:pt x="56" y="15"/>
                  <a:pt x="55" y="14"/>
                  <a:pt x="56" y="14"/>
                </a:cubicBezTo>
                <a:cubicBezTo>
                  <a:pt x="56" y="14"/>
                  <a:pt x="56" y="14"/>
                  <a:pt x="56" y="14"/>
                </a:cubicBezTo>
                <a:close/>
                <a:moveTo>
                  <a:pt x="56" y="14"/>
                </a:moveTo>
                <a:cubicBezTo>
                  <a:pt x="56" y="15"/>
                  <a:pt x="56" y="14"/>
                  <a:pt x="56" y="14"/>
                </a:cubicBezTo>
                <a:cubicBezTo>
                  <a:pt x="56" y="14"/>
                  <a:pt x="56" y="14"/>
                  <a:pt x="56" y="14"/>
                </a:cubicBezTo>
                <a:close/>
                <a:moveTo>
                  <a:pt x="57" y="14"/>
                </a:moveTo>
                <a:cubicBezTo>
                  <a:pt x="57" y="14"/>
                  <a:pt x="57" y="14"/>
                  <a:pt x="57" y="14"/>
                </a:cubicBezTo>
                <a:cubicBezTo>
                  <a:pt x="57" y="14"/>
                  <a:pt x="57" y="14"/>
                  <a:pt x="57" y="14"/>
                </a:cubicBezTo>
                <a:close/>
                <a:moveTo>
                  <a:pt x="56" y="13"/>
                </a:moveTo>
                <a:cubicBezTo>
                  <a:pt x="56" y="14"/>
                  <a:pt x="56" y="13"/>
                  <a:pt x="56" y="13"/>
                </a:cubicBezTo>
                <a:cubicBezTo>
                  <a:pt x="56" y="14"/>
                  <a:pt x="56" y="13"/>
                  <a:pt x="56" y="13"/>
                </a:cubicBezTo>
                <a:close/>
                <a:moveTo>
                  <a:pt x="53" y="13"/>
                </a:moveTo>
                <a:cubicBezTo>
                  <a:pt x="53" y="13"/>
                  <a:pt x="53" y="13"/>
                  <a:pt x="53" y="13"/>
                </a:cubicBezTo>
                <a:cubicBezTo>
                  <a:pt x="53" y="13"/>
                  <a:pt x="53" y="13"/>
                  <a:pt x="53" y="13"/>
                </a:cubicBezTo>
                <a:close/>
                <a:moveTo>
                  <a:pt x="50" y="14"/>
                </a:move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4"/>
                  <a:pt x="50" y="14"/>
                </a:cubicBezTo>
                <a:close/>
                <a:moveTo>
                  <a:pt x="49" y="14"/>
                </a:moveTo>
                <a:cubicBezTo>
                  <a:pt x="48" y="14"/>
                  <a:pt x="50" y="13"/>
                  <a:pt x="49" y="14"/>
                </a:cubicBezTo>
                <a:cubicBezTo>
                  <a:pt x="49" y="14"/>
                  <a:pt x="50" y="14"/>
                  <a:pt x="49" y="14"/>
                </a:cubicBezTo>
                <a:close/>
                <a:moveTo>
                  <a:pt x="49" y="14"/>
                </a:moveTo>
                <a:cubicBezTo>
                  <a:pt x="49" y="14"/>
                  <a:pt x="49" y="14"/>
                  <a:pt x="49" y="14"/>
                </a:cubicBezTo>
                <a:cubicBezTo>
                  <a:pt x="49" y="14"/>
                  <a:pt x="49" y="14"/>
                  <a:pt x="49" y="14"/>
                </a:cubicBezTo>
                <a:close/>
                <a:moveTo>
                  <a:pt x="52" y="14"/>
                </a:moveTo>
                <a:cubicBezTo>
                  <a:pt x="51" y="14"/>
                  <a:pt x="52" y="14"/>
                  <a:pt x="52" y="14"/>
                </a:cubicBezTo>
                <a:cubicBezTo>
                  <a:pt x="51" y="14"/>
                  <a:pt x="51" y="14"/>
                  <a:pt x="52" y="14"/>
                </a:cubicBezTo>
                <a:close/>
                <a:moveTo>
                  <a:pt x="53" y="14"/>
                </a:moveTo>
                <a:cubicBezTo>
                  <a:pt x="53" y="14"/>
                  <a:pt x="53" y="14"/>
                  <a:pt x="53" y="14"/>
                </a:cubicBezTo>
                <a:cubicBezTo>
                  <a:pt x="53" y="14"/>
                  <a:pt x="53" y="14"/>
                  <a:pt x="53" y="14"/>
                </a:cubicBezTo>
                <a:close/>
                <a:moveTo>
                  <a:pt x="52" y="15"/>
                </a:moveTo>
                <a:cubicBezTo>
                  <a:pt x="52" y="14"/>
                  <a:pt x="52" y="15"/>
                  <a:pt x="52" y="15"/>
                </a:cubicBezTo>
                <a:cubicBezTo>
                  <a:pt x="52" y="14"/>
                  <a:pt x="53" y="15"/>
                  <a:pt x="52" y="15"/>
                </a:cubicBezTo>
                <a:close/>
                <a:moveTo>
                  <a:pt x="52" y="15"/>
                </a:moveTo>
                <a:cubicBezTo>
                  <a:pt x="51" y="15"/>
                  <a:pt x="52" y="14"/>
                  <a:pt x="52" y="14"/>
                </a:cubicBezTo>
                <a:cubicBezTo>
                  <a:pt x="52" y="15"/>
                  <a:pt x="52" y="15"/>
                  <a:pt x="52" y="15"/>
                </a:cubicBezTo>
                <a:close/>
                <a:moveTo>
                  <a:pt x="54" y="15"/>
                </a:moveTo>
                <a:cubicBezTo>
                  <a:pt x="54" y="15"/>
                  <a:pt x="54" y="15"/>
                  <a:pt x="54" y="15"/>
                </a:cubicBezTo>
                <a:cubicBezTo>
                  <a:pt x="54" y="15"/>
                  <a:pt x="54" y="15"/>
                  <a:pt x="54" y="15"/>
                </a:cubicBezTo>
                <a:close/>
                <a:moveTo>
                  <a:pt x="53" y="15"/>
                </a:moveTo>
                <a:cubicBezTo>
                  <a:pt x="53" y="16"/>
                  <a:pt x="54" y="15"/>
                  <a:pt x="53" y="15"/>
                </a:cubicBezTo>
                <a:close/>
                <a:moveTo>
                  <a:pt x="52" y="15"/>
                </a:moveTo>
                <a:cubicBezTo>
                  <a:pt x="50" y="15"/>
                  <a:pt x="53" y="15"/>
                  <a:pt x="52" y="15"/>
                </a:cubicBezTo>
                <a:cubicBezTo>
                  <a:pt x="52" y="15"/>
                  <a:pt x="52" y="15"/>
                  <a:pt x="52" y="15"/>
                </a:cubicBezTo>
                <a:close/>
                <a:moveTo>
                  <a:pt x="51" y="14"/>
                </a:moveTo>
                <a:cubicBezTo>
                  <a:pt x="51" y="14"/>
                  <a:pt x="51" y="15"/>
                  <a:pt x="51" y="15"/>
                </a:cubicBezTo>
                <a:cubicBezTo>
                  <a:pt x="51" y="15"/>
                  <a:pt x="51" y="14"/>
                  <a:pt x="51" y="14"/>
                </a:cubicBezTo>
                <a:close/>
                <a:moveTo>
                  <a:pt x="50" y="14"/>
                </a:moveTo>
                <a:cubicBezTo>
                  <a:pt x="51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lose/>
                <a:moveTo>
                  <a:pt x="50" y="14"/>
                </a:moveTo>
                <a:cubicBezTo>
                  <a:pt x="50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lose/>
                <a:moveTo>
                  <a:pt x="48" y="14"/>
                </a:moveTo>
                <a:cubicBezTo>
                  <a:pt x="49" y="13"/>
                  <a:pt x="48" y="14"/>
                  <a:pt x="49" y="14"/>
                </a:cubicBezTo>
                <a:cubicBezTo>
                  <a:pt x="48" y="14"/>
                  <a:pt x="48" y="14"/>
                  <a:pt x="48" y="14"/>
                </a:cubicBezTo>
                <a:cubicBezTo>
                  <a:pt x="49" y="13"/>
                  <a:pt x="48" y="14"/>
                  <a:pt x="48" y="14"/>
                </a:cubicBezTo>
                <a:close/>
                <a:moveTo>
                  <a:pt x="44" y="14"/>
                </a:moveTo>
                <a:cubicBezTo>
                  <a:pt x="44" y="14"/>
                  <a:pt x="44" y="13"/>
                  <a:pt x="44" y="13"/>
                </a:cubicBezTo>
                <a:cubicBezTo>
                  <a:pt x="44" y="14"/>
                  <a:pt x="44" y="14"/>
                  <a:pt x="44" y="14"/>
                </a:cubicBezTo>
                <a:close/>
                <a:moveTo>
                  <a:pt x="46" y="14"/>
                </a:moveTo>
                <a:cubicBezTo>
                  <a:pt x="46" y="14"/>
                  <a:pt x="47" y="14"/>
                  <a:pt x="47" y="14"/>
                </a:cubicBezTo>
                <a:cubicBezTo>
                  <a:pt x="46" y="14"/>
                  <a:pt x="46" y="14"/>
                  <a:pt x="46" y="14"/>
                </a:cubicBezTo>
                <a:close/>
                <a:moveTo>
                  <a:pt x="47" y="14"/>
                </a:move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lose/>
                <a:moveTo>
                  <a:pt x="47" y="14"/>
                </a:move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lose/>
                <a:moveTo>
                  <a:pt x="44" y="14"/>
                </a:moveTo>
                <a:cubicBezTo>
                  <a:pt x="44" y="14"/>
                  <a:pt x="44" y="14"/>
                  <a:pt x="44" y="14"/>
                </a:cubicBezTo>
                <a:cubicBezTo>
                  <a:pt x="44" y="14"/>
                  <a:pt x="44" y="14"/>
                  <a:pt x="44" y="14"/>
                </a:cubicBezTo>
                <a:close/>
                <a:moveTo>
                  <a:pt x="45" y="14"/>
                </a:moveTo>
                <a:cubicBezTo>
                  <a:pt x="45" y="14"/>
                  <a:pt x="45" y="14"/>
                  <a:pt x="45" y="14"/>
                </a:cubicBezTo>
                <a:cubicBezTo>
                  <a:pt x="45" y="14"/>
                  <a:pt x="45" y="14"/>
                  <a:pt x="45" y="14"/>
                </a:cubicBezTo>
                <a:close/>
                <a:moveTo>
                  <a:pt x="44" y="15"/>
                </a:moveTo>
                <a:cubicBezTo>
                  <a:pt x="43" y="15"/>
                  <a:pt x="41" y="14"/>
                  <a:pt x="43" y="13"/>
                </a:cubicBezTo>
                <a:cubicBezTo>
                  <a:pt x="43" y="14"/>
                  <a:pt x="44" y="14"/>
                  <a:pt x="44" y="15"/>
                </a:cubicBezTo>
                <a:cubicBezTo>
                  <a:pt x="43" y="15"/>
                  <a:pt x="44" y="14"/>
                  <a:pt x="44" y="15"/>
                </a:cubicBezTo>
                <a:close/>
                <a:moveTo>
                  <a:pt x="44" y="15"/>
                </a:moveTo>
                <a:cubicBezTo>
                  <a:pt x="45" y="15"/>
                  <a:pt x="44" y="15"/>
                  <a:pt x="44" y="15"/>
                </a:cubicBezTo>
                <a:cubicBezTo>
                  <a:pt x="44" y="15"/>
                  <a:pt x="44" y="15"/>
                  <a:pt x="44" y="15"/>
                </a:cubicBezTo>
                <a:close/>
                <a:moveTo>
                  <a:pt x="43" y="15"/>
                </a:moveTo>
                <a:cubicBezTo>
                  <a:pt x="43" y="14"/>
                  <a:pt x="44" y="15"/>
                  <a:pt x="43" y="15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5"/>
                  <a:pt x="43" y="15"/>
                  <a:pt x="43" y="15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6"/>
                  <a:pt x="43" y="16"/>
                  <a:pt x="43" y="16"/>
                </a:cubicBezTo>
                <a:cubicBezTo>
                  <a:pt x="43" y="16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5"/>
                  <a:pt x="43" y="16"/>
                  <a:pt x="43" y="16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4" y="15"/>
                </a:moveTo>
                <a:cubicBezTo>
                  <a:pt x="44" y="15"/>
                  <a:pt x="44" y="15"/>
                  <a:pt x="44" y="15"/>
                </a:cubicBezTo>
                <a:cubicBezTo>
                  <a:pt x="44" y="15"/>
                  <a:pt x="44" y="15"/>
                  <a:pt x="44" y="15"/>
                </a:cubicBezTo>
                <a:close/>
                <a:moveTo>
                  <a:pt x="42" y="15"/>
                </a:moveTo>
                <a:cubicBezTo>
                  <a:pt x="42" y="15"/>
                  <a:pt x="42" y="15"/>
                  <a:pt x="42" y="15"/>
                </a:cubicBezTo>
                <a:cubicBezTo>
                  <a:pt x="42" y="15"/>
                  <a:pt x="42" y="15"/>
                  <a:pt x="42" y="15"/>
                </a:cubicBezTo>
                <a:close/>
                <a:moveTo>
                  <a:pt x="38" y="15"/>
                </a:move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5"/>
                  <a:pt x="38" y="15"/>
                </a:cubicBezTo>
                <a:close/>
                <a:moveTo>
                  <a:pt x="38" y="15"/>
                </a:moveTo>
                <a:cubicBezTo>
                  <a:pt x="38" y="13"/>
                  <a:pt x="39" y="18"/>
                  <a:pt x="38" y="15"/>
                </a:cubicBezTo>
                <a:cubicBezTo>
                  <a:pt x="38" y="14"/>
                  <a:pt x="38" y="15"/>
                  <a:pt x="38" y="15"/>
                </a:cubicBezTo>
                <a:close/>
                <a:moveTo>
                  <a:pt x="36" y="15"/>
                </a:moveTo>
                <a:cubicBezTo>
                  <a:pt x="36" y="15"/>
                  <a:pt x="36" y="15"/>
                  <a:pt x="36" y="15"/>
                </a:cubicBezTo>
                <a:cubicBezTo>
                  <a:pt x="36" y="16"/>
                  <a:pt x="36" y="15"/>
                  <a:pt x="36" y="15"/>
                </a:cubicBezTo>
                <a:close/>
                <a:moveTo>
                  <a:pt x="35" y="15"/>
                </a:moveTo>
                <a:cubicBezTo>
                  <a:pt x="35" y="15"/>
                  <a:pt x="36" y="15"/>
                  <a:pt x="35" y="15"/>
                </a:cubicBezTo>
                <a:close/>
                <a:moveTo>
                  <a:pt x="34" y="14"/>
                </a:moveTo>
                <a:cubicBezTo>
                  <a:pt x="35" y="15"/>
                  <a:pt x="35" y="15"/>
                  <a:pt x="34" y="14"/>
                </a:cubicBezTo>
                <a:cubicBezTo>
                  <a:pt x="34" y="14"/>
                  <a:pt x="34" y="14"/>
                  <a:pt x="34" y="14"/>
                </a:cubicBezTo>
                <a:close/>
                <a:moveTo>
                  <a:pt x="33" y="15"/>
                </a:moveTo>
                <a:cubicBezTo>
                  <a:pt x="33" y="15"/>
                  <a:pt x="32" y="14"/>
                  <a:pt x="33" y="14"/>
                </a:cubicBezTo>
                <a:cubicBezTo>
                  <a:pt x="33" y="15"/>
                  <a:pt x="33" y="15"/>
                  <a:pt x="33" y="15"/>
                </a:cubicBezTo>
                <a:close/>
                <a:moveTo>
                  <a:pt x="32" y="15"/>
                </a:moveTo>
                <a:cubicBezTo>
                  <a:pt x="32" y="15"/>
                  <a:pt x="32" y="14"/>
                  <a:pt x="32" y="15"/>
                </a:cubicBezTo>
                <a:cubicBezTo>
                  <a:pt x="32" y="15"/>
                  <a:pt x="32" y="15"/>
                  <a:pt x="32" y="15"/>
                </a:cubicBezTo>
                <a:close/>
                <a:moveTo>
                  <a:pt x="32" y="15"/>
                </a:moveTo>
                <a:cubicBezTo>
                  <a:pt x="32" y="15"/>
                  <a:pt x="31" y="15"/>
                  <a:pt x="32" y="15"/>
                </a:cubicBezTo>
                <a:cubicBezTo>
                  <a:pt x="32" y="15"/>
                  <a:pt x="32" y="16"/>
                  <a:pt x="32" y="15"/>
                </a:cubicBezTo>
                <a:close/>
                <a:moveTo>
                  <a:pt x="30" y="15"/>
                </a:moveTo>
                <a:cubicBezTo>
                  <a:pt x="30" y="15"/>
                  <a:pt x="30" y="15"/>
                  <a:pt x="30" y="15"/>
                </a:cubicBezTo>
                <a:cubicBezTo>
                  <a:pt x="30" y="15"/>
                  <a:pt x="30" y="15"/>
                  <a:pt x="30" y="15"/>
                </a:cubicBezTo>
                <a:close/>
                <a:moveTo>
                  <a:pt x="33" y="16"/>
                </a:moveTo>
                <a:cubicBezTo>
                  <a:pt x="33" y="15"/>
                  <a:pt x="33" y="15"/>
                  <a:pt x="33" y="15"/>
                </a:cubicBezTo>
                <a:cubicBezTo>
                  <a:pt x="33" y="15"/>
                  <a:pt x="33" y="16"/>
                  <a:pt x="33" y="16"/>
                </a:cubicBezTo>
                <a:close/>
                <a:moveTo>
                  <a:pt x="30" y="16"/>
                </a:moveTo>
                <a:cubicBezTo>
                  <a:pt x="30" y="15"/>
                  <a:pt x="30" y="15"/>
                  <a:pt x="30" y="15"/>
                </a:cubicBezTo>
                <a:cubicBezTo>
                  <a:pt x="30" y="15"/>
                  <a:pt x="30" y="16"/>
                  <a:pt x="30" y="16"/>
                </a:cubicBezTo>
                <a:close/>
                <a:moveTo>
                  <a:pt x="28" y="15"/>
                </a:moveTo>
                <a:cubicBezTo>
                  <a:pt x="28" y="17"/>
                  <a:pt x="29" y="15"/>
                  <a:pt x="28" y="15"/>
                </a:cubicBezTo>
                <a:cubicBezTo>
                  <a:pt x="28" y="16"/>
                  <a:pt x="28" y="15"/>
                  <a:pt x="28" y="15"/>
                </a:cubicBezTo>
                <a:close/>
                <a:moveTo>
                  <a:pt x="27" y="16"/>
                </a:moveTo>
                <a:cubicBezTo>
                  <a:pt x="27" y="16"/>
                  <a:pt x="27" y="16"/>
                  <a:pt x="27" y="16"/>
                </a:cubicBezTo>
                <a:cubicBezTo>
                  <a:pt x="27" y="16"/>
                  <a:pt x="27" y="16"/>
                  <a:pt x="27" y="16"/>
                </a:cubicBezTo>
                <a:close/>
                <a:moveTo>
                  <a:pt x="32" y="17"/>
                </a:moveTo>
                <a:cubicBezTo>
                  <a:pt x="32" y="16"/>
                  <a:pt x="32" y="16"/>
                  <a:pt x="32" y="16"/>
                </a:cubicBezTo>
                <a:cubicBezTo>
                  <a:pt x="32" y="16"/>
                  <a:pt x="32" y="17"/>
                  <a:pt x="32" y="17"/>
                </a:cubicBezTo>
                <a:cubicBezTo>
                  <a:pt x="32" y="16"/>
                  <a:pt x="32" y="17"/>
                  <a:pt x="32" y="17"/>
                </a:cubicBezTo>
                <a:close/>
                <a:moveTo>
                  <a:pt x="31" y="17"/>
                </a:moveTo>
                <a:cubicBezTo>
                  <a:pt x="29" y="13"/>
                  <a:pt x="32" y="18"/>
                  <a:pt x="31" y="17"/>
                </a:cubicBezTo>
                <a:cubicBezTo>
                  <a:pt x="30" y="16"/>
                  <a:pt x="31" y="17"/>
                  <a:pt x="31" y="17"/>
                </a:cubicBezTo>
                <a:close/>
                <a:moveTo>
                  <a:pt x="30" y="17"/>
                </a:moveTo>
                <a:cubicBezTo>
                  <a:pt x="30" y="17"/>
                  <a:pt x="30" y="17"/>
                  <a:pt x="30" y="17"/>
                </a:cubicBezTo>
                <a:cubicBezTo>
                  <a:pt x="30" y="17"/>
                  <a:pt x="30" y="17"/>
                  <a:pt x="30" y="17"/>
                </a:cubicBezTo>
                <a:close/>
                <a:moveTo>
                  <a:pt x="30" y="17"/>
                </a:moveTo>
                <a:cubicBezTo>
                  <a:pt x="30" y="17"/>
                  <a:pt x="30" y="17"/>
                  <a:pt x="31" y="17"/>
                </a:cubicBezTo>
                <a:cubicBezTo>
                  <a:pt x="31" y="17"/>
                  <a:pt x="31" y="17"/>
                  <a:pt x="30" y="17"/>
                </a:cubicBezTo>
                <a:close/>
                <a:moveTo>
                  <a:pt x="29" y="17"/>
                </a:moveTo>
                <a:cubicBezTo>
                  <a:pt x="29" y="17"/>
                  <a:pt x="30" y="17"/>
                  <a:pt x="29" y="17"/>
                </a:cubicBezTo>
                <a:close/>
                <a:moveTo>
                  <a:pt x="31" y="18"/>
                </a:moveTo>
                <a:cubicBezTo>
                  <a:pt x="32" y="18"/>
                  <a:pt x="31" y="18"/>
                  <a:pt x="32" y="18"/>
                </a:cubicBezTo>
                <a:cubicBezTo>
                  <a:pt x="32" y="18"/>
                  <a:pt x="32" y="18"/>
                  <a:pt x="31" y="18"/>
                </a:cubicBezTo>
                <a:close/>
                <a:moveTo>
                  <a:pt x="31" y="18"/>
                </a:moveTo>
                <a:cubicBezTo>
                  <a:pt x="31" y="18"/>
                  <a:pt x="30" y="17"/>
                  <a:pt x="31" y="18"/>
                </a:cubicBezTo>
                <a:cubicBezTo>
                  <a:pt x="31" y="18"/>
                  <a:pt x="31" y="18"/>
                  <a:pt x="31" y="18"/>
                </a:cubicBezTo>
                <a:close/>
                <a:moveTo>
                  <a:pt x="30" y="18"/>
                </a:moveTo>
                <a:cubicBezTo>
                  <a:pt x="30" y="18"/>
                  <a:pt x="30" y="18"/>
                  <a:pt x="30" y="18"/>
                </a:cubicBezTo>
                <a:cubicBezTo>
                  <a:pt x="30" y="18"/>
                  <a:pt x="30" y="17"/>
                  <a:pt x="30" y="18"/>
                </a:cubicBezTo>
                <a:close/>
                <a:moveTo>
                  <a:pt x="32" y="17"/>
                </a:moveTo>
                <a:cubicBezTo>
                  <a:pt x="32" y="17"/>
                  <a:pt x="32" y="18"/>
                  <a:pt x="32" y="18"/>
                </a:cubicBezTo>
                <a:cubicBezTo>
                  <a:pt x="32" y="18"/>
                  <a:pt x="32" y="17"/>
                  <a:pt x="32" y="17"/>
                </a:cubicBezTo>
                <a:close/>
                <a:moveTo>
                  <a:pt x="27" y="18"/>
                </a:moveTo>
                <a:cubicBezTo>
                  <a:pt x="27" y="18"/>
                  <a:pt x="27" y="18"/>
                  <a:pt x="27" y="18"/>
                </a:cubicBezTo>
                <a:cubicBezTo>
                  <a:pt x="27" y="18"/>
                  <a:pt x="27" y="18"/>
                  <a:pt x="27" y="18"/>
                </a:cubicBezTo>
                <a:close/>
                <a:moveTo>
                  <a:pt x="27" y="18"/>
                </a:moveTo>
                <a:cubicBezTo>
                  <a:pt x="27" y="18"/>
                  <a:pt x="27" y="18"/>
                  <a:pt x="26" y="18"/>
                </a:cubicBezTo>
                <a:cubicBezTo>
                  <a:pt x="26" y="18"/>
                  <a:pt x="27" y="18"/>
                  <a:pt x="27" y="18"/>
                </a:cubicBezTo>
                <a:close/>
                <a:moveTo>
                  <a:pt x="27" y="17"/>
                </a:moveTo>
                <a:cubicBezTo>
                  <a:pt x="27" y="17"/>
                  <a:pt x="27" y="18"/>
                  <a:pt x="27" y="18"/>
                </a:cubicBezTo>
                <a:cubicBezTo>
                  <a:pt x="27" y="18"/>
                  <a:pt x="27" y="17"/>
                  <a:pt x="27" y="17"/>
                </a:cubicBezTo>
                <a:close/>
                <a:moveTo>
                  <a:pt x="27" y="17"/>
                </a:moveTo>
                <a:cubicBezTo>
                  <a:pt x="27" y="18"/>
                  <a:pt x="27" y="18"/>
                  <a:pt x="27" y="17"/>
                </a:cubicBezTo>
                <a:cubicBezTo>
                  <a:pt x="27" y="17"/>
                  <a:pt x="27" y="17"/>
                  <a:pt x="27" y="17"/>
                </a:cubicBezTo>
                <a:close/>
                <a:moveTo>
                  <a:pt x="28" y="17"/>
                </a:moveTo>
                <a:cubicBezTo>
                  <a:pt x="32" y="17"/>
                  <a:pt x="26" y="17"/>
                  <a:pt x="28" y="17"/>
                </a:cubicBezTo>
                <a:cubicBezTo>
                  <a:pt x="29" y="17"/>
                  <a:pt x="28" y="17"/>
                  <a:pt x="28" y="17"/>
                </a:cubicBezTo>
                <a:close/>
                <a:moveTo>
                  <a:pt x="28" y="17"/>
                </a:moveTo>
                <a:cubicBezTo>
                  <a:pt x="28" y="16"/>
                  <a:pt x="28" y="16"/>
                  <a:pt x="28" y="16"/>
                </a:cubicBezTo>
                <a:cubicBezTo>
                  <a:pt x="28" y="16"/>
                  <a:pt x="29" y="17"/>
                  <a:pt x="28" y="17"/>
                </a:cubicBezTo>
                <a:close/>
                <a:moveTo>
                  <a:pt x="27" y="16"/>
                </a:moveTo>
                <a:cubicBezTo>
                  <a:pt x="27" y="16"/>
                  <a:pt x="27" y="16"/>
                  <a:pt x="27" y="16"/>
                </a:cubicBezTo>
                <a:cubicBezTo>
                  <a:pt x="28" y="16"/>
                  <a:pt x="27" y="17"/>
                  <a:pt x="27" y="16"/>
                </a:cubicBezTo>
                <a:close/>
                <a:moveTo>
                  <a:pt x="26" y="16"/>
                </a:moveTo>
                <a:cubicBezTo>
                  <a:pt x="26" y="16"/>
                  <a:pt x="26" y="16"/>
                  <a:pt x="26" y="16"/>
                </a:cubicBezTo>
                <a:cubicBezTo>
                  <a:pt x="26" y="16"/>
                  <a:pt x="26" y="16"/>
                  <a:pt x="26" y="16"/>
                </a:cubicBezTo>
                <a:close/>
                <a:moveTo>
                  <a:pt x="26" y="16"/>
                </a:moveTo>
                <a:cubicBezTo>
                  <a:pt x="27" y="16"/>
                  <a:pt x="27" y="16"/>
                  <a:pt x="26" y="16"/>
                </a:cubicBezTo>
                <a:cubicBezTo>
                  <a:pt x="26" y="16"/>
                  <a:pt x="26" y="16"/>
                  <a:pt x="26" y="16"/>
                </a:cubicBezTo>
                <a:cubicBezTo>
                  <a:pt x="27" y="16"/>
                  <a:pt x="26" y="16"/>
                  <a:pt x="26" y="16"/>
                </a:cubicBezTo>
                <a:close/>
                <a:moveTo>
                  <a:pt x="26" y="15"/>
                </a:moveTo>
                <a:cubicBezTo>
                  <a:pt x="26" y="16"/>
                  <a:pt x="25" y="15"/>
                  <a:pt x="26" y="15"/>
                </a:cubicBezTo>
                <a:cubicBezTo>
                  <a:pt x="26" y="16"/>
                  <a:pt x="26" y="15"/>
                  <a:pt x="26" y="15"/>
                </a:cubicBezTo>
                <a:close/>
                <a:moveTo>
                  <a:pt x="26" y="16"/>
                </a:moveTo>
                <a:cubicBezTo>
                  <a:pt x="26" y="15"/>
                  <a:pt x="27" y="15"/>
                  <a:pt x="27" y="15"/>
                </a:cubicBezTo>
                <a:cubicBezTo>
                  <a:pt x="27" y="15"/>
                  <a:pt x="27" y="16"/>
                  <a:pt x="26" y="16"/>
                </a:cubicBezTo>
                <a:close/>
                <a:moveTo>
                  <a:pt x="27" y="16"/>
                </a:moveTo>
                <a:cubicBezTo>
                  <a:pt x="27" y="16"/>
                  <a:pt x="27" y="15"/>
                  <a:pt x="27" y="15"/>
                </a:cubicBezTo>
                <a:cubicBezTo>
                  <a:pt x="27" y="15"/>
                  <a:pt x="27" y="15"/>
                  <a:pt x="27" y="16"/>
                </a:cubicBezTo>
                <a:close/>
                <a:moveTo>
                  <a:pt x="28" y="15"/>
                </a:moveTo>
                <a:cubicBezTo>
                  <a:pt x="28" y="15"/>
                  <a:pt x="28" y="15"/>
                  <a:pt x="28" y="15"/>
                </a:cubicBezTo>
                <a:cubicBezTo>
                  <a:pt x="28" y="15"/>
                  <a:pt x="29" y="15"/>
                  <a:pt x="28" y="15"/>
                </a:cubicBezTo>
                <a:close/>
                <a:moveTo>
                  <a:pt x="28" y="15"/>
                </a:moveTo>
                <a:cubicBezTo>
                  <a:pt x="28" y="15"/>
                  <a:pt x="28" y="15"/>
                  <a:pt x="28" y="15"/>
                </a:cubicBezTo>
                <a:cubicBezTo>
                  <a:pt x="28" y="15"/>
                  <a:pt x="28" y="15"/>
                  <a:pt x="28" y="15"/>
                </a:cubicBezTo>
                <a:close/>
                <a:moveTo>
                  <a:pt x="29" y="14"/>
                </a:moveTo>
                <a:cubicBezTo>
                  <a:pt x="29" y="15"/>
                  <a:pt x="29" y="16"/>
                  <a:pt x="29" y="14"/>
                </a:cubicBezTo>
                <a:cubicBezTo>
                  <a:pt x="29" y="14"/>
                  <a:pt x="29" y="15"/>
                  <a:pt x="29" y="14"/>
                </a:cubicBezTo>
                <a:close/>
                <a:moveTo>
                  <a:pt x="28" y="14"/>
                </a:moveTo>
                <a:cubicBezTo>
                  <a:pt x="28" y="14"/>
                  <a:pt x="28" y="14"/>
                  <a:pt x="28" y="14"/>
                </a:cubicBezTo>
                <a:cubicBezTo>
                  <a:pt x="28" y="14"/>
                  <a:pt x="28" y="14"/>
                  <a:pt x="28" y="14"/>
                </a:cubicBezTo>
                <a:close/>
                <a:moveTo>
                  <a:pt x="26" y="14"/>
                </a:moveTo>
                <a:cubicBezTo>
                  <a:pt x="27" y="14"/>
                  <a:pt x="27" y="14"/>
                  <a:pt x="26" y="14"/>
                </a:cubicBezTo>
                <a:cubicBezTo>
                  <a:pt x="26" y="14"/>
                  <a:pt x="26" y="14"/>
                  <a:pt x="26" y="14"/>
                </a:cubicBezTo>
                <a:cubicBezTo>
                  <a:pt x="27" y="14"/>
                  <a:pt x="26" y="14"/>
                  <a:pt x="26" y="14"/>
                </a:cubicBezTo>
                <a:close/>
                <a:moveTo>
                  <a:pt x="23" y="14"/>
                </a:moveTo>
                <a:cubicBezTo>
                  <a:pt x="23" y="14"/>
                  <a:pt x="24" y="14"/>
                  <a:pt x="23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1" y="13"/>
                </a:moveTo>
                <a:cubicBezTo>
                  <a:pt x="21" y="13"/>
                  <a:pt x="21" y="14"/>
                  <a:pt x="21" y="14"/>
                </a:cubicBezTo>
                <a:cubicBezTo>
                  <a:pt x="21" y="13"/>
                  <a:pt x="21" y="13"/>
                  <a:pt x="21" y="13"/>
                </a:cubicBezTo>
                <a:close/>
                <a:moveTo>
                  <a:pt x="23" y="13"/>
                </a:moveTo>
                <a:cubicBezTo>
                  <a:pt x="23" y="13"/>
                  <a:pt x="23" y="16"/>
                  <a:pt x="23" y="13"/>
                </a:cubicBezTo>
                <a:cubicBezTo>
                  <a:pt x="22" y="13"/>
                  <a:pt x="23" y="12"/>
                  <a:pt x="23" y="13"/>
                </a:cubicBezTo>
                <a:close/>
                <a:moveTo>
                  <a:pt x="23" y="12"/>
                </a:moveTo>
                <a:cubicBezTo>
                  <a:pt x="23" y="12"/>
                  <a:pt x="24" y="13"/>
                  <a:pt x="23" y="13"/>
                </a:cubicBezTo>
                <a:cubicBezTo>
                  <a:pt x="23" y="12"/>
                  <a:pt x="23" y="12"/>
                  <a:pt x="23" y="12"/>
                </a:cubicBezTo>
                <a:close/>
                <a:moveTo>
                  <a:pt x="23" y="12"/>
                </a:move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2" y="12"/>
                  <a:pt x="23" y="12"/>
                </a:cubicBezTo>
                <a:close/>
                <a:moveTo>
                  <a:pt x="22" y="12"/>
                </a:moveTo>
                <a:cubicBezTo>
                  <a:pt x="22" y="12"/>
                  <a:pt x="22" y="12"/>
                  <a:pt x="22" y="12"/>
                </a:cubicBezTo>
                <a:cubicBezTo>
                  <a:pt x="22" y="12"/>
                  <a:pt x="22" y="12"/>
                  <a:pt x="22" y="12"/>
                </a:cubicBezTo>
                <a:close/>
                <a:moveTo>
                  <a:pt x="20" y="12"/>
                </a:moveTo>
                <a:cubicBezTo>
                  <a:pt x="20" y="12"/>
                  <a:pt x="20" y="12"/>
                  <a:pt x="20" y="12"/>
                </a:cubicBezTo>
                <a:cubicBezTo>
                  <a:pt x="20" y="12"/>
                  <a:pt x="20" y="12"/>
                  <a:pt x="20" y="12"/>
                </a:cubicBezTo>
                <a:close/>
                <a:moveTo>
                  <a:pt x="19" y="12"/>
                </a:moveTo>
                <a:cubicBezTo>
                  <a:pt x="19" y="12"/>
                  <a:pt x="19" y="12"/>
                  <a:pt x="20" y="12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8" y="12"/>
                </a:moveTo>
                <a:cubicBezTo>
                  <a:pt x="18" y="12"/>
                  <a:pt x="18" y="13"/>
                  <a:pt x="18" y="12"/>
                </a:cubicBezTo>
                <a:cubicBezTo>
                  <a:pt x="18" y="12"/>
                  <a:pt x="18" y="12"/>
                  <a:pt x="18" y="12"/>
                </a:cubicBezTo>
                <a:close/>
                <a:moveTo>
                  <a:pt x="19" y="13"/>
                </a:moveTo>
                <a:cubicBezTo>
                  <a:pt x="19" y="13"/>
                  <a:pt x="19" y="13"/>
                  <a:pt x="20" y="13"/>
                </a:cubicBezTo>
                <a:cubicBezTo>
                  <a:pt x="20" y="13"/>
                  <a:pt x="19" y="13"/>
                  <a:pt x="19" y="13"/>
                </a:cubicBezTo>
                <a:close/>
                <a:moveTo>
                  <a:pt x="18" y="13"/>
                </a:moveTo>
                <a:cubicBezTo>
                  <a:pt x="18" y="13"/>
                  <a:pt x="18" y="12"/>
                  <a:pt x="18" y="13"/>
                </a:cubicBezTo>
                <a:cubicBezTo>
                  <a:pt x="18" y="13"/>
                  <a:pt x="18" y="13"/>
                  <a:pt x="18" y="13"/>
                </a:cubicBezTo>
                <a:close/>
                <a:moveTo>
                  <a:pt x="19" y="13"/>
                </a:moveTo>
                <a:cubicBezTo>
                  <a:pt x="19" y="13"/>
                  <a:pt x="19" y="13"/>
                  <a:pt x="19" y="13"/>
                </a:cubicBezTo>
                <a:cubicBezTo>
                  <a:pt x="19" y="13"/>
                  <a:pt x="19" y="13"/>
                  <a:pt x="19" y="13"/>
                </a:cubicBezTo>
                <a:close/>
                <a:moveTo>
                  <a:pt x="18" y="13"/>
                </a:moveTo>
                <a:cubicBezTo>
                  <a:pt x="18" y="13"/>
                  <a:pt x="18" y="13"/>
                  <a:pt x="18" y="13"/>
                </a:cubicBezTo>
                <a:close/>
                <a:moveTo>
                  <a:pt x="15" y="15"/>
                </a:moveTo>
                <a:cubicBezTo>
                  <a:pt x="15" y="14"/>
                  <a:pt x="16" y="14"/>
                  <a:pt x="16" y="15"/>
                </a:cubicBezTo>
                <a:cubicBezTo>
                  <a:pt x="16" y="15"/>
                  <a:pt x="15" y="15"/>
                  <a:pt x="15" y="15"/>
                </a:cubicBezTo>
                <a:close/>
                <a:moveTo>
                  <a:pt x="10" y="14"/>
                </a:moveTo>
                <a:cubicBezTo>
                  <a:pt x="10" y="14"/>
                  <a:pt x="11" y="15"/>
                  <a:pt x="10" y="14"/>
                </a:cubicBezTo>
                <a:close/>
                <a:moveTo>
                  <a:pt x="14" y="15"/>
                </a:moveTo>
                <a:cubicBezTo>
                  <a:pt x="14" y="15"/>
                  <a:pt x="14" y="14"/>
                  <a:pt x="14" y="14"/>
                </a:cubicBezTo>
                <a:cubicBezTo>
                  <a:pt x="14" y="14"/>
                  <a:pt x="14" y="15"/>
                  <a:pt x="14" y="15"/>
                </a:cubicBezTo>
                <a:close/>
                <a:moveTo>
                  <a:pt x="18" y="15"/>
                </a:moveTo>
                <a:cubicBezTo>
                  <a:pt x="18" y="15"/>
                  <a:pt x="18" y="15"/>
                  <a:pt x="18" y="15"/>
                </a:cubicBezTo>
                <a:cubicBezTo>
                  <a:pt x="18" y="15"/>
                  <a:pt x="18" y="15"/>
                  <a:pt x="18" y="15"/>
                </a:cubicBezTo>
                <a:close/>
                <a:moveTo>
                  <a:pt x="11" y="15"/>
                </a:moveTo>
                <a:cubicBezTo>
                  <a:pt x="11" y="15"/>
                  <a:pt x="11" y="15"/>
                  <a:pt x="11" y="15"/>
                </a:cubicBezTo>
                <a:cubicBezTo>
                  <a:pt x="11" y="15"/>
                  <a:pt x="11" y="15"/>
                  <a:pt x="11" y="15"/>
                </a:cubicBezTo>
                <a:close/>
                <a:moveTo>
                  <a:pt x="10" y="15"/>
                </a:moveTo>
                <a:cubicBezTo>
                  <a:pt x="10" y="15"/>
                  <a:pt x="10" y="15"/>
                  <a:pt x="10" y="15"/>
                </a:cubicBezTo>
                <a:cubicBezTo>
                  <a:pt x="10" y="15"/>
                  <a:pt x="10" y="15"/>
                  <a:pt x="10" y="15"/>
                </a:cubicBezTo>
                <a:close/>
                <a:moveTo>
                  <a:pt x="12" y="15"/>
                </a:moveTo>
                <a:cubicBezTo>
                  <a:pt x="12" y="15"/>
                  <a:pt x="12" y="15"/>
                  <a:pt x="12" y="15"/>
                </a:cubicBezTo>
                <a:cubicBezTo>
                  <a:pt x="12" y="15"/>
                  <a:pt x="12" y="15"/>
                  <a:pt x="12" y="15"/>
                </a:cubicBezTo>
                <a:close/>
                <a:moveTo>
                  <a:pt x="14" y="15"/>
                </a:moveTo>
                <a:cubicBezTo>
                  <a:pt x="14" y="15"/>
                  <a:pt x="14" y="15"/>
                  <a:pt x="14" y="15"/>
                </a:cubicBezTo>
                <a:cubicBezTo>
                  <a:pt x="14" y="15"/>
                  <a:pt x="15" y="15"/>
                  <a:pt x="14" y="15"/>
                </a:cubicBezTo>
                <a:close/>
                <a:moveTo>
                  <a:pt x="15" y="15"/>
                </a:moveTo>
                <a:cubicBezTo>
                  <a:pt x="15" y="15"/>
                  <a:pt x="15" y="15"/>
                  <a:pt x="15" y="15"/>
                </a:cubicBezTo>
                <a:cubicBezTo>
                  <a:pt x="15" y="15"/>
                  <a:pt x="15" y="15"/>
                  <a:pt x="15" y="15"/>
                </a:cubicBezTo>
                <a:close/>
                <a:moveTo>
                  <a:pt x="14" y="15"/>
                </a:moveTo>
                <a:cubicBezTo>
                  <a:pt x="14" y="15"/>
                  <a:pt x="14" y="15"/>
                  <a:pt x="14" y="15"/>
                </a:cubicBezTo>
                <a:cubicBezTo>
                  <a:pt x="14" y="15"/>
                  <a:pt x="14" y="15"/>
                  <a:pt x="14" y="15"/>
                </a:cubicBezTo>
                <a:close/>
                <a:moveTo>
                  <a:pt x="17" y="15"/>
                </a:moveTo>
                <a:cubicBezTo>
                  <a:pt x="17" y="15"/>
                  <a:pt x="17" y="15"/>
                  <a:pt x="17" y="15"/>
                </a:cubicBezTo>
                <a:cubicBezTo>
                  <a:pt x="17" y="15"/>
                  <a:pt x="17" y="15"/>
                  <a:pt x="17" y="15"/>
                </a:cubicBezTo>
                <a:close/>
                <a:moveTo>
                  <a:pt x="17" y="15"/>
                </a:moveTo>
                <a:cubicBezTo>
                  <a:pt x="16" y="15"/>
                  <a:pt x="17" y="15"/>
                  <a:pt x="17" y="15"/>
                </a:cubicBezTo>
                <a:close/>
                <a:moveTo>
                  <a:pt x="15" y="15"/>
                </a:moveTo>
                <a:cubicBezTo>
                  <a:pt x="16" y="15"/>
                  <a:pt x="16" y="15"/>
                  <a:pt x="15" y="15"/>
                </a:cubicBezTo>
                <a:cubicBezTo>
                  <a:pt x="15" y="15"/>
                  <a:pt x="15" y="15"/>
                  <a:pt x="15" y="15"/>
                </a:cubicBezTo>
                <a:close/>
                <a:moveTo>
                  <a:pt x="16" y="15"/>
                </a:moveTo>
                <a:cubicBezTo>
                  <a:pt x="16" y="15"/>
                  <a:pt x="16" y="15"/>
                  <a:pt x="16" y="15"/>
                </a:cubicBezTo>
                <a:cubicBezTo>
                  <a:pt x="16" y="15"/>
                  <a:pt x="16" y="15"/>
                  <a:pt x="16" y="15"/>
                </a:cubicBezTo>
                <a:close/>
                <a:moveTo>
                  <a:pt x="17" y="16"/>
                </a:moveTo>
                <a:cubicBezTo>
                  <a:pt x="17" y="15"/>
                  <a:pt x="18" y="16"/>
                  <a:pt x="17" y="16"/>
                </a:cubicBezTo>
                <a:cubicBezTo>
                  <a:pt x="17" y="15"/>
                  <a:pt x="17" y="16"/>
                  <a:pt x="17" y="16"/>
                </a:cubicBezTo>
                <a:close/>
                <a:moveTo>
                  <a:pt x="16" y="16"/>
                </a:moveTo>
                <a:cubicBezTo>
                  <a:pt x="16" y="15"/>
                  <a:pt x="16" y="15"/>
                  <a:pt x="16" y="15"/>
                </a:cubicBezTo>
                <a:cubicBezTo>
                  <a:pt x="16" y="15"/>
                  <a:pt x="16" y="16"/>
                  <a:pt x="16" y="16"/>
                </a:cubicBezTo>
                <a:close/>
                <a:moveTo>
                  <a:pt x="15" y="16"/>
                </a:moveTo>
                <a:cubicBezTo>
                  <a:pt x="15" y="16"/>
                  <a:pt x="15" y="15"/>
                  <a:pt x="15" y="15"/>
                </a:cubicBezTo>
                <a:cubicBezTo>
                  <a:pt x="15" y="16"/>
                  <a:pt x="15" y="16"/>
                  <a:pt x="15" y="16"/>
                </a:cubicBezTo>
                <a:close/>
                <a:moveTo>
                  <a:pt x="16" y="16"/>
                </a:moveTo>
                <a:cubicBezTo>
                  <a:pt x="16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15" y="16"/>
                </a:moveTo>
                <a:cubicBezTo>
                  <a:pt x="15" y="16"/>
                  <a:pt x="15" y="16"/>
                  <a:pt x="15" y="16"/>
                </a:cubicBezTo>
                <a:cubicBezTo>
                  <a:pt x="14" y="16"/>
                  <a:pt x="14" y="16"/>
                  <a:pt x="15" y="16"/>
                </a:cubicBezTo>
                <a:close/>
                <a:moveTo>
                  <a:pt x="13" y="16"/>
                </a:moveTo>
                <a:cubicBezTo>
                  <a:pt x="13" y="16"/>
                  <a:pt x="13" y="16"/>
                  <a:pt x="13" y="16"/>
                </a:cubicBezTo>
                <a:cubicBezTo>
                  <a:pt x="13" y="16"/>
                  <a:pt x="13" y="16"/>
                  <a:pt x="13" y="16"/>
                </a:cubicBezTo>
                <a:close/>
                <a:moveTo>
                  <a:pt x="16" y="16"/>
                </a:moveTo>
                <a:cubicBezTo>
                  <a:pt x="16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12" y="15"/>
                </a:moveTo>
                <a:cubicBezTo>
                  <a:pt x="15" y="17"/>
                  <a:pt x="11" y="15"/>
                  <a:pt x="12" y="15"/>
                </a:cubicBezTo>
                <a:cubicBezTo>
                  <a:pt x="12" y="15"/>
                  <a:pt x="11" y="15"/>
                  <a:pt x="12" y="15"/>
                </a:cubicBezTo>
                <a:close/>
                <a:moveTo>
                  <a:pt x="8" y="15"/>
                </a:move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7" y="15"/>
                  <a:pt x="8" y="15"/>
                </a:cubicBezTo>
                <a:close/>
                <a:moveTo>
                  <a:pt x="8" y="15"/>
                </a:move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8" y="15"/>
                  <a:pt x="8" y="15"/>
                </a:cubicBezTo>
                <a:close/>
                <a:moveTo>
                  <a:pt x="13" y="14"/>
                </a:moveTo>
                <a:cubicBezTo>
                  <a:pt x="13" y="14"/>
                  <a:pt x="13" y="15"/>
                  <a:pt x="13" y="15"/>
                </a:cubicBezTo>
                <a:cubicBezTo>
                  <a:pt x="13" y="15"/>
                  <a:pt x="13" y="14"/>
                  <a:pt x="13" y="14"/>
                </a:cubicBezTo>
                <a:close/>
                <a:moveTo>
                  <a:pt x="6" y="14"/>
                </a:moveTo>
                <a:cubicBezTo>
                  <a:pt x="6" y="14"/>
                  <a:pt x="6" y="15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7" y="14"/>
                </a:moveTo>
                <a:cubicBezTo>
                  <a:pt x="7" y="14"/>
                  <a:pt x="7" y="15"/>
                  <a:pt x="7" y="14"/>
                </a:cubicBezTo>
                <a:cubicBezTo>
                  <a:pt x="7" y="14"/>
                  <a:pt x="7" y="14"/>
                  <a:pt x="7" y="14"/>
                </a:cubicBezTo>
                <a:close/>
                <a:moveTo>
                  <a:pt x="8" y="14"/>
                </a:moveTo>
                <a:cubicBezTo>
                  <a:pt x="8" y="14"/>
                  <a:pt x="8" y="14"/>
                  <a:pt x="9" y="14"/>
                </a:cubicBezTo>
                <a:cubicBezTo>
                  <a:pt x="9" y="14"/>
                  <a:pt x="8" y="14"/>
                  <a:pt x="8" y="14"/>
                </a:cubicBezTo>
                <a:cubicBezTo>
                  <a:pt x="8" y="14"/>
                  <a:pt x="8" y="15"/>
                  <a:pt x="8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10" y="14"/>
                </a:moveTo>
                <a:cubicBezTo>
                  <a:pt x="9" y="14"/>
                  <a:pt x="10" y="13"/>
                  <a:pt x="10" y="14"/>
                </a:cubicBezTo>
                <a:close/>
                <a:moveTo>
                  <a:pt x="5" y="14"/>
                </a:moveTo>
                <a:cubicBezTo>
                  <a:pt x="5" y="14"/>
                  <a:pt x="5" y="14"/>
                  <a:pt x="5" y="14"/>
                </a:cubicBezTo>
                <a:cubicBezTo>
                  <a:pt x="5" y="14"/>
                  <a:pt x="5" y="14"/>
                  <a:pt x="5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3"/>
                  <a:pt x="6" y="14"/>
                </a:cubicBezTo>
                <a:close/>
                <a:moveTo>
                  <a:pt x="7" y="14"/>
                </a:moveTo>
                <a:cubicBezTo>
                  <a:pt x="7" y="14"/>
                  <a:pt x="7" y="14"/>
                  <a:pt x="7" y="14"/>
                </a:cubicBezTo>
                <a:cubicBezTo>
                  <a:pt x="6" y="14"/>
                  <a:pt x="7" y="13"/>
                  <a:pt x="7" y="14"/>
                </a:cubicBezTo>
                <a:close/>
                <a:moveTo>
                  <a:pt x="15" y="14"/>
                </a:moveTo>
                <a:cubicBezTo>
                  <a:pt x="15" y="13"/>
                  <a:pt x="16" y="14"/>
                  <a:pt x="16" y="14"/>
                </a:cubicBezTo>
                <a:cubicBezTo>
                  <a:pt x="15" y="14"/>
                  <a:pt x="15" y="14"/>
                  <a:pt x="15" y="14"/>
                </a:cubicBezTo>
                <a:close/>
                <a:moveTo>
                  <a:pt x="13" y="14"/>
                </a:moveTo>
                <a:cubicBezTo>
                  <a:pt x="13" y="14"/>
                  <a:pt x="13" y="14"/>
                  <a:pt x="13" y="14"/>
                </a:cubicBezTo>
                <a:cubicBezTo>
                  <a:pt x="14" y="14"/>
                  <a:pt x="13" y="14"/>
                  <a:pt x="13" y="14"/>
                </a:cubicBezTo>
                <a:close/>
                <a:moveTo>
                  <a:pt x="13" y="14"/>
                </a:moveTo>
                <a:cubicBezTo>
                  <a:pt x="13" y="14"/>
                  <a:pt x="12" y="14"/>
                  <a:pt x="13" y="14"/>
                </a:cubicBezTo>
                <a:close/>
                <a:moveTo>
                  <a:pt x="10" y="14"/>
                </a:move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lose/>
                <a:moveTo>
                  <a:pt x="16" y="14"/>
                </a:moveTo>
                <a:cubicBezTo>
                  <a:pt x="16" y="14"/>
                  <a:pt x="16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lose/>
                <a:moveTo>
                  <a:pt x="9" y="14"/>
                </a:move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lose/>
                <a:moveTo>
                  <a:pt x="5" y="14"/>
                </a:moveTo>
                <a:cubicBezTo>
                  <a:pt x="5" y="14"/>
                  <a:pt x="5" y="14"/>
                  <a:pt x="5" y="14"/>
                </a:cubicBezTo>
                <a:cubicBezTo>
                  <a:pt x="5" y="14"/>
                  <a:pt x="5" y="14"/>
                  <a:pt x="5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5" y="14"/>
                  <a:pt x="5" y="14"/>
                  <a:pt x="6" y="14"/>
                </a:cubicBezTo>
                <a:close/>
                <a:moveTo>
                  <a:pt x="3" y="14"/>
                </a:moveTo>
                <a:cubicBezTo>
                  <a:pt x="3" y="14"/>
                  <a:pt x="2" y="13"/>
                  <a:pt x="3" y="13"/>
                </a:cubicBezTo>
                <a:cubicBezTo>
                  <a:pt x="3" y="13"/>
                  <a:pt x="3" y="14"/>
                  <a:pt x="3" y="14"/>
                </a:cubicBezTo>
                <a:close/>
                <a:moveTo>
                  <a:pt x="4" y="14"/>
                </a:moveTo>
                <a:cubicBezTo>
                  <a:pt x="4" y="14"/>
                  <a:pt x="4" y="13"/>
                  <a:pt x="4" y="14"/>
                </a:cubicBezTo>
                <a:cubicBezTo>
                  <a:pt x="5" y="13"/>
                  <a:pt x="5" y="14"/>
                  <a:pt x="4" y="14"/>
                </a:cubicBezTo>
                <a:close/>
                <a:moveTo>
                  <a:pt x="17" y="13"/>
                </a:moveTo>
                <a:cubicBezTo>
                  <a:pt x="17" y="12"/>
                  <a:pt x="18" y="14"/>
                  <a:pt x="18" y="14"/>
                </a:cubicBezTo>
                <a:cubicBezTo>
                  <a:pt x="18" y="14"/>
                  <a:pt x="18" y="14"/>
                  <a:pt x="17" y="13"/>
                </a:cubicBezTo>
                <a:cubicBezTo>
                  <a:pt x="17" y="12"/>
                  <a:pt x="17" y="14"/>
                  <a:pt x="17" y="13"/>
                </a:cubicBezTo>
                <a:close/>
                <a:moveTo>
                  <a:pt x="5" y="13"/>
                </a:moveTo>
                <a:cubicBezTo>
                  <a:pt x="5" y="13"/>
                  <a:pt x="5" y="13"/>
                  <a:pt x="5" y="13"/>
                </a:cubicBezTo>
                <a:cubicBezTo>
                  <a:pt x="5" y="13"/>
                  <a:pt x="5" y="13"/>
                  <a:pt x="5" y="13"/>
                </a:cubicBezTo>
                <a:close/>
                <a:moveTo>
                  <a:pt x="6" y="13"/>
                </a:moveTo>
                <a:cubicBezTo>
                  <a:pt x="6" y="14"/>
                  <a:pt x="6" y="13"/>
                  <a:pt x="6" y="13"/>
                </a:cubicBezTo>
                <a:cubicBezTo>
                  <a:pt x="6" y="13"/>
                  <a:pt x="6" y="13"/>
                  <a:pt x="6" y="13"/>
                </a:cubicBezTo>
                <a:close/>
                <a:moveTo>
                  <a:pt x="6" y="13"/>
                </a:moveTo>
                <a:cubicBezTo>
                  <a:pt x="6" y="13"/>
                  <a:pt x="6" y="13"/>
                  <a:pt x="6" y="13"/>
                </a:cubicBezTo>
                <a:cubicBezTo>
                  <a:pt x="6" y="13"/>
                  <a:pt x="6" y="13"/>
                  <a:pt x="6" y="13"/>
                </a:cubicBezTo>
                <a:close/>
                <a:moveTo>
                  <a:pt x="7" y="13"/>
                </a:moveTo>
                <a:cubicBezTo>
                  <a:pt x="8" y="12"/>
                  <a:pt x="8" y="12"/>
                  <a:pt x="8" y="12"/>
                </a:cubicBezTo>
                <a:cubicBezTo>
                  <a:pt x="8" y="12"/>
                  <a:pt x="8" y="12"/>
                  <a:pt x="7" y="13"/>
                </a:cubicBezTo>
                <a:cubicBezTo>
                  <a:pt x="8" y="12"/>
                  <a:pt x="7" y="13"/>
                  <a:pt x="7" y="13"/>
                </a:cubicBezTo>
                <a:close/>
                <a:moveTo>
                  <a:pt x="8" y="12"/>
                </a:moveTo>
                <a:cubicBezTo>
                  <a:pt x="7" y="12"/>
                  <a:pt x="7" y="13"/>
                  <a:pt x="7" y="12"/>
                </a:cubicBezTo>
                <a:cubicBezTo>
                  <a:pt x="7" y="12"/>
                  <a:pt x="8" y="12"/>
                  <a:pt x="8" y="12"/>
                </a:cubicBezTo>
                <a:close/>
                <a:moveTo>
                  <a:pt x="7" y="12"/>
                </a:moveTo>
                <a:cubicBezTo>
                  <a:pt x="7" y="12"/>
                  <a:pt x="7" y="13"/>
                  <a:pt x="7" y="12"/>
                </a:cubicBezTo>
                <a:cubicBezTo>
                  <a:pt x="7" y="12"/>
                  <a:pt x="7" y="12"/>
                  <a:pt x="7" y="12"/>
                </a:cubicBezTo>
                <a:close/>
                <a:moveTo>
                  <a:pt x="6" y="12"/>
                </a:moveTo>
                <a:cubicBezTo>
                  <a:pt x="6" y="12"/>
                  <a:pt x="7" y="13"/>
                  <a:pt x="6" y="12"/>
                </a:cubicBezTo>
                <a:cubicBezTo>
                  <a:pt x="6" y="12"/>
                  <a:pt x="6" y="13"/>
                  <a:pt x="6" y="12"/>
                </a:cubicBezTo>
                <a:close/>
                <a:moveTo>
                  <a:pt x="6" y="12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2"/>
                  <a:pt x="6" y="12"/>
                </a:cubicBezTo>
                <a:close/>
                <a:moveTo>
                  <a:pt x="6" y="12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2"/>
                  <a:pt x="6" y="12"/>
                </a:cubicBezTo>
                <a:close/>
                <a:moveTo>
                  <a:pt x="7" y="12"/>
                </a:moveTo>
                <a:cubicBezTo>
                  <a:pt x="7" y="12"/>
                  <a:pt x="7" y="12"/>
                  <a:pt x="7" y="12"/>
                </a:cubicBezTo>
                <a:cubicBezTo>
                  <a:pt x="7" y="12"/>
                  <a:pt x="6" y="12"/>
                  <a:pt x="7" y="12"/>
                </a:cubicBezTo>
                <a:close/>
                <a:moveTo>
                  <a:pt x="9" y="12"/>
                </a:moveTo>
                <a:cubicBezTo>
                  <a:pt x="9" y="12"/>
                  <a:pt x="9" y="12"/>
                  <a:pt x="9" y="12"/>
                </a:cubicBezTo>
                <a:cubicBezTo>
                  <a:pt x="9" y="12"/>
                  <a:pt x="9" y="12"/>
                  <a:pt x="9" y="12"/>
                </a:cubicBezTo>
                <a:close/>
                <a:moveTo>
                  <a:pt x="6" y="11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1"/>
                  <a:pt x="6" y="11"/>
                </a:cubicBezTo>
                <a:close/>
                <a:moveTo>
                  <a:pt x="6" y="11"/>
                </a:moveTo>
                <a:cubicBezTo>
                  <a:pt x="6" y="11"/>
                  <a:pt x="6" y="11"/>
                  <a:pt x="6" y="11"/>
                </a:cubicBezTo>
                <a:cubicBezTo>
                  <a:pt x="6" y="11"/>
                  <a:pt x="6" y="11"/>
                  <a:pt x="6" y="11"/>
                </a:cubicBezTo>
                <a:close/>
                <a:moveTo>
                  <a:pt x="5" y="11"/>
                </a:moveTo>
                <a:cubicBezTo>
                  <a:pt x="5" y="11"/>
                  <a:pt x="5" y="11"/>
                  <a:pt x="6" y="11"/>
                </a:cubicBezTo>
                <a:cubicBezTo>
                  <a:pt x="5" y="11"/>
                  <a:pt x="6" y="11"/>
                  <a:pt x="5" y="11"/>
                </a:cubicBezTo>
                <a:close/>
                <a:moveTo>
                  <a:pt x="4" y="11"/>
                </a:moveTo>
                <a:cubicBezTo>
                  <a:pt x="4" y="11"/>
                  <a:pt x="5" y="11"/>
                  <a:pt x="4" y="11"/>
                </a:cubicBezTo>
                <a:cubicBezTo>
                  <a:pt x="4" y="11"/>
                  <a:pt x="5" y="11"/>
                  <a:pt x="4" y="11"/>
                </a:cubicBezTo>
                <a:close/>
                <a:moveTo>
                  <a:pt x="8" y="11"/>
                </a:moveTo>
                <a:cubicBezTo>
                  <a:pt x="9" y="12"/>
                  <a:pt x="8" y="12"/>
                  <a:pt x="8" y="12"/>
                </a:cubicBezTo>
                <a:cubicBezTo>
                  <a:pt x="8" y="11"/>
                  <a:pt x="8" y="11"/>
                  <a:pt x="8" y="11"/>
                </a:cubicBezTo>
                <a:cubicBezTo>
                  <a:pt x="9" y="12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5" y="11"/>
                  <a:pt x="4" y="11"/>
                  <a:pt x="5" y="11"/>
                </a:cubicBezTo>
                <a:close/>
                <a:moveTo>
                  <a:pt x="6" y="11"/>
                </a:moveTo>
                <a:cubicBezTo>
                  <a:pt x="6" y="11"/>
                  <a:pt x="5" y="11"/>
                  <a:pt x="5" y="11"/>
                </a:cubicBezTo>
                <a:cubicBezTo>
                  <a:pt x="5" y="11"/>
                  <a:pt x="5" y="11"/>
                  <a:pt x="6" y="11"/>
                </a:cubicBezTo>
                <a:close/>
                <a:moveTo>
                  <a:pt x="7" y="10"/>
                </a:moveTo>
                <a:cubicBezTo>
                  <a:pt x="7" y="10"/>
                  <a:pt x="7" y="11"/>
                  <a:pt x="7" y="11"/>
                </a:cubicBezTo>
                <a:cubicBezTo>
                  <a:pt x="7" y="11"/>
                  <a:pt x="7" y="10"/>
                  <a:pt x="7" y="10"/>
                </a:cubicBezTo>
                <a:close/>
                <a:moveTo>
                  <a:pt x="5" y="10"/>
                </a:moveTo>
                <a:cubicBezTo>
                  <a:pt x="5" y="10"/>
                  <a:pt x="5" y="11"/>
                  <a:pt x="5" y="10"/>
                </a:cubicBezTo>
                <a:cubicBezTo>
                  <a:pt x="5" y="10"/>
                  <a:pt x="5" y="10"/>
                  <a:pt x="5" y="10"/>
                </a:cubicBezTo>
                <a:close/>
                <a:moveTo>
                  <a:pt x="3" y="10"/>
                </a:moveTo>
                <a:cubicBezTo>
                  <a:pt x="3" y="10"/>
                  <a:pt x="3" y="11"/>
                  <a:pt x="3" y="10"/>
                </a:cubicBezTo>
                <a:close/>
                <a:moveTo>
                  <a:pt x="4" y="10"/>
                </a:moveTo>
                <a:cubicBezTo>
                  <a:pt x="4" y="10"/>
                  <a:pt x="4" y="10"/>
                  <a:pt x="4" y="10"/>
                </a:cubicBezTo>
                <a:cubicBezTo>
                  <a:pt x="4" y="10"/>
                  <a:pt x="4" y="10"/>
                  <a:pt x="4" y="10"/>
                </a:cubicBezTo>
                <a:close/>
              </a:path>
            </a:pathLst>
          </a:custGeom>
          <a:solidFill>
            <a:srgbClr val="D01D3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35405" y="423138"/>
            <a:ext cx="2619647" cy="139457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756030" y="239898"/>
            <a:ext cx="586486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启动模式</a:t>
            </a:r>
            <a:endParaRPr lang="zh-CN" altLang="en-US" sz="44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1" name="任意多边形 30"/>
          <p:cNvSpPr/>
          <p:nvPr/>
        </p:nvSpPr>
        <p:spPr>
          <a:xfrm flipH="1">
            <a:off x="1105467" y="2074460"/>
            <a:ext cx="2142698" cy="968992"/>
          </a:xfrm>
          <a:custGeom>
            <a:avLst/>
            <a:gdLst>
              <a:gd name="connsiteX0" fmla="*/ 2142698 w 2142698"/>
              <a:gd name="connsiteY0" fmla="*/ 0 h 968992"/>
              <a:gd name="connsiteX1" fmla="*/ 958129 w 2142698"/>
              <a:gd name="connsiteY1" fmla="*/ 0 h 968992"/>
              <a:gd name="connsiteX2" fmla="*/ 0 w 2142698"/>
              <a:gd name="connsiteY2" fmla="*/ 958129 h 968992"/>
              <a:gd name="connsiteX3" fmla="*/ 0 w 2142698"/>
              <a:gd name="connsiteY3" fmla="*/ 968992 h 968992"/>
              <a:gd name="connsiteX4" fmla="*/ 2142698 w 2142698"/>
              <a:gd name="connsiteY4" fmla="*/ 968992 h 968992"/>
              <a:gd name="connsiteX5" fmla="*/ 2142698 w 2142698"/>
              <a:gd name="connsiteY5" fmla="*/ 0 h 968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968992">
                <a:moveTo>
                  <a:pt x="2142698" y="0"/>
                </a:moveTo>
                <a:lnTo>
                  <a:pt x="958129" y="0"/>
                </a:lnTo>
                <a:cubicBezTo>
                  <a:pt x="428969" y="0"/>
                  <a:pt x="0" y="428969"/>
                  <a:pt x="0" y="958129"/>
                </a:cubicBezTo>
                <a:lnTo>
                  <a:pt x="0" y="968992"/>
                </a:lnTo>
                <a:lnTo>
                  <a:pt x="2142698" y="968992"/>
                </a:lnTo>
                <a:lnTo>
                  <a:pt x="2142698" y="0"/>
                </a:lnTo>
                <a:close/>
              </a:path>
            </a:pathLst>
          </a:cu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/>
              <a:t>standard</a:t>
            </a:r>
            <a:endParaRPr lang="zh-CN" altLang="en-US" sz="2400" b="1"/>
          </a:p>
        </p:txBody>
      </p:sp>
      <p:sp>
        <p:nvSpPr>
          <p:cNvPr id="29" name="任意多边形 28"/>
          <p:cNvSpPr/>
          <p:nvPr/>
        </p:nvSpPr>
        <p:spPr>
          <a:xfrm flipH="1">
            <a:off x="1105535" y="3043555"/>
            <a:ext cx="2142490" cy="2485390"/>
          </a:xfrm>
          <a:custGeom>
            <a:avLst/>
            <a:gdLst>
              <a:gd name="connsiteX0" fmla="*/ 2142698 w 2142698"/>
              <a:gd name="connsiteY0" fmla="*/ 0 h 1569492"/>
              <a:gd name="connsiteX1" fmla="*/ 0 w 2142698"/>
              <a:gd name="connsiteY1" fmla="*/ 0 h 1569492"/>
              <a:gd name="connsiteX2" fmla="*/ 0 w 2142698"/>
              <a:gd name="connsiteY2" fmla="*/ 1569492 h 1569492"/>
              <a:gd name="connsiteX3" fmla="*/ 1184569 w 2142698"/>
              <a:gd name="connsiteY3" fmla="*/ 1569492 h 1569492"/>
              <a:gd name="connsiteX4" fmla="*/ 2142698 w 2142698"/>
              <a:gd name="connsiteY4" fmla="*/ 611363 h 1569492"/>
              <a:gd name="connsiteX5" fmla="*/ 2142698 w 2142698"/>
              <a:gd name="connsiteY5" fmla="*/ 0 h 1569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1569492">
                <a:moveTo>
                  <a:pt x="2142698" y="0"/>
                </a:moveTo>
                <a:lnTo>
                  <a:pt x="0" y="0"/>
                </a:lnTo>
                <a:lnTo>
                  <a:pt x="0" y="1569492"/>
                </a:lnTo>
                <a:lnTo>
                  <a:pt x="1184569" y="1569492"/>
                </a:lnTo>
                <a:cubicBezTo>
                  <a:pt x="1713729" y="1569492"/>
                  <a:pt x="2142698" y="1140523"/>
                  <a:pt x="2142698" y="611363"/>
                </a:cubicBezTo>
                <a:lnTo>
                  <a:pt x="2142698" y="0"/>
                </a:lnTo>
                <a:close/>
              </a:path>
            </a:pathLst>
          </a:cu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1468082" y="3163663"/>
            <a:ext cx="1660730" cy="1737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系统在启动 Activity 的任务中创建 Activity 的新实例并向其传送 Intent</a:t>
            </a:r>
            <a:endParaRPr lang="en-US" altLang="zh-CN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" name="任意多边形 2"/>
          <p:cNvSpPr/>
          <p:nvPr/>
        </p:nvSpPr>
        <p:spPr>
          <a:xfrm flipH="1">
            <a:off x="3762307" y="2194475"/>
            <a:ext cx="2142698" cy="968992"/>
          </a:xfrm>
          <a:custGeom>
            <a:avLst/>
            <a:gdLst>
              <a:gd name="connsiteX0" fmla="*/ 2142698 w 2142698"/>
              <a:gd name="connsiteY0" fmla="*/ 0 h 968992"/>
              <a:gd name="connsiteX1" fmla="*/ 958129 w 2142698"/>
              <a:gd name="connsiteY1" fmla="*/ 0 h 968992"/>
              <a:gd name="connsiteX2" fmla="*/ 0 w 2142698"/>
              <a:gd name="connsiteY2" fmla="*/ 958129 h 968992"/>
              <a:gd name="connsiteX3" fmla="*/ 0 w 2142698"/>
              <a:gd name="connsiteY3" fmla="*/ 968992 h 968992"/>
              <a:gd name="connsiteX4" fmla="*/ 2142698 w 2142698"/>
              <a:gd name="connsiteY4" fmla="*/ 968992 h 968992"/>
              <a:gd name="connsiteX5" fmla="*/ 2142698 w 2142698"/>
              <a:gd name="connsiteY5" fmla="*/ 0 h 968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968992">
                <a:moveTo>
                  <a:pt x="2142698" y="0"/>
                </a:moveTo>
                <a:lnTo>
                  <a:pt x="958129" y="0"/>
                </a:lnTo>
                <a:cubicBezTo>
                  <a:pt x="428969" y="0"/>
                  <a:pt x="0" y="428969"/>
                  <a:pt x="0" y="958129"/>
                </a:cubicBezTo>
                <a:lnTo>
                  <a:pt x="0" y="968992"/>
                </a:lnTo>
                <a:lnTo>
                  <a:pt x="2142698" y="968992"/>
                </a:lnTo>
                <a:lnTo>
                  <a:pt x="2142698" y="0"/>
                </a:lnTo>
                <a:close/>
              </a:path>
            </a:pathLst>
          </a:cu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/>
              <a:t>singleTop</a:t>
            </a:r>
            <a:endParaRPr lang="zh-CN" altLang="en-US" sz="2400" b="1"/>
          </a:p>
        </p:txBody>
      </p:sp>
      <p:sp>
        <p:nvSpPr>
          <p:cNvPr id="5" name="任意多边形 4"/>
          <p:cNvSpPr/>
          <p:nvPr/>
        </p:nvSpPr>
        <p:spPr>
          <a:xfrm flipH="1">
            <a:off x="3762375" y="3163570"/>
            <a:ext cx="2142490" cy="2485390"/>
          </a:xfrm>
          <a:custGeom>
            <a:avLst/>
            <a:gdLst>
              <a:gd name="connsiteX0" fmla="*/ 2142698 w 2142698"/>
              <a:gd name="connsiteY0" fmla="*/ 0 h 1569492"/>
              <a:gd name="connsiteX1" fmla="*/ 0 w 2142698"/>
              <a:gd name="connsiteY1" fmla="*/ 0 h 1569492"/>
              <a:gd name="connsiteX2" fmla="*/ 0 w 2142698"/>
              <a:gd name="connsiteY2" fmla="*/ 1569492 h 1569492"/>
              <a:gd name="connsiteX3" fmla="*/ 1184569 w 2142698"/>
              <a:gd name="connsiteY3" fmla="*/ 1569492 h 1569492"/>
              <a:gd name="connsiteX4" fmla="*/ 2142698 w 2142698"/>
              <a:gd name="connsiteY4" fmla="*/ 611363 h 1569492"/>
              <a:gd name="connsiteX5" fmla="*/ 2142698 w 2142698"/>
              <a:gd name="connsiteY5" fmla="*/ 0 h 1569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1569492">
                <a:moveTo>
                  <a:pt x="2142698" y="0"/>
                </a:moveTo>
                <a:lnTo>
                  <a:pt x="0" y="0"/>
                </a:lnTo>
                <a:lnTo>
                  <a:pt x="0" y="1569492"/>
                </a:lnTo>
                <a:lnTo>
                  <a:pt x="1184569" y="1569492"/>
                </a:lnTo>
                <a:cubicBezTo>
                  <a:pt x="1713729" y="1569492"/>
                  <a:pt x="2142698" y="1140523"/>
                  <a:pt x="2142698" y="611363"/>
                </a:cubicBezTo>
                <a:lnTo>
                  <a:pt x="2142698" y="0"/>
                </a:lnTo>
                <a:close/>
              </a:path>
            </a:pathLst>
          </a:cu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762375" y="3163570"/>
            <a:ext cx="2143125" cy="20116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如果当前任务的顶部已存在 Activity 的一个实例，则系统会通过调用该实例的 onNewIntent() 方法向其传送 Intent</a:t>
            </a:r>
            <a:endParaRPr lang="zh-CN" altLang="en-US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0" name="任意多边形 9"/>
          <p:cNvSpPr/>
          <p:nvPr/>
        </p:nvSpPr>
        <p:spPr>
          <a:xfrm flipH="1">
            <a:off x="6419147" y="2194475"/>
            <a:ext cx="2142698" cy="968992"/>
          </a:xfrm>
          <a:custGeom>
            <a:avLst/>
            <a:gdLst>
              <a:gd name="connsiteX0" fmla="*/ 2142698 w 2142698"/>
              <a:gd name="connsiteY0" fmla="*/ 0 h 968992"/>
              <a:gd name="connsiteX1" fmla="*/ 958129 w 2142698"/>
              <a:gd name="connsiteY1" fmla="*/ 0 h 968992"/>
              <a:gd name="connsiteX2" fmla="*/ 0 w 2142698"/>
              <a:gd name="connsiteY2" fmla="*/ 958129 h 968992"/>
              <a:gd name="connsiteX3" fmla="*/ 0 w 2142698"/>
              <a:gd name="connsiteY3" fmla="*/ 968992 h 968992"/>
              <a:gd name="connsiteX4" fmla="*/ 2142698 w 2142698"/>
              <a:gd name="connsiteY4" fmla="*/ 968992 h 968992"/>
              <a:gd name="connsiteX5" fmla="*/ 2142698 w 2142698"/>
              <a:gd name="connsiteY5" fmla="*/ 0 h 968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968992">
                <a:moveTo>
                  <a:pt x="2142698" y="0"/>
                </a:moveTo>
                <a:lnTo>
                  <a:pt x="958129" y="0"/>
                </a:lnTo>
                <a:cubicBezTo>
                  <a:pt x="428969" y="0"/>
                  <a:pt x="0" y="428969"/>
                  <a:pt x="0" y="958129"/>
                </a:cubicBezTo>
                <a:lnTo>
                  <a:pt x="0" y="968992"/>
                </a:lnTo>
                <a:lnTo>
                  <a:pt x="2142698" y="968992"/>
                </a:lnTo>
                <a:lnTo>
                  <a:pt x="2142698" y="0"/>
                </a:lnTo>
                <a:close/>
              </a:path>
            </a:pathLst>
          </a:cu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/>
              <a:t>singleTask</a:t>
            </a:r>
            <a:endParaRPr lang="zh-CN" altLang="en-US" sz="2400" b="1"/>
          </a:p>
        </p:txBody>
      </p:sp>
      <p:sp>
        <p:nvSpPr>
          <p:cNvPr id="11" name="任意多边形 10"/>
          <p:cNvSpPr/>
          <p:nvPr/>
        </p:nvSpPr>
        <p:spPr>
          <a:xfrm flipH="1">
            <a:off x="6419215" y="3163570"/>
            <a:ext cx="2142490" cy="2485390"/>
          </a:xfrm>
          <a:custGeom>
            <a:avLst/>
            <a:gdLst>
              <a:gd name="connsiteX0" fmla="*/ 2142698 w 2142698"/>
              <a:gd name="connsiteY0" fmla="*/ 0 h 1569492"/>
              <a:gd name="connsiteX1" fmla="*/ 0 w 2142698"/>
              <a:gd name="connsiteY1" fmla="*/ 0 h 1569492"/>
              <a:gd name="connsiteX2" fmla="*/ 0 w 2142698"/>
              <a:gd name="connsiteY2" fmla="*/ 1569492 h 1569492"/>
              <a:gd name="connsiteX3" fmla="*/ 1184569 w 2142698"/>
              <a:gd name="connsiteY3" fmla="*/ 1569492 h 1569492"/>
              <a:gd name="connsiteX4" fmla="*/ 2142698 w 2142698"/>
              <a:gd name="connsiteY4" fmla="*/ 611363 h 1569492"/>
              <a:gd name="connsiteX5" fmla="*/ 2142698 w 2142698"/>
              <a:gd name="connsiteY5" fmla="*/ 0 h 1569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1569492">
                <a:moveTo>
                  <a:pt x="2142698" y="0"/>
                </a:moveTo>
                <a:lnTo>
                  <a:pt x="0" y="0"/>
                </a:lnTo>
                <a:lnTo>
                  <a:pt x="0" y="1569492"/>
                </a:lnTo>
                <a:lnTo>
                  <a:pt x="1184569" y="1569492"/>
                </a:lnTo>
                <a:cubicBezTo>
                  <a:pt x="1713729" y="1569492"/>
                  <a:pt x="2142698" y="1140523"/>
                  <a:pt x="2142698" y="611363"/>
                </a:cubicBezTo>
                <a:lnTo>
                  <a:pt x="2142698" y="0"/>
                </a:lnTo>
                <a:close/>
              </a:path>
            </a:pathLst>
          </a:cu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6418580" y="3280410"/>
            <a:ext cx="2143125" cy="9144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系统创建新任务并实例化位于新任务底部的 Activity</a:t>
            </a:r>
            <a:endParaRPr lang="zh-CN" altLang="en-US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14" name="任意多边形 13"/>
          <p:cNvSpPr/>
          <p:nvPr/>
        </p:nvSpPr>
        <p:spPr>
          <a:xfrm flipH="1">
            <a:off x="9136947" y="2194475"/>
            <a:ext cx="2142698" cy="968992"/>
          </a:xfrm>
          <a:custGeom>
            <a:avLst/>
            <a:gdLst>
              <a:gd name="connsiteX0" fmla="*/ 2142698 w 2142698"/>
              <a:gd name="connsiteY0" fmla="*/ 0 h 968992"/>
              <a:gd name="connsiteX1" fmla="*/ 958129 w 2142698"/>
              <a:gd name="connsiteY1" fmla="*/ 0 h 968992"/>
              <a:gd name="connsiteX2" fmla="*/ 0 w 2142698"/>
              <a:gd name="connsiteY2" fmla="*/ 958129 h 968992"/>
              <a:gd name="connsiteX3" fmla="*/ 0 w 2142698"/>
              <a:gd name="connsiteY3" fmla="*/ 968992 h 968992"/>
              <a:gd name="connsiteX4" fmla="*/ 2142698 w 2142698"/>
              <a:gd name="connsiteY4" fmla="*/ 968992 h 968992"/>
              <a:gd name="connsiteX5" fmla="*/ 2142698 w 2142698"/>
              <a:gd name="connsiteY5" fmla="*/ 0 h 968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968992">
                <a:moveTo>
                  <a:pt x="2142698" y="0"/>
                </a:moveTo>
                <a:lnTo>
                  <a:pt x="958129" y="0"/>
                </a:lnTo>
                <a:cubicBezTo>
                  <a:pt x="428969" y="0"/>
                  <a:pt x="0" y="428969"/>
                  <a:pt x="0" y="958129"/>
                </a:cubicBezTo>
                <a:lnTo>
                  <a:pt x="0" y="968992"/>
                </a:lnTo>
                <a:lnTo>
                  <a:pt x="2142698" y="968992"/>
                </a:lnTo>
                <a:lnTo>
                  <a:pt x="2142698" y="0"/>
                </a:lnTo>
                <a:close/>
              </a:path>
            </a:pathLst>
          </a:cu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/>
              <a:t>singleInstance</a:t>
            </a:r>
            <a:endParaRPr lang="zh-CN" altLang="en-US" sz="2400" b="1"/>
          </a:p>
        </p:txBody>
      </p:sp>
      <p:sp>
        <p:nvSpPr>
          <p:cNvPr id="15" name="任意多边形 14"/>
          <p:cNvSpPr/>
          <p:nvPr/>
        </p:nvSpPr>
        <p:spPr>
          <a:xfrm flipH="1">
            <a:off x="9137015" y="3163570"/>
            <a:ext cx="2142490" cy="2485390"/>
          </a:xfrm>
          <a:custGeom>
            <a:avLst/>
            <a:gdLst>
              <a:gd name="connsiteX0" fmla="*/ 2142698 w 2142698"/>
              <a:gd name="connsiteY0" fmla="*/ 0 h 1569492"/>
              <a:gd name="connsiteX1" fmla="*/ 0 w 2142698"/>
              <a:gd name="connsiteY1" fmla="*/ 0 h 1569492"/>
              <a:gd name="connsiteX2" fmla="*/ 0 w 2142698"/>
              <a:gd name="connsiteY2" fmla="*/ 1569492 h 1569492"/>
              <a:gd name="connsiteX3" fmla="*/ 1184569 w 2142698"/>
              <a:gd name="connsiteY3" fmla="*/ 1569492 h 1569492"/>
              <a:gd name="connsiteX4" fmla="*/ 2142698 w 2142698"/>
              <a:gd name="connsiteY4" fmla="*/ 611363 h 1569492"/>
              <a:gd name="connsiteX5" fmla="*/ 2142698 w 2142698"/>
              <a:gd name="connsiteY5" fmla="*/ 0 h 1569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1569492">
                <a:moveTo>
                  <a:pt x="2142698" y="0"/>
                </a:moveTo>
                <a:lnTo>
                  <a:pt x="0" y="0"/>
                </a:lnTo>
                <a:lnTo>
                  <a:pt x="0" y="1569492"/>
                </a:lnTo>
                <a:lnTo>
                  <a:pt x="1184569" y="1569492"/>
                </a:lnTo>
                <a:cubicBezTo>
                  <a:pt x="1713729" y="1569492"/>
                  <a:pt x="2142698" y="1140523"/>
                  <a:pt x="2142698" y="611363"/>
                </a:cubicBezTo>
                <a:lnTo>
                  <a:pt x="2142698" y="0"/>
                </a:lnTo>
                <a:close/>
              </a:path>
            </a:pathLst>
          </a:cu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9137015" y="3376930"/>
            <a:ext cx="2143125" cy="14630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与 "singleTask" 相同，只是系统不会将任何其他 Activity 启动到包含实例的任务中</a:t>
            </a:r>
            <a:endParaRPr lang="zh-CN" altLang="en-US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singleTask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8" name="图片 7" descr="diagram_backstack_singletask_multiactivit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500" y="1466850"/>
            <a:ext cx="6984365" cy="392366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488440" y="5546090"/>
            <a:ext cx="942721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>
                <a:solidFill>
                  <a:schemeClr val="bg1"/>
                </a:solidFill>
              </a:rPr>
              <a:t>尽管 Activity 在新任务中启动，但是用户按“返回”按钮仍会返回到前一个 Activity。</a:t>
            </a:r>
            <a:endParaRPr lang="zh-CN" altLang="en-US" sz="20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-27296" y="-40943"/>
            <a:ext cx="12228395" cy="5076968"/>
          </a:xfrm>
          <a:custGeom>
            <a:avLst/>
            <a:gdLst>
              <a:gd name="connsiteX0" fmla="*/ 0 w 12228395"/>
              <a:gd name="connsiteY0" fmla="*/ 13647 h 4490113"/>
              <a:gd name="connsiteX1" fmla="*/ 27296 w 12228395"/>
              <a:gd name="connsiteY1" fmla="*/ 3261815 h 4490113"/>
              <a:gd name="connsiteX2" fmla="*/ 2006221 w 12228395"/>
              <a:gd name="connsiteY2" fmla="*/ 3234519 h 4490113"/>
              <a:gd name="connsiteX3" fmla="*/ 3439236 w 12228395"/>
              <a:gd name="connsiteY3" fmla="*/ 4217158 h 4490113"/>
              <a:gd name="connsiteX4" fmla="*/ 3835021 w 12228395"/>
              <a:gd name="connsiteY4" fmla="*/ 3698543 h 4490113"/>
              <a:gd name="connsiteX5" fmla="*/ 4776717 w 12228395"/>
              <a:gd name="connsiteY5" fmla="*/ 4490113 h 4490113"/>
              <a:gd name="connsiteX6" fmla="*/ 5418162 w 12228395"/>
              <a:gd name="connsiteY6" fmla="*/ 2088107 h 4490113"/>
              <a:gd name="connsiteX7" fmla="*/ 7861111 w 12228395"/>
              <a:gd name="connsiteY7" fmla="*/ 4148919 h 4490113"/>
              <a:gd name="connsiteX8" fmla="*/ 9376012 w 12228395"/>
              <a:gd name="connsiteY8" fmla="*/ 3521122 h 4490113"/>
              <a:gd name="connsiteX9" fmla="*/ 12228395 w 12228395"/>
              <a:gd name="connsiteY9" fmla="*/ 3507474 h 4490113"/>
              <a:gd name="connsiteX10" fmla="*/ 12201099 w 12228395"/>
              <a:gd name="connsiteY10" fmla="*/ 0 h 4490113"/>
              <a:gd name="connsiteX11" fmla="*/ 0 w 12228395"/>
              <a:gd name="connsiteY11" fmla="*/ 13647 h 4490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28395" h="4490113">
                <a:moveTo>
                  <a:pt x="0" y="13647"/>
                </a:moveTo>
                <a:lnTo>
                  <a:pt x="27296" y="3261815"/>
                </a:lnTo>
                <a:lnTo>
                  <a:pt x="2006221" y="3234519"/>
                </a:lnTo>
                <a:lnTo>
                  <a:pt x="3439236" y="4217158"/>
                </a:lnTo>
                <a:lnTo>
                  <a:pt x="3835021" y="3698543"/>
                </a:lnTo>
                <a:lnTo>
                  <a:pt x="4776717" y="4490113"/>
                </a:lnTo>
                <a:lnTo>
                  <a:pt x="5418162" y="2088107"/>
                </a:lnTo>
                <a:lnTo>
                  <a:pt x="7861111" y="4148919"/>
                </a:lnTo>
                <a:lnTo>
                  <a:pt x="9376012" y="3521122"/>
                </a:lnTo>
                <a:lnTo>
                  <a:pt x="12228395" y="3507474"/>
                </a:lnTo>
                <a:lnTo>
                  <a:pt x="12201099" y="0"/>
                </a:lnTo>
                <a:lnTo>
                  <a:pt x="0" y="13647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" y="2074463"/>
            <a:ext cx="12204699" cy="3084394"/>
          </a:xfrm>
          <a:prstGeom prst="rect">
            <a:avLst/>
          </a:prstGeom>
          <a:effectLst>
            <a:outerShdw blurRad="76200" dist="139700" dir="8100000" algn="tr" rotWithShape="0">
              <a:prstClr val="black">
                <a:alpha val="50000"/>
              </a:prstClr>
            </a:outerShdw>
          </a:effectLst>
        </p:spPr>
      </p:pic>
      <p:sp>
        <p:nvSpPr>
          <p:cNvPr id="6" name="矩形 5"/>
          <p:cNvSpPr/>
          <p:nvPr/>
        </p:nvSpPr>
        <p:spPr>
          <a:xfrm>
            <a:off x="4502844" y="5463690"/>
            <a:ext cx="2623820" cy="8229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用户界面</a:t>
            </a:r>
            <a:endParaRPr lang="zh-CN" altLang="en-US" sz="4800" b="1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4752831" y="2887147"/>
            <a:ext cx="2124000" cy="2124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52400" dir="8400000" algn="ctr" rotWithShape="0">
              <a:schemeClr val="tx1">
                <a:lumMod val="85000"/>
                <a:lumOff val="15000"/>
                <a:alpha val="6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017701" y="3332131"/>
            <a:ext cx="1758036" cy="131064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8000" b="1" dirty="0" smtClean="0"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 3</a:t>
            </a:r>
            <a:endParaRPr lang="zh-CN" altLang="en-US" sz="8000" b="1" dirty="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869440" y="2909570"/>
            <a:ext cx="953325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solidFill>
                  <a:schemeClr val="bg1"/>
                </a:solidFill>
              </a:rPr>
              <a:t>图形用户界面是由多个View和ViewGroup构建出来的</a:t>
            </a:r>
            <a:endParaRPr lang="zh-CN" altLang="en-US" sz="32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viewgrou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66060" y="1258570"/>
            <a:ext cx="6019165" cy="3212465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5" name="文本框 4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View</a:t>
              </a:r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与</a:t>
              </a:r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ViewGroup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2588895" y="4838700"/>
            <a:ext cx="70326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>
                <a:solidFill>
                  <a:schemeClr val="bg1"/>
                </a:solidFill>
              </a:rPr>
              <a:t>View是通用的UI窗体小组件，比如按钮(Button)或者文本框(</a:t>
            </a:r>
            <a:r>
              <a:rPr lang="en-US" altLang="zh-CN" b="1">
                <a:solidFill>
                  <a:schemeClr val="bg1"/>
                </a:solidFill>
              </a:rPr>
              <a:t>TextView</a:t>
            </a:r>
            <a:r>
              <a:rPr lang="zh-CN" altLang="en-US" b="1">
                <a:solidFill>
                  <a:schemeClr val="bg1"/>
                </a:solidFill>
              </a:rPr>
              <a:t>)</a:t>
            </a:r>
            <a:endParaRPr lang="zh-CN" altLang="en-US" b="1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868295" y="5407660"/>
            <a:ext cx="60921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>
                <a:solidFill>
                  <a:schemeClr val="bg1"/>
                </a:solidFill>
              </a:rPr>
              <a:t>ViewGroup是不可见的，是用于定义子View布局方式的容器</a:t>
            </a:r>
            <a:endParaRPr lang="zh-CN" altLang="en-US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-27296" y="-40943"/>
            <a:ext cx="12228395" cy="5076968"/>
          </a:xfrm>
          <a:custGeom>
            <a:avLst/>
            <a:gdLst>
              <a:gd name="connsiteX0" fmla="*/ 0 w 12228395"/>
              <a:gd name="connsiteY0" fmla="*/ 13647 h 4490113"/>
              <a:gd name="connsiteX1" fmla="*/ 27296 w 12228395"/>
              <a:gd name="connsiteY1" fmla="*/ 3261815 h 4490113"/>
              <a:gd name="connsiteX2" fmla="*/ 2006221 w 12228395"/>
              <a:gd name="connsiteY2" fmla="*/ 3234519 h 4490113"/>
              <a:gd name="connsiteX3" fmla="*/ 3439236 w 12228395"/>
              <a:gd name="connsiteY3" fmla="*/ 4217158 h 4490113"/>
              <a:gd name="connsiteX4" fmla="*/ 3835021 w 12228395"/>
              <a:gd name="connsiteY4" fmla="*/ 3698543 h 4490113"/>
              <a:gd name="connsiteX5" fmla="*/ 4776717 w 12228395"/>
              <a:gd name="connsiteY5" fmla="*/ 4490113 h 4490113"/>
              <a:gd name="connsiteX6" fmla="*/ 5418162 w 12228395"/>
              <a:gd name="connsiteY6" fmla="*/ 2088107 h 4490113"/>
              <a:gd name="connsiteX7" fmla="*/ 7861111 w 12228395"/>
              <a:gd name="connsiteY7" fmla="*/ 4148919 h 4490113"/>
              <a:gd name="connsiteX8" fmla="*/ 9376012 w 12228395"/>
              <a:gd name="connsiteY8" fmla="*/ 3521122 h 4490113"/>
              <a:gd name="connsiteX9" fmla="*/ 12228395 w 12228395"/>
              <a:gd name="connsiteY9" fmla="*/ 3507474 h 4490113"/>
              <a:gd name="connsiteX10" fmla="*/ 12201099 w 12228395"/>
              <a:gd name="connsiteY10" fmla="*/ 0 h 4490113"/>
              <a:gd name="connsiteX11" fmla="*/ 0 w 12228395"/>
              <a:gd name="connsiteY11" fmla="*/ 13647 h 4490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28395" h="4490113">
                <a:moveTo>
                  <a:pt x="0" y="13647"/>
                </a:moveTo>
                <a:lnTo>
                  <a:pt x="27296" y="3261815"/>
                </a:lnTo>
                <a:lnTo>
                  <a:pt x="2006221" y="3234519"/>
                </a:lnTo>
                <a:lnTo>
                  <a:pt x="3439236" y="4217158"/>
                </a:lnTo>
                <a:lnTo>
                  <a:pt x="3835021" y="3698543"/>
                </a:lnTo>
                <a:lnTo>
                  <a:pt x="4776717" y="4490113"/>
                </a:lnTo>
                <a:lnTo>
                  <a:pt x="5418162" y="2088107"/>
                </a:lnTo>
                <a:lnTo>
                  <a:pt x="7861111" y="4148919"/>
                </a:lnTo>
                <a:lnTo>
                  <a:pt x="9376012" y="3521122"/>
                </a:lnTo>
                <a:lnTo>
                  <a:pt x="12228395" y="3507474"/>
                </a:lnTo>
                <a:lnTo>
                  <a:pt x="12201099" y="0"/>
                </a:lnTo>
                <a:lnTo>
                  <a:pt x="0" y="13647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" y="2074463"/>
            <a:ext cx="12204699" cy="3084394"/>
          </a:xfrm>
          <a:prstGeom prst="rect">
            <a:avLst/>
          </a:prstGeom>
          <a:effectLst>
            <a:outerShdw blurRad="76200" dist="139700" dir="8100000" algn="tr" rotWithShape="0">
              <a:prstClr val="black">
                <a:alpha val="50000"/>
              </a:prstClr>
            </a:outerShdw>
          </a:effectLst>
        </p:spPr>
      </p:pic>
      <p:sp>
        <p:nvSpPr>
          <p:cNvPr id="6" name="矩形 5"/>
          <p:cNvSpPr/>
          <p:nvPr/>
        </p:nvSpPr>
        <p:spPr>
          <a:xfrm>
            <a:off x="4502844" y="5463690"/>
            <a:ext cx="2623820" cy="8229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数据传递</a:t>
            </a:r>
            <a:endParaRPr lang="zh-CN" altLang="en-US" sz="4800" b="1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4752831" y="2887147"/>
            <a:ext cx="2124000" cy="2124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52400" dir="8400000" algn="ctr" rotWithShape="0">
              <a:schemeClr val="tx1">
                <a:lumMod val="85000"/>
                <a:lumOff val="15000"/>
                <a:alpha val="6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017701" y="3332131"/>
            <a:ext cx="1758036" cy="131064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8000" b="1" dirty="0" smtClean="0"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 4</a:t>
            </a:r>
            <a:endParaRPr lang="zh-CN" altLang="en-US" sz="8000" b="1" dirty="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3667760" y="2879090"/>
            <a:ext cx="8543290" cy="5791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solidFill>
                  <a:schemeClr val="bg1"/>
                </a:solidFill>
              </a:rPr>
              <a:t>为用户提供可交互的屏幕</a:t>
            </a:r>
            <a:endParaRPr lang="zh-CN" altLang="en-US" sz="32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流程图: 终止 2"/>
          <p:cNvSpPr/>
          <p:nvPr/>
        </p:nvSpPr>
        <p:spPr>
          <a:xfrm rot="16200000">
            <a:off x="116075" y="275840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860550" y="1950720"/>
            <a:ext cx="670560" cy="335788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按钮添加点击事件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7" name="流程图: 终止 6"/>
          <p:cNvSpPr/>
          <p:nvPr/>
        </p:nvSpPr>
        <p:spPr>
          <a:xfrm rot="16200000">
            <a:off x="2772915" y="266696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517390" y="2438400"/>
            <a:ext cx="670560" cy="17246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构建意图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9" name="流程图: 终止 8"/>
          <p:cNvSpPr/>
          <p:nvPr/>
        </p:nvSpPr>
        <p:spPr>
          <a:xfrm rot="16200000">
            <a:off x="5376415" y="2666332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120890" y="2029460"/>
            <a:ext cx="670560" cy="254127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创建跳转活动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11" name="流程图: 终止 10"/>
          <p:cNvSpPr/>
          <p:nvPr/>
        </p:nvSpPr>
        <p:spPr>
          <a:xfrm rot="16200000">
            <a:off x="7964675" y="266696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9709150" y="2566670"/>
            <a:ext cx="670560" cy="17246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展示数据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13" name="流程图: 终止 12"/>
          <p:cNvSpPr/>
          <p:nvPr/>
        </p:nvSpPr>
        <p:spPr>
          <a:xfrm rot="16200000">
            <a:off x="116075" y="266696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860550" y="1621790"/>
            <a:ext cx="670560" cy="335788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按钮添加点击事件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15" name="Chevron 42"/>
          <p:cNvSpPr/>
          <p:nvPr/>
        </p:nvSpPr>
        <p:spPr>
          <a:xfrm>
            <a:off x="3064212" y="2438409"/>
            <a:ext cx="918852" cy="1997043"/>
          </a:xfrm>
          <a:prstGeom prst="chevron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6" name="Chevron 42"/>
          <p:cNvSpPr/>
          <p:nvPr/>
        </p:nvSpPr>
        <p:spPr>
          <a:xfrm>
            <a:off x="5614372" y="2438409"/>
            <a:ext cx="918852" cy="1997043"/>
          </a:xfrm>
          <a:prstGeom prst="chevron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Chevron 42"/>
          <p:cNvSpPr/>
          <p:nvPr/>
        </p:nvSpPr>
        <p:spPr>
          <a:xfrm>
            <a:off x="8363287" y="2430154"/>
            <a:ext cx="918852" cy="1997043"/>
          </a:xfrm>
          <a:prstGeom prst="chevron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35405" y="423138"/>
            <a:ext cx="2619647" cy="1394577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1756030" y="239898"/>
            <a:ext cx="586486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开启另外一个</a:t>
            </a:r>
            <a:r>
              <a: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activity</a:t>
            </a:r>
            <a:endParaRPr lang="en-US" altLang="zh-CN" sz="44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8" grpId="0"/>
      <p:bldP spid="10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35405" y="423138"/>
            <a:ext cx="2619647" cy="1394577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1756030" y="239898"/>
            <a:ext cx="586486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获取</a:t>
            </a:r>
            <a:r>
              <a: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Activity</a:t>
            </a:r>
            <a:r>
              <a: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结果</a:t>
            </a:r>
            <a:endParaRPr lang="zh-CN" altLang="en-US" sz="44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3" name="流程图: 终止 12"/>
          <p:cNvSpPr/>
          <p:nvPr/>
        </p:nvSpPr>
        <p:spPr>
          <a:xfrm rot="16200000">
            <a:off x="1076195" y="266696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流程图: 终止 1"/>
          <p:cNvSpPr/>
          <p:nvPr/>
        </p:nvSpPr>
        <p:spPr>
          <a:xfrm rot="16200000">
            <a:off x="5622795" y="266696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Arc 72"/>
          <p:cNvSpPr/>
          <p:nvPr/>
        </p:nvSpPr>
        <p:spPr>
          <a:xfrm rot="19051047">
            <a:off x="3077845" y="1348105"/>
            <a:ext cx="4468495" cy="4455795"/>
          </a:xfrm>
          <a:prstGeom prst="arc">
            <a:avLst/>
          </a:prstGeom>
          <a:noFill/>
          <a:ln w="19050">
            <a:solidFill>
              <a:schemeClr val="bg1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 sz="2400" dirty="0"/>
          </a:p>
        </p:txBody>
      </p:sp>
      <p:sp>
        <p:nvSpPr>
          <p:cNvPr id="3" name="文本框 2"/>
          <p:cNvSpPr txBox="1"/>
          <p:nvPr/>
        </p:nvSpPr>
        <p:spPr>
          <a:xfrm>
            <a:off x="4745990" y="1668780"/>
            <a:ext cx="13665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requestCode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4" name="Arc 72"/>
          <p:cNvSpPr/>
          <p:nvPr/>
        </p:nvSpPr>
        <p:spPr>
          <a:xfrm rot="7951047">
            <a:off x="3077210" y="1347470"/>
            <a:ext cx="4468495" cy="4455795"/>
          </a:xfrm>
          <a:prstGeom prst="arc">
            <a:avLst/>
          </a:prstGeom>
          <a:noFill/>
          <a:ln w="19050">
            <a:solidFill>
              <a:schemeClr val="bg1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 sz="2400" dirty="0"/>
          </a:p>
        </p:txBody>
      </p:sp>
      <p:sp>
        <p:nvSpPr>
          <p:cNvPr id="5" name="文本框 4"/>
          <p:cNvSpPr txBox="1"/>
          <p:nvPr/>
        </p:nvSpPr>
        <p:spPr>
          <a:xfrm>
            <a:off x="4745990" y="5140325"/>
            <a:ext cx="11887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olidFill>
                  <a:schemeClr val="bg1"/>
                </a:solidFill>
              </a:rPr>
              <a:t>resultCode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Chevron 42"/>
          <p:cNvSpPr/>
          <p:nvPr/>
        </p:nvSpPr>
        <p:spPr>
          <a:xfrm>
            <a:off x="4969212" y="2430789"/>
            <a:ext cx="918852" cy="1997043"/>
          </a:xfrm>
          <a:prstGeom prst="chevron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820670" y="2430780"/>
            <a:ext cx="670560" cy="17246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请求数据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245350" y="2430780"/>
            <a:ext cx="670560" cy="131635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数据源</a:t>
            </a:r>
            <a:endParaRPr lang="zh-CN" altLang="en-US" sz="3200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0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35405" y="423138"/>
            <a:ext cx="2619647" cy="1394577"/>
          </a:xfrm>
          <a:prstGeom prst="rect">
            <a:avLst/>
          </a:prstGeom>
        </p:spPr>
      </p:pic>
      <p:sp>
        <p:nvSpPr>
          <p:cNvPr id="29" name="文本框 28"/>
          <p:cNvSpPr txBox="1"/>
          <p:nvPr/>
        </p:nvSpPr>
        <p:spPr>
          <a:xfrm>
            <a:off x="2195450" y="239898"/>
            <a:ext cx="586486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Q&amp;A</a:t>
            </a:r>
            <a:endParaRPr lang="en-US" altLang="zh-CN" sz="44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28" name="Freeform 1232"/>
          <p:cNvSpPr>
            <a:spLocks noEditPoints="1"/>
          </p:cNvSpPr>
          <p:nvPr/>
        </p:nvSpPr>
        <p:spPr bwMode="auto">
          <a:xfrm>
            <a:off x="3288285" y="582798"/>
            <a:ext cx="7409180" cy="76200"/>
          </a:xfrm>
          <a:custGeom>
            <a:avLst/>
            <a:gdLst>
              <a:gd name="T0" fmla="*/ 221 w 309"/>
              <a:gd name="T1" fmla="*/ 14 h 23"/>
              <a:gd name="T2" fmla="*/ 88 w 309"/>
              <a:gd name="T3" fmla="*/ 7 h 23"/>
              <a:gd name="T4" fmla="*/ 213 w 309"/>
              <a:gd name="T5" fmla="*/ 10 h 23"/>
              <a:gd name="T6" fmla="*/ 294 w 309"/>
              <a:gd name="T7" fmla="*/ 20 h 23"/>
              <a:gd name="T8" fmla="*/ 282 w 309"/>
              <a:gd name="T9" fmla="*/ 19 h 23"/>
              <a:gd name="T10" fmla="*/ 205 w 309"/>
              <a:gd name="T11" fmla="*/ 11 h 23"/>
              <a:gd name="T12" fmla="*/ 208 w 309"/>
              <a:gd name="T13" fmla="*/ 10 h 23"/>
              <a:gd name="T14" fmla="*/ 212 w 309"/>
              <a:gd name="T15" fmla="*/ 13 h 23"/>
              <a:gd name="T16" fmla="*/ 275 w 309"/>
              <a:gd name="T17" fmla="*/ 18 h 23"/>
              <a:gd name="T18" fmla="*/ 235 w 309"/>
              <a:gd name="T19" fmla="*/ 12 h 23"/>
              <a:gd name="T20" fmla="*/ 273 w 309"/>
              <a:gd name="T21" fmla="*/ 17 h 23"/>
              <a:gd name="T22" fmla="*/ 249 w 309"/>
              <a:gd name="T23" fmla="*/ 16 h 23"/>
              <a:gd name="T24" fmla="*/ 235 w 309"/>
              <a:gd name="T25" fmla="*/ 15 h 23"/>
              <a:gd name="T26" fmla="*/ 234 w 309"/>
              <a:gd name="T27" fmla="*/ 14 h 23"/>
              <a:gd name="T28" fmla="*/ 261 w 309"/>
              <a:gd name="T29" fmla="*/ 16 h 23"/>
              <a:gd name="T30" fmla="*/ 225 w 309"/>
              <a:gd name="T31" fmla="*/ 15 h 23"/>
              <a:gd name="T32" fmla="*/ 241 w 309"/>
              <a:gd name="T33" fmla="*/ 12 h 23"/>
              <a:gd name="T34" fmla="*/ 271 w 309"/>
              <a:gd name="T35" fmla="*/ 13 h 23"/>
              <a:gd name="T36" fmla="*/ 295 w 309"/>
              <a:gd name="T37" fmla="*/ 17 h 23"/>
              <a:gd name="T38" fmla="*/ 267 w 309"/>
              <a:gd name="T39" fmla="*/ 19 h 23"/>
              <a:gd name="T40" fmla="*/ 246 w 309"/>
              <a:gd name="T41" fmla="*/ 19 h 23"/>
              <a:gd name="T42" fmla="*/ 227 w 309"/>
              <a:gd name="T43" fmla="*/ 20 h 23"/>
              <a:gd name="T44" fmla="*/ 225 w 309"/>
              <a:gd name="T45" fmla="*/ 16 h 23"/>
              <a:gd name="T46" fmla="*/ 215 w 309"/>
              <a:gd name="T47" fmla="*/ 16 h 23"/>
              <a:gd name="T48" fmla="*/ 150 w 309"/>
              <a:gd name="T49" fmla="*/ 14 h 23"/>
              <a:gd name="T50" fmla="*/ 150 w 309"/>
              <a:gd name="T51" fmla="*/ 9 h 23"/>
              <a:gd name="T52" fmla="*/ 159 w 309"/>
              <a:gd name="T53" fmla="*/ 10 h 23"/>
              <a:gd name="T54" fmla="*/ 181 w 309"/>
              <a:gd name="T55" fmla="*/ 12 h 23"/>
              <a:gd name="T56" fmla="*/ 186 w 309"/>
              <a:gd name="T57" fmla="*/ 14 h 23"/>
              <a:gd name="T58" fmla="*/ 196 w 309"/>
              <a:gd name="T59" fmla="*/ 14 h 23"/>
              <a:gd name="T60" fmla="*/ 184 w 309"/>
              <a:gd name="T61" fmla="*/ 14 h 23"/>
              <a:gd name="T62" fmla="*/ 173 w 309"/>
              <a:gd name="T63" fmla="*/ 15 h 23"/>
              <a:gd name="T64" fmla="*/ 164 w 309"/>
              <a:gd name="T65" fmla="*/ 12 h 23"/>
              <a:gd name="T66" fmla="*/ 153 w 309"/>
              <a:gd name="T67" fmla="*/ 18 h 23"/>
              <a:gd name="T68" fmla="*/ 149 w 309"/>
              <a:gd name="T69" fmla="*/ 10 h 23"/>
              <a:gd name="T70" fmla="*/ 141 w 309"/>
              <a:gd name="T71" fmla="*/ 11 h 23"/>
              <a:gd name="T72" fmla="*/ 126 w 309"/>
              <a:gd name="T73" fmla="*/ 13 h 23"/>
              <a:gd name="T74" fmla="*/ 120 w 309"/>
              <a:gd name="T75" fmla="*/ 9 h 23"/>
              <a:gd name="T76" fmla="*/ 100 w 309"/>
              <a:gd name="T77" fmla="*/ 12 h 23"/>
              <a:gd name="T78" fmla="*/ 14 w 309"/>
              <a:gd name="T79" fmla="*/ 13 h 23"/>
              <a:gd name="T80" fmla="*/ 11 w 309"/>
              <a:gd name="T81" fmla="*/ 9 h 23"/>
              <a:gd name="T82" fmla="*/ 7 w 309"/>
              <a:gd name="T83" fmla="*/ 8 h 23"/>
              <a:gd name="T84" fmla="*/ 40 w 309"/>
              <a:gd name="T85" fmla="*/ 14 h 23"/>
              <a:gd name="T86" fmla="*/ 70 w 309"/>
              <a:gd name="T87" fmla="*/ 13 h 23"/>
              <a:gd name="T88" fmla="*/ 26 w 309"/>
              <a:gd name="T89" fmla="*/ 12 h 23"/>
              <a:gd name="T90" fmla="*/ 27 w 309"/>
              <a:gd name="T91" fmla="*/ 12 h 23"/>
              <a:gd name="T92" fmla="*/ 36 w 309"/>
              <a:gd name="T93" fmla="*/ 14 h 23"/>
              <a:gd name="T94" fmla="*/ 39 w 309"/>
              <a:gd name="T95" fmla="*/ 10 h 23"/>
              <a:gd name="T96" fmla="*/ 60 w 309"/>
              <a:gd name="T97" fmla="*/ 10 h 23"/>
              <a:gd name="T98" fmla="*/ 76 w 309"/>
              <a:gd name="T99" fmla="*/ 14 h 23"/>
              <a:gd name="T100" fmla="*/ 85 w 309"/>
              <a:gd name="T101" fmla="*/ 9 h 23"/>
              <a:gd name="T102" fmla="*/ 88 w 309"/>
              <a:gd name="T103" fmla="*/ 8 h 23"/>
              <a:gd name="T104" fmla="*/ 100 w 309"/>
              <a:gd name="T105" fmla="*/ 9 h 23"/>
              <a:gd name="T106" fmla="*/ 96 w 309"/>
              <a:gd name="T107" fmla="*/ 13 h 23"/>
              <a:gd name="T108" fmla="*/ 105 w 309"/>
              <a:gd name="T109" fmla="*/ 10 h 23"/>
              <a:gd name="T110" fmla="*/ 115 w 309"/>
              <a:gd name="T111" fmla="*/ 12 h 23"/>
              <a:gd name="T112" fmla="*/ 103 w 309"/>
              <a:gd name="T113" fmla="*/ 13 h 23"/>
              <a:gd name="T114" fmla="*/ 96 w 309"/>
              <a:gd name="T115" fmla="*/ 16 h 23"/>
              <a:gd name="T116" fmla="*/ 72 w 309"/>
              <a:gd name="T117" fmla="*/ 14 h 23"/>
              <a:gd name="T118" fmla="*/ 56 w 309"/>
              <a:gd name="T119" fmla="*/ 14 h 23"/>
              <a:gd name="T120" fmla="*/ 33 w 309"/>
              <a:gd name="T121" fmla="*/ 15 h 23"/>
              <a:gd name="T122" fmla="*/ 23 w 309"/>
              <a:gd name="T123" fmla="*/ 12 h 23"/>
              <a:gd name="T124" fmla="*/ 10 w 309"/>
              <a:gd name="T125" fmla="*/ 14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09" h="23">
                <a:moveTo>
                  <a:pt x="2" y="10"/>
                </a:moveTo>
                <a:cubicBezTo>
                  <a:pt x="2" y="11"/>
                  <a:pt x="5" y="13"/>
                  <a:pt x="5" y="12"/>
                </a:cubicBezTo>
                <a:cubicBezTo>
                  <a:pt x="8" y="14"/>
                  <a:pt x="1" y="12"/>
                  <a:pt x="2" y="12"/>
                </a:cubicBezTo>
                <a:cubicBezTo>
                  <a:pt x="0" y="13"/>
                  <a:pt x="5" y="15"/>
                  <a:pt x="6" y="16"/>
                </a:cubicBezTo>
                <a:cubicBezTo>
                  <a:pt x="5" y="15"/>
                  <a:pt x="4" y="16"/>
                  <a:pt x="4" y="16"/>
                </a:cubicBezTo>
                <a:cubicBezTo>
                  <a:pt x="6" y="13"/>
                  <a:pt x="12" y="16"/>
                  <a:pt x="13" y="18"/>
                </a:cubicBezTo>
                <a:cubicBezTo>
                  <a:pt x="12" y="18"/>
                  <a:pt x="14" y="14"/>
                  <a:pt x="15" y="19"/>
                </a:cubicBezTo>
                <a:cubicBezTo>
                  <a:pt x="16" y="19"/>
                  <a:pt x="21" y="12"/>
                  <a:pt x="21" y="12"/>
                </a:cubicBezTo>
                <a:cubicBezTo>
                  <a:pt x="21" y="14"/>
                  <a:pt x="23" y="19"/>
                  <a:pt x="25" y="19"/>
                </a:cubicBezTo>
                <a:cubicBezTo>
                  <a:pt x="24" y="17"/>
                  <a:pt x="25" y="19"/>
                  <a:pt x="26" y="18"/>
                </a:cubicBezTo>
                <a:cubicBezTo>
                  <a:pt x="26" y="18"/>
                  <a:pt x="25" y="14"/>
                  <a:pt x="25" y="14"/>
                </a:cubicBezTo>
                <a:cubicBezTo>
                  <a:pt x="24" y="14"/>
                  <a:pt x="54" y="18"/>
                  <a:pt x="54" y="16"/>
                </a:cubicBezTo>
                <a:cubicBezTo>
                  <a:pt x="55" y="16"/>
                  <a:pt x="51" y="14"/>
                  <a:pt x="56" y="14"/>
                </a:cubicBezTo>
                <a:cubicBezTo>
                  <a:pt x="56" y="15"/>
                  <a:pt x="56" y="17"/>
                  <a:pt x="54" y="17"/>
                </a:cubicBezTo>
                <a:cubicBezTo>
                  <a:pt x="55" y="16"/>
                  <a:pt x="55" y="16"/>
                  <a:pt x="56" y="18"/>
                </a:cubicBezTo>
                <a:cubicBezTo>
                  <a:pt x="56" y="18"/>
                  <a:pt x="56" y="14"/>
                  <a:pt x="57" y="15"/>
                </a:cubicBezTo>
                <a:cubicBezTo>
                  <a:pt x="57" y="15"/>
                  <a:pt x="74" y="20"/>
                  <a:pt x="74" y="19"/>
                </a:cubicBezTo>
                <a:cubicBezTo>
                  <a:pt x="74" y="19"/>
                  <a:pt x="76" y="17"/>
                  <a:pt x="73" y="14"/>
                </a:cubicBezTo>
                <a:cubicBezTo>
                  <a:pt x="74" y="13"/>
                  <a:pt x="76" y="20"/>
                  <a:pt x="76" y="18"/>
                </a:cubicBezTo>
                <a:cubicBezTo>
                  <a:pt x="80" y="18"/>
                  <a:pt x="79" y="19"/>
                  <a:pt x="80" y="17"/>
                </a:cubicBezTo>
                <a:cubicBezTo>
                  <a:pt x="81" y="20"/>
                  <a:pt x="90" y="15"/>
                  <a:pt x="91" y="16"/>
                </a:cubicBezTo>
                <a:cubicBezTo>
                  <a:pt x="92" y="17"/>
                  <a:pt x="93" y="16"/>
                  <a:pt x="94" y="18"/>
                </a:cubicBezTo>
                <a:cubicBezTo>
                  <a:pt x="92" y="20"/>
                  <a:pt x="99" y="13"/>
                  <a:pt x="98" y="17"/>
                </a:cubicBezTo>
                <a:cubicBezTo>
                  <a:pt x="98" y="17"/>
                  <a:pt x="99" y="12"/>
                  <a:pt x="99" y="12"/>
                </a:cubicBezTo>
                <a:cubicBezTo>
                  <a:pt x="101" y="12"/>
                  <a:pt x="101" y="14"/>
                  <a:pt x="100" y="14"/>
                </a:cubicBezTo>
                <a:cubicBezTo>
                  <a:pt x="103" y="18"/>
                  <a:pt x="100" y="9"/>
                  <a:pt x="100" y="11"/>
                </a:cubicBezTo>
                <a:cubicBezTo>
                  <a:pt x="100" y="11"/>
                  <a:pt x="103" y="12"/>
                  <a:pt x="103" y="10"/>
                </a:cubicBezTo>
                <a:cubicBezTo>
                  <a:pt x="103" y="11"/>
                  <a:pt x="104" y="11"/>
                  <a:pt x="104" y="10"/>
                </a:cubicBezTo>
                <a:cubicBezTo>
                  <a:pt x="104" y="10"/>
                  <a:pt x="105" y="12"/>
                  <a:pt x="105" y="12"/>
                </a:cubicBezTo>
                <a:cubicBezTo>
                  <a:pt x="105" y="13"/>
                  <a:pt x="100" y="15"/>
                  <a:pt x="102" y="16"/>
                </a:cubicBezTo>
                <a:cubicBezTo>
                  <a:pt x="102" y="18"/>
                  <a:pt x="113" y="13"/>
                  <a:pt x="115" y="13"/>
                </a:cubicBezTo>
                <a:cubicBezTo>
                  <a:pt x="112" y="17"/>
                  <a:pt x="118" y="14"/>
                  <a:pt x="117" y="14"/>
                </a:cubicBezTo>
                <a:cubicBezTo>
                  <a:pt x="117" y="16"/>
                  <a:pt x="116" y="19"/>
                  <a:pt x="118" y="17"/>
                </a:cubicBezTo>
                <a:cubicBezTo>
                  <a:pt x="118" y="17"/>
                  <a:pt x="117" y="14"/>
                  <a:pt x="117" y="13"/>
                </a:cubicBezTo>
                <a:cubicBezTo>
                  <a:pt x="117" y="13"/>
                  <a:pt x="116" y="13"/>
                  <a:pt x="116" y="14"/>
                </a:cubicBezTo>
                <a:cubicBezTo>
                  <a:pt x="114" y="13"/>
                  <a:pt x="120" y="11"/>
                  <a:pt x="119" y="12"/>
                </a:cubicBezTo>
                <a:cubicBezTo>
                  <a:pt x="120" y="13"/>
                  <a:pt x="119" y="15"/>
                  <a:pt x="119" y="17"/>
                </a:cubicBezTo>
                <a:cubicBezTo>
                  <a:pt x="120" y="16"/>
                  <a:pt x="119" y="12"/>
                  <a:pt x="120" y="16"/>
                </a:cubicBezTo>
                <a:cubicBezTo>
                  <a:pt x="124" y="16"/>
                  <a:pt x="119" y="16"/>
                  <a:pt x="122" y="16"/>
                </a:cubicBezTo>
                <a:cubicBezTo>
                  <a:pt x="122" y="15"/>
                  <a:pt x="122" y="15"/>
                  <a:pt x="122" y="16"/>
                </a:cubicBezTo>
                <a:cubicBezTo>
                  <a:pt x="123" y="15"/>
                  <a:pt x="123" y="14"/>
                  <a:pt x="122" y="15"/>
                </a:cubicBezTo>
                <a:cubicBezTo>
                  <a:pt x="123" y="14"/>
                  <a:pt x="123" y="14"/>
                  <a:pt x="125" y="14"/>
                </a:cubicBezTo>
                <a:cubicBezTo>
                  <a:pt x="124" y="15"/>
                  <a:pt x="124" y="15"/>
                  <a:pt x="125" y="16"/>
                </a:cubicBezTo>
                <a:cubicBezTo>
                  <a:pt x="124" y="16"/>
                  <a:pt x="124" y="16"/>
                  <a:pt x="123" y="15"/>
                </a:cubicBezTo>
                <a:cubicBezTo>
                  <a:pt x="126" y="14"/>
                  <a:pt x="125" y="17"/>
                  <a:pt x="126" y="13"/>
                </a:cubicBezTo>
                <a:cubicBezTo>
                  <a:pt x="126" y="14"/>
                  <a:pt x="128" y="16"/>
                  <a:pt x="126" y="17"/>
                </a:cubicBezTo>
                <a:cubicBezTo>
                  <a:pt x="128" y="15"/>
                  <a:pt x="128" y="15"/>
                  <a:pt x="127" y="16"/>
                </a:cubicBezTo>
                <a:cubicBezTo>
                  <a:pt x="131" y="17"/>
                  <a:pt x="130" y="3"/>
                  <a:pt x="140" y="15"/>
                </a:cubicBezTo>
                <a:cubicBezTo>
                  <a:pt x="139" y="14"/>
                  <a:pt x="138" y="14"/>
                  <a:pt x="138" y="16"/>
                </a:cubicBezTo>
                <a:cubicBezTo>
                  <a:pt x="139" y="16"/>
                  <a:pt x="135" y="14"/>
                  <a:pt x="135" y="14"/>
                </a:cubicBezTo>
                <a:cubicBezTo>
                  <a:pt x="132" y="15"/>
                  <a:pt x="133" y="18"/>
                  <a:pt x="136" y="18"/>
                </a:cubicBezTo>
                <a:cubicBezTo>
                  <a:pt x="137" y="16"/>
                  <a:pt x="142" y="15"/>
                  <a:pt x="143" y="15"/>
                </a:cubicBezTo>
                <a:cubicBezTo>
                  <a:pt x="142" y="14"/>
                  <a:pt x="144" y="12"/>
                  <a:pt x="141" y="10"/>
                </a:cubicBezTo>
                <a:cubicBezTo>
                  <a:pt x="141" y="11"/>
                  <a:pt x="142" y="10"/>
                  <a:pt x="143" y="9"/>
                </a:cubicBezTo>
                <a:cubicBezTo>
                  <a:pt x="142" y="10"/>
                  <a:pt x="142" y="11"/>
                  <a:pt x="143" y="10"/>
                </a:cubicBezTo>
                <a:cubicBezTo>
                  <a:pt x="145" y="11"/>
                  <a:pt x="144" y="14"/>
                  <a:pt x="143" y="14"/>
                </a:cubicBezTo>
                <a:cubicBezTo>
                  <a:pt x="144" y="15"/>
                  <a:pt x="149" y="12"/>
                  <a:pt x="152" y="12"/>
                </a:cubicBezTo>
                <a:cubicBezTo>
                  <a:pt x="147" y="13"/>
                  <a:pt x="148" y="16"/>
                  <a:pt x="145" y="18"/>
                </a:cubicBezTo>
                <a:cubicBezTo>
                  <a:pt x="146" y="15"/>
                  <a:pt x="150" y="18"/>
                  <a:pt x="151" y="18"/>
                </a:cubicBezTo>
                <a:cubicBezTo>
                  <a:pt x="149" y="15"/>
                  <a:pt x="149" y="18"/>
                  <a:pt x="149" y="15"/>
                </a:cubicBezTo>
                <a:cubicBezTo>
                  <a:pt x="150" y="15"/>
                  <a:pt x="150" y="15"/>
                  <a:pt x="149" y="14"/>
                </a:cubicBezTo>
                <a:cubicBezTo>
                  <a:pt x="148" y="14"/>
                  <a:pt x="156" y="21"/>
                  <a:pt x="159" y="17"/>
                </a:cubicBezTo>
                <a:cubicBezTo>
                  <a:pt x="159" y="16"/>
                  <a:pt x="159" y="15"/>
                  <a:pt x="160" y="15"/>
                </a:cubicBezTo>
                <a:cubicBezTo>
                  <a:pt x="161" y="14"/>
                  <a:pt x="153" y="12"/>
                  <a:pt x="159" y="12"/>
                </a:cubicBezTo>
                <a:cubicBezTo>
                  <a:pt x="157" y="14"/>
                  <a:pt x="166" y="15"/>
                  <a:pt x="163" y="18"/>
                </a:cubicBezTo>
                <a:cubicBezTo>
                  <a:pt x="162" y="18"/>
                  <a:pt x="166" y="19"/>
                  <a:pt x="164" y="18"/>
                </a:cubicBezTo>
                <a:cubicBezTo>
                  <a:pt x="165" y="16"/>
                  <a:pt x="175" y="18"/>
                  <a:pt x="174" y="14"/>
                </a:cubicBezTo>
                <a:cubicBezTo>
                  <a:pt x="173" y="14"/>
                  <a:pt x="178" y="17"/>
                  <a:pt x="177" y="15"/>
                </a:cubicBezTo>
                <a:cubicBezTo>
                  <a:pt x="173" y="15"/>
                  <a:pt x="179" y="19"/>
                  <a:pt x="177" y="18"/>
                </a:cubicBezTo>
                <a:cubicBezTo>
                  <a:pt x="178" y="16"/>
                  <a:pt x="184" y="15"/>
                  <a:pt x="187" y="15"/>
                </a:cubicBezTo>
                <a:cubicBezTo>
                  <a:pt x="188" y="17"/>
                  <a:pt x="188" y="17"/>
                  <a:pt x="186" y="17"/>
                </a:cubicBezTo>
                <a:cubicBezTo>
                  <a:pt x="187" y="17"/>
                  <a:pt x="181" y="17"/>
                  <a:pt x="185" y="17"/>
                </a:cubicBezTo>
                <a:cubicBezTo>
                  <a:pt x="184" y="17"/>
                  <a:pt x="195" y="14"/>
                  <a:pt x="196" y="14"/>
                </a:cubicBezTo>
                <a:cubicBezTo>
                  <a:pt x="196" y="16"/>
                  <a:pt x="197" y="17"/>
                  <a:pt x="197" y="17"/>
                </a:cubicBezTo>
                <a:cubicBezTo>
                  <a:pt x="197" y="17"/>
                  <a:pt x="198" y="16"/>
                  <a:pt x="199" y="17"/>
                </a:cubicBezTo>
                <a:cubicBezTo>
                  <a:pt x="199" y="16"/>
                  <a:pt x="197" y="12"/>
                  <a:pt x="196" y="12"/>
                </a:cubicBezTo>
                <a:cubicBezTo>
                  <a:pt x="197" y="12"/>
                  <a:pt x="198" y="12"/>
                  <a:pt x="198" y="11"/>
                </a:cubicBezTo>
                <a:cubicBezTo>
                  <a:pt x="198" y="13"/>
                  <a:pt x="208" y="15"/>
                  <a:pt x="208" y="15"/>
                </a:cubicBezTo>
                <a:cubicBezTo>
                  <a:pt x="208" y="15"/>
                  <a:pt x="207" y="18"/>
                  <a:pt x="207" y="19"/>
                </a:cubicBezTo>
                <a:cubicBezTo>
                  <a:pt x="207" y="18"/>
                  <a:pt x="205" y="14"/>
                  <a:pt x="204" y="19"/>
                </a:cubicBezTo>
                <a:cubicBezTo>
                  <a:pt x="206" y="19"/>
                  <a:pt x="206" y="19"/>
                  <a:pt x="205" y="17"/>
                </a:cubicBezTo>
                <a:cubicBezTo>
                  <a:pt x="207" y="17"/>
                  <a:pt x="214" y="18"/>
                  <a:pt x="215" y="18"/>
                </a:cubicBezTo>
                <a:cubicBezTo>
                  <a:pt x="215" y="18"/>
                  <a:pt x="214" y="20"/>
                  <a:pt x="215" y="20"/>
                </a:cubicBezTo>
                <a:cubicBezTo>
                  <a:pt x="216" y="21"/>
                  <a:pt x="219" y="15"/>
                  <a:pt x="219" y="15"/>
                </a:cubicBezTo>
                <a:cubicBezTo>
                  <a:pt x="219" y="17"/>
                  <a:pt x="219" y="17"/>
                  <a:pt x="220" y="16"/>
                </a:cubicBezTo>
                <a:cubicBezTo>
                  <a:pt x="220" y="16"/>
                  <a:pt x="223" y="20"/>
                  <a:pt x="224" y="19"/>
                </a:cubicBezTo>
                <a:cubicBezTo>
                  <a:pt x="224" y="18"/>
                  <a:pt x="224" y="19"/>
                  <a:pt x="225" y="20"/>
                </a:cubicBezTo>
                <a:cubicBezTo>
                  <a:pt x="222" y="20"/>
                  <a:pt x="229" y="11"/>
                  <a:pt x="229" y="17"/>
                </a:cubicBezTo>
                <a:cubicBezTo>
                  <a:pt x="225" y="14"/>
                  <a:pt x="228" y="20"/>
                  <a:pt x="225" y="19"/>
                </a:cubicBezTo>
                <a:cubicBezTo>
                  <a:pt x="227" y="19"/>
                  <a:pt x="227" y="19"/>
                  <a:pt x="227" y="20"/>
                </a:cubicBezTo>
                <a:cubicBezTo>
                  <a:pt x="228" y="20"/>
                  <a:pt x="237" y="21"/>
                  <a:pt x="237" y="20"/>
                </a:cubicBezTo>
                <a:cubicBezTo>
                  <a:pt x="236" y="19"/>
                  <a:pt x="237" y="19"/>
                  <a:pt x="238" y="20"/>
                </a:cubicBezTo>
                <a:cubicBezTo>
                  <a:pt x="238" y="17"/>
                  <a:pt x="235" y="20"/>
                  <a:pt x="237" y="16"/>
                </a:cubicBezTo>
                <a:cubicBezTo>
                  <a:pt x="237" y="18"/>
                  <a:pt x="236" y="18"/>
                  <a:pt x="239" y="17"/>
                </a:cubicBezTo>
                <a:cubicBezTo>
                  <a:pt x="240" y="22"/>
                  <a:pt x="250" y="17"/>
                  <a:pt x="251" y="18"/>
                </a:cubicBezTo>
                <a:cubicBezTo>
                  <a:pt x="250" y="21"/>
                  <a:pt x="257" y="20"/>
                  <a:pt x="257" y="19"/>
                </a:cubicBezTo>
                <a:cubicBezTo>
                  <a:pt x="255" y="19"/>
                  <a:pt x="257" y="20"/>
                  <a:pt x="257" y="21"/>
                </a:cubicBezTo>
                <a:cubicBezTo>
                  <a:pt x="257" y="21"/>
                  <a:pt x="261" y="18"/>
                  <a:pt x="263" y="21"/>
                </a:cubicBezTo>
                <a:cubicBezTo>
                  <a:pt x="264" y="21"/>
                  <a:pt x="262" y="19"/>
                  <a:pt x="261" y="20"/>
                </a:cubicBezTo>
                <a:cubicBezTo>
                  <a:pt x="262" y="20"/>
                  <a:pt x="262" y="19"/>
                  <a:pt x="262" y="18"/>
                </a:cubicBezTo>
                <a:cubicBezTo>
                  <a:pt x="263" y="18"/>
                  <a:pt x="263" y="18"/>
                  <a:pt x="262" y="18"/>
                </a:cubicBezTo>
                <a:cubicBezTo>
                  <a:pt x="263" y="22"/>
                  <a:pt x="280" y="20"/>
                  <a:pt x="281" y="18"/>
                </a:cubicBezTo>
                <a:cubicBezTo>
                  <a:pt x="280" y="19"/>
                  <a:pt x="281" y="19"/>
                  <a:pt x="281" y="21"/>
                </a:cubicBezTo>
                <a:cubicBezTo>
                  <a:pt x="281" y="21"/>
                  <a:pt x="284" y="20"/>
                  <a:pt x="284" y="22"/>
                </a:cubicBezTo>
                <a:cubicBezTo>
                  <a:pt x="284" y="22"/>
                  <a:pt x="284" y="19"/>
                  <a:pt x="285" y="18"/>
                </a:cubicBezTo>
                <a:cubicBezTo>
                  <a:pt x="287" y="23"/>
                  <a:pt x="302" y="19"/>
                  <a:pt x="303" y="22"/>
                </a:cubicBezTo>
                <a:cubicBezTo>
                  <a:pt x="309" y="8"/>
                  <a:pt x="247" y="12"/>
                  <a:pt x="248" y="12"/>
                </a:cubicBezTo>
                <a:cubicBezTo>
                  <a:pt x="247" y="12"/>
                  <a:pt x="251" y="8"/>
                  <a:pt x="246" y="13"/>
                </a:cubicBezTo>
                <a:cubicBezTo>
                  <a:pt x="247" y="13"/>
                  <a:pt x="247" y="8"/>
                  <a:pt x="245" y="11"/>
                </a:cubicBezTo>
                <a:cubicBezTo>
                  <a:pt x="245" y="10"/>
                  <a:pt x="245" y="10"/>
                  <a:pt x="245" y="12"/>
                </a:cubicBezTo>
                <a:cubicBezTo>
                  <a:pt x="244" y="10"/>
                  <a:pt x="248" y="14"/>
                  <a:pt x="246" y="13"/>
                </a:cubicBezTo>
                <a:cubicBezTo>
                  <a:pt x="236" y="11"/>
                  <a:pt x="223" y="14"/>
                  <a:pt x="223" y="14"/>
                </a:cubicBezTo>
                <a:cubicBezTo>
                  <a:pt x="220" y="13"/>
                  <a:pt x="224" y="14"/>
                  <a:pt x="221" y="14"/>
                </a:cubicBezTo>
                <a:cubicBezTo>
                  <a:pt x="222" y="13"/>
                  <a:pt x="222" y="13"/>
                  <a:pt x="221" y="13"/>
                </a:cubicBezTo>
                <a:cubicBezTo>
                  <a:pt x="224" y="11"/>
                  <a:pt x="221" y="11"/>
                  <a:pt x="223" y="9"/>
                </a:cubicBezTo>
                <a:cubicBezTo>
                  <a:pt x="216" y="7"/>
                  <a:pt x="208" y="11"/>
                  <a:pt x="199" y="11"/>
                </a:cubicBezTo>
                <a:cubicBezTo>
                  <a:pt x="199" y="10"/>
                  <a:pt x="202" y="9"/>
                  <a:pt x="202" y="10"/>
                </a:cubicBezTo>
                <a:cubicBezTo>
                  <a:pt x="199" y="10"/>
                  <a:pt x="197" y="9"/>
                  <a:pt x="197" y="11"/>
                </a:cubicBezTo>
                <a:cubicBezTo>
                  <a:pt x="196" y="12"/>
                  <a:pt x="196" y="11"/>
                  <a:pt x="197" y="10"/>
                </a:cubicBezTo>
                <a:cubicBezTo>
                  <a:pt x="197" y="10"/>
                  <a:pt x="197" y="8"/>
                  <a:pt x="198" y="9"/>
                </a:cubicBezTo>
                <a:cubicBezTo>
                  <a:pt x="190" y="12"/>
                  <a:pt x="176" y="7"/>
                  <a:pt x="176" y="11"/>
                </a:cubicBezTo>
                <a:cubicBezTo>
                  <a:pt x="174" y="12"/>
                  <a:pt x="171" y="9"/>
                  <a:pt x="171" y="12"/>
                </a:cubicBezTo>
                <a:cubicBezTo>
                  <a:pt x="171" y="13"/>
                  <a:pt x="171" y="10"/>
                  <a:pt x="171" y="9"/>
                </a:cubicBezTo>
                <a:cubicBezTo>
                  <a:pt x="164" y="8"/>
                  <a:pt x="142" y="8"/>
                  <a:pt x="143" y="9"/>
                </a:cubicBezTo>
                <a:cubicBezTo>
                  <a:pt x="142" y="5"/>
                  <a:pt x="138" y="8"/>
                  <a:pt x="138" y="10"/>
                </a:cubicBezTo>
                <a:cubicBezTo>
                  <a:pt x="136" y="10"/>
                  <a:pt x="137" y="7"/>
                  <a:pt x="135" y="7"/>
                </a:cubicBezTo>
                <a:cubicBezTo>
                  <a:pt x="135" y="8"/>
                  <a:pt x="129" y="11"/>
                  <a:pt x="129" y="7"/>
                </a:cubicBezTo>
                <a:cubicBezTo>
                  <a:pt x="129" y="7"/>
                  <a:pt x="129" y="7"/>
                  <a:pt x="128" y="7"/>
                </a:cubicBezTo>
                <a:cubicBezTo>
                  <a:pt x="128" y="6"/>
                  <a:pt x="128" y="10"/>
                  <a:pt x="129" y="8"/>
                </a:cubicBezTo>
                <a:cubicBezTo>
                  <a:pt x="129" y="8"/>
                  <a:pt x="128" y="9"/>
                  <a:pt x="128" y="10"/>
                </a:cubicBezTo>
                <a:cubicBezTo>
                  <a:pt x="121" y="5"/>
                  <a:pt x="113" y="15"/>
                  <a:pt x="112" y="7"/>
                </a:cubicBezTo>
                <a:cubicBezTo>
                  <a:pt x="110" y="7"/>
                  <a:pt x="110" y="10"/>
                  <a:pt x="111" y="10"/>
                </a:cubicBezTo>
                <a:cubicBezTo>
                  <a:pt x="108" y="13"/>
                  <a:pt x="78" y="6"/>
                  <a:pt x="72" y="7"/>
                </a:cubicBezTo>
                <a:cubicBezTo>
                  <a:pt x="73" y="7"/>
                  <a:pt x="74" y="10"/>
                  <a:pt x="75" y="10"/>
                </a:cubicBezTo>
                <a:cubicBezTo>
                  <a:pt x="75" y="6"/>
                  <a:pt x="69" y="16"/>
                  <a:pt x="72" y="13"/>
                </a:cubicBezTo>
                <a:cubicBezTo>
                  <a:pt x="72" y="11"/>
                  <a:pt x="70" y="11"/>
                  <a:pt x="68" y="12"/>
                </a:cubicBezTo>
                <a:cubicBezTo>
                  <a:pt x="68" y="12"/>
                  <a:pt x="68" y="11"/>
                  <a:pt x="69" y="10"/>
                </a:cubicBezTo>
                <a:cubicBezTo>
                  <a:pt x="68" y="10"/>
                  <a:pt x="57" y="9"/>
                  <a:pt x="57" y="7"/>
                </a:cubicBezTo>
                <a:cubicBezTo>
                  <a:pt x="56" y="8"/>
                  <a:pt x="55" y="9"/>
                  <a:pt x="57" y="7"/>
                </a:cubicBezTo>
                <a:cubicBezTo>
                  <a:pt x="57" y="7"/>
                  <a:pt x="51" y="10"/>
                  <a:pt x="49" y="6"/>
                </a:cubicBezTo>
                <a:cubicBezTo>
                  <a:pt x="48" y="6"/>
                  <a:pt x="47" y="9"/>
                  <a:pt x="47" y="10"/>
                </a:cubicBezTo>
                <a:cubicBezTo>
                  <a:pt x="41" y="10"/>
                  <a:pt x="37" y="7"/>
                  <a:pt x="31" y="8"/>
                </a:cubicBezTo>
                <a:cubicBezTo>
                  <a:pt x="31" y="7"/>
                  <a:pt x="34" y="12"/>
                  <a:pt x="33" y="11"/>
                </a:cubicBezTo>
                <a:cubicBezTo>
                  <a:pt x="33" y="10"/>
                  <a:pt x="32" y="10"/>
                  <a:pt x="32" y="11"/>
                </a:cubicBezTo>
                <a:cubicBezTo>
                  <a:pt x="31" y="11"/>
                  <a:pt x="30" y="11"/>
                  <a:pt x="29" y="11"/>
                </a:cubicBezTo>
                <a:cubicBezTo>
                  <a:pt x="29" y="11"/>
                  <a:pt x="27" y="7"/>
                  <a:pt x="31" y="8"/>
                </a:cubicBezTo>
                <a:cubicBezTo>
                  <a:pt x="24" y="0"/>
                  <a:pt x="29" y="10"/>
                  <a:pt x="28" y="9"/>
                </a:cubicBezTo>
                <a:cubicBezTo>
                  <a:pt x="28" y="9"/>
                  <a:pt x="9" y="4"/>
                  <a:pt x="9" y="8"/>
                </a:cubicBezTo>
                <a:cubicBezTo>
                  <a:pt x="7" y="7"/>
                  <a:pt x="6" y="6"/>
                  <a:pt x="2" y="7"/>
                </a:cubicBezTo>
                <a:cubicBezTo>
                  <a:pt x="2" y="6"/>
                  <a:pt x="2" y="10"/>
                  <a:pt x="2" y="10"/>
                </a:cubicBezTo>
                <a:cubicBezTo>
                  <a:pt x="3" y="11"/>
                  <a:pt x="2" y="10"/>
                  <a:pt x="2" y="10"/>
                </a:cubicBezTo>
                <a:close/>
                <a:moveTo>
                  <a:pt x="2" y="7"/>
                </a:moveTo>
                <a:cubicBezTo>
                  <a:pt x="2" y="7"/>
                  <a:pt x="2" y="8"/>
                  <a:pt x="2" y="8"/>
                </a:cubicBezTo>
                <a:cubicBezTo>
                  <a:pt x="2" y="8"/>
                  <a:pt x="2" y="7"/>
                  <a:pt x="2" y="7"/>
                </a:cubicBezTo>
                <a:close/>
                <a:moveTo>
                  <a:pt x="7" y="7"/>
                </a:moveTo>
                <a:cubicBezTo>
                  <a:pt x="8" y="7"/>
                  <a:pt x="7" y="7"/>
                  <a:pt x="7" y="7"/>
                </a:cubicBezTo>
                <a:close/>
                <a:moveTo>
                  <a:pt x="28" y="8"/>
                </a:moveTo>
                <a:cubicBezTo>
                  <a:pt x="28" y="8"/>
                  <a:pt x="28" y="8"/>
                  <a:pt x="28" y="8"/>
                </a:cubicBezTo>
                <a:cubicBezTo>
                  <a:pt x="28" y="8"/>
                  <a:pt x="28" y="8"/>
                  <a:pt x="28" y="8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31" y="8"/>
                </a:moveTo>
                <a:cubicBezTo>
                  <a:pt x="31" y="8"/>
                  <a:pt x="32" y="8"/>
                  <a:pt x="32" y="8"/>
                </a:cubicBezTo>
                <a:cubicBezTo>
                  <a:pt x="32" y="8"/>
                  <a:pt x="32" y="8"/>
                  <a:pt x="31" y="8"/>
                </a:cubicBezTo>
                <a:close/>
                <a:moveTo>
                  <a:pt x="39" y="8"/>
                </a:moveTo>
                <a:cubicBezTo>
                  <a:pt x="39" y="8"/>
                  <a:pt x="39" y="8"/>
                  <a:pt x="39" y="8"/>
                </a:cubicBezTo>
                <a:cubicBezTo>
                  <a:pt x="39" y="8"/>
                  <a:pt x="39" y="8"/>
                  <a:pt x="39" y="8"/>
                </a:cubicBezTo>
                <a:close/>
                <a:moveTo>
                  <a:pt x="41" y="8"/>
                </a:moveTo>
                <a:cubicBezTo>
                  <a:pt x="41" y="8"/>
                  <a:pt x="41" y="7"/>
                  <a:pt x="41" y="7"/>
                </a:cubicBezTo>
                <a:cubicBezTo>
                  <a:pt x="41" y="7"/>
                  <a:pt x="42" y="8"/>
                  <a:pt x="41" y="8"/>
                </a:cubicBezTo>
                <a:close/>
                <a:moveTo>
                  <a:pt x="44" y="8"/>
                </a:moveTo>
                <a:cubicBezTo>
                  <a:pt x="44" y="8"/>
                  <a:pt x="44" y="8"/>
                  <a:pt x="44" y="8"/>
                </a:cubicBezTo>
                <a:cubicBezTo>
                  <a:pt x="44" y="8"/>
                  <a:pt x="44" y="8"/>
                  <a:pt x="44" y="8"/>
                </a:cubicBezTo>
                <a:close/>
                <a:moveTo>
                  <a:pt x="45" y="9"/>
                </a:moveTo>
                <a:cubicBezTo>
                  <a:pt x="45" y="9"/>
                  <a:pt x="44" y="9"/>
                  <a:pt x="45" y="9"/>
                </a:cubicBezTo>
                <a:cubicBezTo>
                  <a:pt x="45" y="9"/>
                  <a:pt x="45" y="9"/>
                  <a:pt x="45" y="9"/>
                </a:cubicBezTo>
                <a:close/>
                <a:moveTo>
                  <a:pt x="45" y="9"/>
                </a:moveTo>
                <a:cubicBezTo>
                  <a:pt x="45" y="9"/>
                  <a:pt x="45" y="9"/>
                  <a:pt x="45" y="9"/>
                </a:cubicBezTo>
                <a:cubicBezTo>
                  <a:pt x="45" y="9"/>
                  <a:pt x="45" y="9"/>
                  <a:pt x="45" y="9"/>
                </a:cubicBezTo>
                <a:close/>
                <a:moveTo>
                  <a:pt x="52" y="8"/>
                </a:moveTo>
                <a:cubicBezTo>
                  <a:pt x="51" y="7"/>
                  <a:pt x="52" y="8"/>
                  <a:pt x="52" y="8"/>
                </a:cubicBezTo>
                <a:cubicBezTo>
                  <a:pt x="52" y="8"/>
                  <a:pt x="52" y="8"/>
                  <a:pt x="52" y="8"/>
                </a:cubicBezTo>
                <a:close/>
                <a:moveTo>
                  <a:pt x="59" y="7"/>
                </a:moveTo>
                <a:cubicBezTo>
                  <a:pt x="59" y="7"/>
                  <a:pt x="59" y="7"/>
                  <a:pt x="59" y="7"/>
                </a:cubicBezTo>
                <a:cubicBezTo>
                  <a:pt x="59" y="7"/>
                  <a:pt x="59" y="7"/>
                  <a:pt x="59" y="7"/>
                </a:cubicBezTo>
                <a:close/>
                <a:moveTo>
                  <a:pt x="63" y="8"/>
                </a:moveTo>
                <a:cubicBezTo>
                  <a:pt x="62" y="8"/>
                  <a:pt x="63" y="8"/>
                  <a:pt x="63" y="8"/>
                </a:cubicBezTo>
                <a:close/>
                <a:moveTo>
                  <a:pt x="63" y="8"/>
                </a:moveTo>
                <a:cubicBezTo>
                  <a:pt x="63" y="8"/>
                  <a:pt x="63" y="8"/>
                  <a:pt x="63" y="8"/>
                </a:cubicBezTo>
                <a:cubicBezTo>
                  <a:pt x="63" y="8"/>
                  <a:pt x="63" y="8"/>
                  <a:pt x="63" y="8"/>
                </a:cubicBezTo>
                <a:close/>
                <a:moveTo>
                  <a:pt x="70" y="12"/>
                </a:moveTo>
                <a:cubicBezTo>
                  <a:pt x="70" y="11"/>
                  <a:pt x="71" y="12"/>
                  <a:pt x="70" y="12"/>
                </a:cubicBezTo>
                <a:cubicBezTo>
                  <a:pt x="70" y="12"/>
                  <a:pt x="71" y="12"/>
                  <a:pt x="70" y="12"/>
                </a:cubicBezTo>
                <a:close/>
                <a:moveTo>
                  <a:pt x="71" y="12"/>
                </a:moveTo>
                <a:cubicBezTo>
                  <a:pt x="71" y="12"/>
                  <a:pt x="71" y="12"/>
                  <a:pt x="71" y="12"/>
                </a:cubicBezTo>
                <a:cubicBezTo>
                  <a:pt x="71" y="12"/>
                  <a:pt x="71" y="12"/>
                  <a:pt x="71" y="12"/>
                </a:cubicBezTo>
                <a:close/>
                <a:moveTo>
                  <a:pt x="70" y="12"/>
                </a:moveTo>
                <a:cubicBezTo>
                  <a:pt x="70" y="12"/>
                  <a:pt x="70" y="12"/>
                  <a:pt x="70" y="12"/>
                </a:cubicBezTo>
                <a:cubicBezTo>
                  <a:pt x="70" y="12"/>
                  <a:pt x="70" y="12"/>
                  <a:pt x="70" y="12"/>
                </a:cubicBezTo>
                <a:close/>
                <a:moveTo>
                  <a:pt x="71" y="12"/>
                </a:moveTo>
                <a:cubicBezTo>
                  <a:pt x="71" y="12"/>
                  <a:pt x="71" y="12"/>
                  <a:pt x="71" y="12"/>
                </a:cubicBezTo>
                <a:cubicBezTo>
                  <a:pt x="71" y="12"/>
                  <a:pt x="71" y="13"/>
                  <a:pt x="71" y="12"/>
                </a:cubicBezTo>
                <a:close/>
                <a:moveTo>
                  <a:pt x="72" y="7"/>
                </a:moveTo>
                <a:cubicBezTo>
                  <a:pt x="72" y="7"/>
                  <a:pt x="72" y="7"/>
                  <a:pt x="72" y="7"/>
                </a:cubicBezTo>
                <a:cubicBezTo>
                  <a:pt x="72" y="7"/>
                  <a:pt x="73" y="7"/>
                  <a:pt x="72" y="7"/>
                </a:cubicBezTo>
                <a:close/>
                <a:moveTo>
                  <a:pt x="75" y="8"/>
                </a:moveTo>
                <a:cubicBezTo>
                  <a:pt x="75" y="8"/>
                  <a:pt x="75" y="8"/>
                  <a:pt x="75" y="8"/>
                </a:cubicBezTo>
                <a:cubicBezTo>
                  <a:pt x="75" y="8"/>
                  <a:pt x="75" y="8"/>
                  <a:pt x="75" y="8"/>
                </a:cubicBezTo>
                <a:close/>
                <a:moveTo>
                  <a:pt x="73" y="8"/>
                </a:moveTo>
                <a:cubicBezTo>
                  <a:pt x="73" y="8"/>
                  <a:pt x="73" y="8"/>
                  <a:pt x="73" y="8"/>
                </a:cubicBezTo>
                <a:cubicBezTo>
                  <a:pt x="73" y="8"/>
                  <a:pt x="73" y="8"/>
                  <a:pt x="73" y="8"/>
                </a:cubicBezTo>
                <a:close/>
                <a:moveTo>
                  <a:pt x="75" y="8"/>
                </a:moveTo>
                <a:cubicBezTo>
                  <a:pt x="75" y="8"/>
                  <a:pt x="75" y="8"/>
                  <a:pt x="75" y="8"/>
                </a:cubicBezTo>
                <a:cubicBezTo>
                  <a:pt x="75" y="8"/>
                  <a:pt x="75" y="8"/>
                  <a:pt x="75" y="8"/>
                </a:cubicBezTo>
                <a:close/>
                <a:moveTo>
                  <a:pt x="73" y="8"/>
                </a:moveTo>
                <a:cubicBezTo>
                  <a:pt x="73" y="8"/>
                  <a:pt x="73" y="8"/>
                  <a:pt x="73" y="8"/>
                </a:cubicBezTo>
                <a:cubicBezTo>
                  <a:pt x="73" y="8"/>
                  <a:pt x="73" y="8"/>
                  <a:pt x="73" y="8"/>
                </a:cubicBezTo>
                <a:close/>
                <a:moveTo>
                  <a:pt x="80" y="8"/>
                </a:moveTo>
                <a:cubicBezTo>
                  <a:pt x="80" y="8"/>
                  <a:pt x="80" y="8"/>
                  <a:pt x="80" y="8"/>
                </a:cubicBezTo>
                <a:cubicBezTo>
                  <a:pt x="80" y="8"/>
                  <a:pt x="80" y="8"/>
                  <a:pt x="80" y="8"/>
                </a:cubicBezTo>
                <a:close/>
                <a:moveTo>
                  <a:pt x="88" y="7"/>
                </a:moveTo>
                <a:cubicBezTo>
                  <a:pt x="88" y="7"/>
                  <a:pt x="88" y="8"/>
                  <a:pt x="88" y="8"/>
                </a:cubicBezTo>
                <a:cubicBezTo>
                  <a:pt x="88" y="7"/>
                  <a:pt x="88" y="7"/>
                  <a:pt x="88" y="7"/>
                </a:cubicBezTo>
                <a:close/>
                <a:moveTo>
                  <a:pt x="88" y="8"/>
                </a:moveTo>
                <a:cubicBezTo>
                  <a:pt x="88" y="8"/>
                  <a:pt x="88" y="7"/>
                  <a:pt x="88" y="7"/>
                </a:cubicBezTo>
                <a:cubicBezTo>
                  <a:pt x="88" y="7"/>
                  <a:pt x="88" y="8"/>
                  <a:pt x="88" y="8"/>
                </a:cubicBezTo>
                <a:close/>
                <a:moveTo>
                  <a:pt x="89" y="8"/>
                </a:moveTo>
                <a:cubicBezTo>
                  <a:pt x="89" y="8"/>
                  <a:pt x="89" y="7"/>
                  <a:pt x="89" y="7"/>
                </a:cubicBezTo>
                <a:cubicBezTo>
                  <a:pt x="89" y="7"/>
                  <a:pt x="89" y="8"/>
                  <a:pt x="89" y="8"/>
                </a:cubicBezTo>
                <a:close/>
                <a:moveTo>
                  <a:pt x="112" y="8"/>
                </a:moveTo>
                <a:cubicBezTo>
                  <a:pt x="112" y="8"/>
                  <a:pt x="112" y="8"/>
                  <a:pt x="112" y="8"/>
                </a:cubicBezTo>
                <a:cubicBezTo>
                  <a:pt x="112" y="8"/>
                  <a:pt x="112" y="8"/>
                  <a:pt x="112" y="8"/>
                </a:cubicBezTo>
                <a:close/>
                <a:moveTo>
                  <a:pt x="111" y="8"/>
                </a:moveTo>
                <a:cubicBezTo>
                  <a:pt x="111" y="8"/>
                  <a:pt x="112" y="8"/>
                  <a:pt x="112" y="8"/>
                </a:cubicBezTo>
                <a:cubicBezTo>
                  <a:pt x="112" y="8"/>
                  <a:pt x="112" y="8"/>
                  <a:pt x="111" y="8"/>
                </a:cubicBezTo>
                <a:close/>
                <a:moveTo>
                  <a:pt x="112" y="9"/>
                </a:moveTo>
                <a:cubicBezTo>
                  <a:pt x="112" y="9"/>
                  <a:pt x="112" y="9"/>
                  <a:pt x="111" y="8"/>
                </a:cubicBezTo>
                <a:cubicBezTo>
                  <a:pt x="112" y="8"/>
                  <a:pt x="112" y="9"/>
                  <a:pt x="112" y="9"/>
                </a:cubicBezTo>
                <a:close/>
                <a:moveTo>
                  <a:pt x="112" y="10"/>
                </a:moveTo>
                <a:cubicBezTo>
                  <a:pt x="112" y="10"/>
                  <a:pt x="112" y="10"/>
                  <a:pt x="112" y="10"/>
                </a:cubicBezTo>
                <a:cubicBezTo>
                  <a:pt x="112" y="10"/>
                  <a:pt x="112" y="10"/>
                  <a:pt x="112" y="10"/>
                </a:cubicBezTo>
                <a:close/>
                <a:moveTo>
                  <a:pt x="111" y="10"/>
                </a:moveTo>
                <a:cubicBezTo>
                  <a:pt x="111" y="10"/>
                  <a:pt x="110" y="10"/>
                  <a:pt x="112" y="9"/>
                </a:cubicBezTo>
                <a:cubicBezTo>
                  <a:pt x="112" y="9"/>
                  <a:pt x="111" y="10"/>
                  <a:pt x="111" y="10"/>
                </a:cubicBezTo>
                <a:cubicBezTo>
                  <a:pt x="111" y="10"/>
                  <a:pt x="112" y="10"/>
                  <a:pt x="111" y="10"/>
                </a:cubicBezTo>
                <a:close/>
                <a:moveTo>
                  <a:pt x="113" y="10"/>
                </a:moveTo>
                <a:cubicBezTo>
                  <a:pt x="113" y="10"/>
                  <a:pt x="113" y="10"/>
                  <a:pt x="113" y="10"/>
                </a:cubicBezTo>
                <a:cubicBezTo>
                  <a:pt x="113" y="10"/>
                  <a:pt x="113" y="10"/>
                  <a:pt x="113" y="10"/>
                </a:cubicBezTo>
                <a:close/>
                <a:moveTo>
                  <a:pt x="139" y="8"/>
                </a:moveTo>
                <a:cubicBezTo>
                  <a:pt x="139" y="8"/>
                  <a:pt x="139" y="7"/>
                  <a:pt x="139" y="8"/>
                </a:cubicBezTo>
                <a:cubicBezTo>
                  <a:pt x="139" y="8"/>
                  <a:pt x="139" y="8"/>
                  <a:pt x="139" y="8"/>
                </a:cubicBezTo>
                <a:close/>
                <a:moveTo>
                  <a:pt x="138" y="8"/>
                </a:moveTo>
                <a:cubicBezTo>
                  <a:pt x="138" y="8"/>
                  <a:pt x="138" y="7"/>
                  <a:pt x="138" y="8"/>
                </a:cubicBezTo>
                <a:cubicBezTo>
                  <a:pt x="138" y="8"/>
                  <a:pt x="138" y="8"/>
                  <a:pt x="138" y="8"/>
                </a:cubicBezTo>
                <a:close/>
                <a:moveTo>
                  <a:pt x="137" y="8"/>
                </a:moveTo>
                <a:cubicBezTo>
                  <a:pt x="137" y="8"/>
                  <a:pt x="138" y="7"/>
                  <a:pt x="138" y="8"/>
                </a:cubicBezTo>
                <a:cubicBezTo>
                  <a:pt x="138" y="8"/>
                  <a:pt x="138" y="8"/>
                  <a:pt x="137" y="8"/>
                </a:cubicBezTo>
                <a:close/>
                <a:moveTo>
                  <a:pt x="139" y="8"/>
                </a:moveTo>
                <a:cubicBezTo>
                  <a:pt x="138" y="8"/>
                  <a:pt x="138" y="7"/>
                  <a:pt x="139" y="8"/>
                </a:cubicBezTo>
                <a:cubicBezTo>
                  <a:pt x="138" y="8"/>
                  <a:pt x="139" y="8"/>
                  <a:pt x="139" y="8"/>
                </a:cubicBezTo>
                <a:close/>
                <a:moveTo>
                  <a:pt x="140" y="9"/>
                </a:moveTo>
                <a:cubicBezTo>
                  <a:pt x="140" y="9"/>
                  <a:pt x="140" y="8"/>
                  <a:pt x="140" y="8"/>
                </a:cubicBezTo>
                <a:cubicBezTo>
                  <a:pt x="140" y="8"/>
                  <a:pt x="140" y="9"/>
                  <a:pt x="140" y="9"/>
                </a:cubicBezTo>
                <a:close/>
                <a:moveTo>
                  <a:pt x="139" y="9"/>
                </a:moveTo>
                <a:cubicBezTo>
                  <a:pt x="139" y="8"/>
                  <a:pt x="139" y="8"/>
                  <a:pt x="139" y="8"/>
                </a:cubicBezTo>
                <a:cubicBezTo>
                  <a:pt x="140" y="8"/>
                  <a:pt x="139" y="8"/>
                  <a:pt x="139" y="9"/>
                </a:cubicBezTo>
                <a:close/>
                <a:moveTo>
                  <a:pt x="139" y="9"/>
                </a:moveTo>
                <a:cubicBezTo>
                  <a:pt x="138" y="9"/>
                  <a:pt x="138" y="8"/>
                  <a:pt x="138" y="8"/>
                </a:cubicBezTo>
                <a:cubicBezTo>
                  <a:pt x="138" y="8"/>
                  <a:pt x="139" y="8"/>
                  <a:pt x="139" y="9"/>
                </a:cubicBezTo>
                <a:close/>
                <a:moveTo>
                  <a:pt x="141" y="9"/>
                </a:moveTo>
                <a:cubicBezTo>
                  <a:pt x="140" y="9"/>
                  <a:pt x="141" y="9"/>
                  <a:pt x="141" y="9"/>
                </a:cubicBezTo>
                <a:cubicBezTo>
                  <a:pt x="141" y="9"/>
                  <a:pt x="141" y="9"/>
                  <a:pt x="141" y="9"/>
                </a:cubicBezTo>
                <a:close/>
                <a:moveTo>
                  <a:pt x="142" y="8"/>
                </a:moveTo>
                <a:cubicBezTo>
                  <a:pt x="142" y="8"/>
                  <a:pt x="142" y="8"/>
                  <a:pt x="142" y="8"/>
                </a:cubicBezTo>
                <a:cubicBezTo>
                  <a:pt x="142" y="8"/>
                  <a:pt x="142" y="8"/>
                  <a:pt x="142" y="8"/>
                </a:cubicBezTo>
                <a:close/>
                <a:moveTo>
                  <a:pt x="145" y="9"/>
                </a:moveTo>
                <a:cubicBezTo>
                  <a:pt x="144" y="9"/>
                  <a:pt x="144" y="8"/>
                  <a:pt x="144" y="8"/>
                </a:cubicBezTo>
                <a:cubicBezTo>
                  <a:pt x="144" y="8"/>
                  <a:pt x="145" y="9"/>
                  <a:pt x="145" y="9"/>
                </a:cubicBezTo>
                <a:close/>
                <a:moveTo>
                  <a:pt x="147" y="8"/>
                </a:moveTo>
                <a:cubicBezTo>
                  <a:pt x="146" y="8"/>
                  <a:pt x="147" y="8"/>
                  <a:pt x="147" y="8"/>
                </a:cubicBezTo>
                <a:close/>
                <a:moveTo>
                  <a:pt x="150" y="8"/>
                </a:moveTo>
                <a:cubicBezTo>
                  <a:pt x="150" y="8"/>
                  <a:pt x="151" y="9"/>
                  <a:pt x="150" y="8"/>
                </a:cubicBezTo>
                <a:close/>
                <a:moveTo>
                  <a:pt x="155" y="8"/>
                </a:moveTo>
                <a:cubicBezTo>
                  <a:pt x="155" y="8"/>
                  <a:pt x="155" y="8"/>
                  <a:pt x="155" y="8"/>
                </a:cubicBezTo>
                <a:cubicBezTo>
                  <a:pt x="154" y="8"/>
                  <a:pt x="155" y="8"/>
                  <a:pt x="155" y="8"/>
                </a:cubicBezTo>
                <a:close/>
                <a:moveTo>
                  <a:pt x="168" y="10"/>
                </a:moveTo>
                <a:cubicBezTo>
                  <a:pt x="167" y="9"/>
                  <a:pt x="168" y="9"/>
                  <a:pt x="168" y="10"/>
                </a:cubicBezTo>
                <a:close/>
                <a:moveTo>
                  <a:pt x="168" y="10"/>
                </a:moveTo>
                <a:cubicBezTo>
                  <a:pt x="167" y="10"/>
                  <a:pt x="168" y="10"/>
                  <a:pt x="168" y="10"/>
                </a:cubicBezTo>
                <a:cubicBezTo>
                  <a:pt x="168" y="10"/>
                  <a:pt x="168" y="10"/>
                  <a:pt x="168" y="10"/>
                </a:cubicBezTo>
                <a:close/>
                <a:moveTo>
                  <a:pt x="167" y="10"/>
                </a:moveTo>
                <a:cubicBezTo>
                  <a:pt x="167" y="10"/>
                  <a:pt x="167" y="11"/>
                  <a:pt x="166" y="10"/>
                </a:cubicBezTo>
                <a:cubicBezTo>
                  <a:pt x="166" y="10"/>
                  <a:pt x="166" y="10"/>
                  <a:pt x="167" y="10"/>
                </a:cubicBezTo>
                <a:cubicBezTo>
                  <a:pt x="167" y="10"/>
                  <a:pt x="167" y="10"/>
                  <a:pt x="167" y="10"/>
                </a:cubicBezTo>
                <a:close/>
                <a:moveTo>
                  <a:pt x="168" y="10"/>
                </a:moveTo>
                <a:cubicBezTo>
                  <a:pt x="168" y="10"/>
                  <a:pt x="169" y="10"/>
                  <a:pt x="169" y="10"/>
                </a:cubicBezTo>
                <a:cubicBezTo>
                  <a:pt x="169" y="10"/>
                  <a:pt x="169" y="10"/>
                  <a:pt x="168" y="10"/>
                </a:cubicBezTo>
                <a:close/>
                <a:moveTo>
                  <a:pt x="167" y="11"/>
                </a:moveTo>
                <a:cubicBezTo>
                  <a:pt x="167" y="10"/>
                  <a:pt x="168" y="10"/>
                  <a:pt x="167" y="11"/>
                </a:cubicBezTo>
                <a:cubicBezTo>
                  <a:pt x="167" y="10"/>
                  <a:pt x="168" y="11"/>
                  <a:pt x="167" y="11"/>
                </a:cubicBezTo>
                <a:close/>
                <a:moveTo>
                  <a:pt x="166" y="11"/>
                </a:moveTo>
                <a:cubicBezTo>
                  <a:pt x="166" y="11"/>
                  <a:pt x="166" y="10"/>
                  <a:pt x="166" y="10"/>
                </a:cubicBezTo>
                <a:cubicBezTo>
                  <a:pt x="166" y="11"/>
                  <a:pt x="166" y="11"/>
                  <a:pt x="166" y="11"/>
                </a:cubicBezTo>
                <a:close/>
                <a:moveTo>
                  <a:pt x="172" y="10"/>
                </a:moveTo>
                <a:cubicBezTo>
                  <a:pt x="171" y="10"/>
                  <a:pt x="171" y="10"/>
                  <a:pt x="172" y="10"/>
                </a:cubicBezTo>
                <a:cubicBezTo>
                  <a:pt x="172" y="10"/>
                  <a:pt x="172" y="10"/>
                  <a:pt x="172" y="10"/>
                </a:cubicBezTo>
                <a:close/>
                <a:moveTo>
                  <a:pt x="171" y="10"/>
                </a:moveTo>
                <a:cubicBezTo>
                  <a:pt x="171" y="10"/>
                  <a:pt x="171" y="10"/>
                  <a:pt x="171" y="10"/>
                </a:cubicBezTo>
                <a:cubicBezTo>
                  <a:pt x="171" y="10"/>
                  <a:pt x="171" y="10"/>
                  <a:pt x="171" y="10"/>
                </a:cubicBezTo>
                <a:close/>
                <a:moveTo>
                  <a:pt x="171" y="11"/>
                </a:moveTo>
                <a:cubicBezTo>
                  <a:pt x="171" y="10"/>
                  <a:pt x="172" y="10"/>
                  <a:pt x="172" y="11"/>
                </a:cubicBezTo>
                <a:cubicBezTo>
                  <a:pt x="171" y="11"/>
                  <a:pt x="171" y="11"/>
                  <a:pt x="171" y="11"/>
                </a:cubicBezTo>
                <a:close/>
                <a:moveTo>
                  <a:pt x="181" y="9"/>
                </a:moveTo>
                <a:cubicBezTo>
                  <a:pt x="181" y="9"/>
                  <a:pt x="181" y="9"/>
                  <a:pt x="181" y="9"/>
                </a:cubicBezTo>
                <a:cubicBezTo>
                  <a:pt x="181" y="9"/>
                  <a:pt x="181" y="9"/>
                  <a:pt x="181" y="9"/>
                </a:cubicBezTo>
                <a:close/>
                <a:moveTo>
                  <a:pt x="181" y="10"/>
                </a:moveTo>
                <a:cubicBezTo>
                  <a:pt x="181" y="10"/>
                  <a:pt x="181" y="10"/>
                  <a:pt x="181" y="9"/>
                </a:cubicBezTo>
                <a:cubicBezTo>
                  <a:pt x="181" y="10"/>
                  <a:pt x="181" y="10"/>
                  <a:pt x="181" y="10"/>
                </a:cubicBezTo>
                <a:close/>
                <a:moveTo>
                  <a:pt x="181" y="10"/>
                </a:moveTo>
                <a:cubicBezTo>
                  <a:pt x="181" y="10"/>
                  <a:pt x="181" y="10"/>
                  <a:pt x="181" y="10"/>
                </a:cubicBezTo>
                <a:cubicBezTo>
                  <a:pt x="181" y="10"/>
                  <a:pt x="181" y="10"/>
                  <a:pt x="181" y="10"/>
                </a:cubicBezTo>
                <a:close/>
                <a:moveTo>
                  <a:pt x="182" y="10"/>
                </a:moveTo>
                <a:cubicBezTo>
                  <a:pt x="182" y="10"/>
                  <a:pt x="182" y="10"/>
                  <a:pt x="182" y="10"/>
                </a:cubicBezTo>
                <a:cubicBezTo>
                  <a:pt x="182" y="10"/>
                  <a:pt x="182" y="10"/>
                  <a:pt x="182" y="10"/>
                </a:cubicBezTo>
                <a:close/>
                <a:moveTo>
                  <a:pt x="184" y="10"/>
                </a:moveTo>
                <a:cubicBezTo>
                  <a:pt x="184" y="9"/>
                  <a:pt x="185" y="10"/>
                  <a:pt x="184" y="10"/>
                </a:cubicBezTo>
                <a:cubicBezTo>
                  <a:pt x="184" y="9"/>
                  <a:pt x="184" y="10"/>
                  <a:pt x="184" y="10"/>
                </a:cubicBezTo>
                <a:close/>
                <a:moveTo>
                  <a:pt x="199" y="10"/>
                </a:moveTo>
                <a:cubicBezTo>
                  <a:pt x="199" y="10"/>
                  <a:pt x="199" y="9"/>
                  <a:pt x="199" y="9"/>
                </a:cubicBezTo>
                <a:cubicBezTo>
                  <a:pt x="199" y="10"/>
                  <a:pt x="199" y="10"/>
                  <a:pt x="199" y="10"/>
                </a:cubicBezTo>
                <a:close/>
                <a:moveTo>
                  <a:pt x="198" y="11"/>
                </a:moveTo>
                <a:cubicBezTo>
                  <a:pt x="198" y="11"/>
                  <a:pt x="198" y="11"/>
                  <a:pt x="198" y="11"/>
                </a:cubicBezTo>
                <a:cubicBezTo>
                  <a:pt x="198" y="11"/>
                  <a:pt x="198" y="11"/>
                  <a:pt x="198" y="11"/>
                </a:cubicBezTo>
                <a:close/>
                <a:moveTo>
                  <a:pt x="208" y="9"/>
                </a:moveTo>
                <a:cubicBezTo>
                  <a:pt x="208" y="9"/>
                  <a:pt x="208" y="9"/>
                  <a:pt x="208" y="9"/>
                </a:cubicBezTo>
                <a:cubicBezTo>
                  <a:pt x="208" y="9"/>
                  <a:pt x="208" y="9"/>
                  <a:pt x="208" y="9"/>
                </a:cubicBezTo>
                <a:close/>
                <a:moveTo>
                  <a:pt x="213" y="10"/>
                </a:moveTo>
                <a:cubicBezTo>
                  <a:pt x="213" y="10"/>
                  <a:pt x="213" y="10"/>
                  <a:pt x="213" y="10"/>
                </a:cubicBezTo>
                <a:cubicBezTo>
                  <a:pt x="213" y="10"/>
                  <a:pt x="213" y="10"/>
                  <a:pt x="213" y="10"/>
                </a:cubicBezTo>
                <a:close/>
                <a:moveTo>
                  <a:pt x="223" y="13"/>
                </a:moveTo>
                <a:cubicBezTo>
                  <a:pt x="223" y="13"/>
                  <a:pt x="223" y="13"/>
                  <a:pt x="223" y="13"/>
                </a:cubicBezTo>
                <a:cubicBezTo>
                  <a:pt x="223" y="13"/>
                  <a:pt x="223" y="13"/>
                  <a:pt x="223" y="13"/>
                </a:cubicBezTo>
                <a:close/>
                <a:moveTo>
                  <a:pt x="229" y="11"/>
                </a:moveTo>
                <a:cubicBezTo>
                  <a:pt x="229" y="11"/>
                  <a:pt x="229" y="10"/>
                  <a:pt x="229" y="10"/>
                </a:cubicBezTo>
                <a:cubicBezTo>
                  <a:pt x="229" y="11"/>
                  <a:pt x="229" y="11"/>
                  <a:pt x="229" y="11"/>
                </a:cubicBezTo>
                <a:close/>
                <a:moveTo>
                  <a:pt x="233" y="10"/>
                </a:moveTo>
                <a:cubicBezTo>
                  <a:pt x="233" y="10"/>
                  <a:pt x="233" y="10"/>
                  <a:pt x="233" y="10"/>
                </a:cubicBezTo>
                <a:cubicBezTo>
                  <a:pt x="233" y="10"/>
                  <a:pt x="233" y="10"/>
                  <a:pt x="233" y="10"/>
                </a:cubicBezTo>
                <a:close/>
                <a:moveTo>
                  <a:pt x="252" y="11"/>
                </a:moveTo>
                <a:cubicBezTo>
                  <a:pt x="252" y="11"/>
                  <a:pt x="252" y="11"/>
                  <a:pt x="252" y="11"/>
                </a:cubicBezTo>
                <a:cubicBezTo>
                  <a:pt x="252" y="11"/>
                  <a:pt x="252" y="11"/>
                  <a:pt x="252" y="11"/>
                </a:cubicBezTo>
                <a:close/>
                <a:moveTo>
                  <a:pt x="252" y="12"/>
                </a:moveTo>
                <a:cubicBezTo>
                  <a:pt x="251" y="12"/>
                  <a:pt x="251" y="12"/>
                  <a:pt x="252" y="12"/>
                </a:cubicBezTo>
                <a:cubicBezTo>
                  <a:pt x="252" y="12"/>
                  <a:pt x="252" y="12"/>
                  <a:pt x="252" y="12"/>
                </a:cubicBezTo>
                <a:close/>
                <a:moveTo>
                  <a:pt x="251" y="12"/>
                </a:moveTo>
                <a:cubicBezTo>
                  <a:pt x="251" y="12"/>
                  <a:pt x="251" y="11"/>
                  <a:pt x="251" y="11"/>
                </a:cubicBezTo>
                <a:cubicBezTo>
                  <a:pt x="251" y="12"/>
                  <a:pt x="251" y="12"/>
                  <a:pt x="251" y="12"/>
                </a:cubicBezTo>
                <a:close/>
                <a:moveTo>
                  <a:pt x="250" y="12"/>
                </a:moveTo>
                <a:cubicBezTo>
                  <a:pt x="250" y="11"/>
                  <a:pt x="251" y="11"/>
                  <a:pt x="250" y="12"/>
                </a:cubicBezTo>
                <a:cubicBezTo>
                  <a:pt x="250" y="12"/>
                  <a:pt x="250" y="11"/>
                  <a:pt x="250" y="12"/>
                </a:cubicBezTo>
                <a:close/>
                <a:moveTo>
                  <a:pt x="256" y="11"/>
                </a:moveTo>
                <a:cubicBezTo>
                  <a:pt x="256" y="11"/>
                  <a:pt x="256" y="11"/>
                  <a:pt x="256" y="11"/>
                </a:cubicBezTo>
                <a:cubicBezTo>
                  <a:pt x="256" y="11"/>
                  <a:pt x="256" y="11"/>
                  <a:pt x="256" y="11"/>
                </a:cubicBezTo>
                <a:close/>
                <a:moveTo>
                  <a:pt x="259" y="11"/>
                </a:moveTo>
                <a:cubicBezTo>
                  <a:pt x="259" y="12"/>
                  <a:pt x="260" y="11"/>
                  <a:pt x="259" y="11"/>
                </a:cubicBezTo>
                <a:close/>
                <a:moveTo>
                  <a:pt x="260" y="12"/>
                </a:moveTo>
                <a:cubicBezTo>
                  <a:pt x="260" y="12"/>
                  <a:pt x="260" y="12"/>
                  <a:pt x="260" y="12"/>
                </a:cubicBezTo>
                <a:cubicBezTo>
                  <a:pt x="260" y="12"/>
                  <a:pt x="260" y="12"/>
                  <a:pt x="260" y="12"/>
                </a:cubicBezTo>
                <a:close/>
                <a:moveTo>
                  <a:pt x="259" y="12"/>
                </a:moveTo>
                <a:cubicBezTo>
                  <a:pt x="259" y="12"/>
                  <a:pt x="259" y="12"/>
                  <a:pt x="259" y="12"/>
                </a:cubicBezTo>
                <a:cubicBezTo>
                  <a:pt x="260" y="12"/>
                  <a:pt x="259" y="12"/>
                  <a:pt x="259" y="12"/>
                </a:cubicBezTo>
                <a:close/>
                <a:moveTo>
                  <a:pt x="255" y="12"/>
                </a:moveTo>
                <a:cubicBezTo>
                  <a:pt x="255" y="12"/>
                  <a:pt x="255" y="12"/>
                  <a:pt x="255" y="12"/>
                </a:cubicBezTo>
                <a:cubicBezTo>
                  <a:pt x="255" y="12"/>
                  <a:pt x="255" y="12"/>
                  <a:pt x="255" y="12"/>
                </a:cubicBezTo>
                <a:close/>
                <a:moveTo>
                  <a:pt x="256" y="12"/>
                </a:moveTo>
                <a:cubicBezTo>
                  <a:pt x="256" y="12"/>
                  <a:pt x="256" y="12"/>
                  <a:pt x="256" y="12"/>
                </a:cubicBezTo>
                <a:cubicBezTo>
                  <a:pt x="256" y="12"/>
                  <a:pt x="256" y="12"/>
                  <a:pt x="256" y="12"/>
                </a:cubicBezTo>
                <a:close/>
                <a:moveTo>
                  <a:pt x="254" y="12"/>
                </a:moveTo>
                <a:cubicBezTo>
                  <a:pt x="254" y="12"/>
                  <a:pt x="254" y="12"/>
                  <a:pt x="254" y="12"/>
                </a:cubicBezTo>
                <a:cubicBezTo>
                  <a:pt x="254" y="12"/>
                  <a:pt x="254" y="12"/>
                  <a:pt x="254" y="12"/>
                </a:cubicBezTo>
                <a:close/>
                <a:moveTo>
                  <a:pt x="257" y="12"/>
                </a:moveTo>
                <a:cubicBezTo>
                  <a:pt x="257" y="12"/>
                  <a:pt x="257" y="11"/>
                  <a:pt x="257" y="12"/>
                </a:cubicBezTo>
                <a:cubicBezTo>
                  <a:pt x="257" y="12"/>
                  <a:pt x="257" y="12"/>
                  <a:pt x="257" y="12"/>
                </a:cubicBezTo>
                <a:close/>
                <a:moveTo>
                  <a:pt x="260" y="12"/>
                </a:moveTo>
                <a:cubicBezTo>
                  <a:pt x="260" y="12"/>
                  <a:pt x="260" y="12"/>
                  <a:pt x="260" y="12"/>
                </a:cubicBezTo>
                <a:cubicBezTo>
                  <a:pt x="260" y="12"/>
                  <a:pt x="260" y="12"/>
                  <a:pt x="260" y="12"/>
                </a:cubicBezTo>
                <a:close/>
                <a:moveTo>
                  <a:pt x="261" y="12"/>
                </a:moveTo>
                <a:cubicBezTo>
                  <a:pt x="260" y="12"/>
                  <a:pt x="261" y="11"/>
                  <a:pt x="261" y="12"/>
                </a:cubicBezTo>
                <a:close/>
                <a:moveTo>
                  <a:pt x="261" y="12"/>
                </a:moveTo>
                <a:cubicBezTo>
                  <a:pt x="261" y="12"/>
                  <a:pt x="261" y="12"/>
                  <a:pt x="261" y="12"/>
                </a:cubicBezTo>
                <a:cubicBezTo>
                  <a:pt x="261" y="12"/>
                  <a:pt x="261" y="12"/>
                  <a:pt x="261" y="12"/>
                </a:cubicBezTo>
                <a:close/>
                <a:moveTo>
                  <a:pt x="261" y="12"/>
                </a:moveTo>
                <a:cubicBezTo>
                  <a:pt x="261" y="12"/>
                  <a:pt x="261" y="12"/>
                  <a:pt x="261" y="12"/>
                </a:cubicBezTo>
                <a:cubicBezTo>
                  <a:pt x="261" y="12"/>
                  <a:pt x="261" y="12"/>
                  <a:pt x="261" y="12"/>
                </a:cubicBezTo>
                <a:close/>
                <a:moveTo>
                  <a:pt x="253" y="12"/>
                </a:moveTo>
                <a:cubicBezTo>
                  <a:pt x="253" y="11"/>
                  <a:pt x="254" y="12"/>
                  <a:pt x="253" y="12"/>
                </a:cubicBezTo>
                <a:cubicBezTo>
                  <a:pt x="253" y="12"/>
                  <a:pt x="254" y="12"/>
                  <a:pt x="253" y="12"/>
                </a:cubicBezTo>
                <a:close/>
                <a:moveTo>
                  <a:pt x="266" y="12"/>
                </a:moveTo>
                <a:cubicBezTo>
                  <a:pt x="266" y="12"/>
                  <a:pt x="266" y="12"/>
                  <a:pt x="266" y="12"/>
                </a:cubicBezTo>
                <a:cubicBezTo>
                  <a:pt x="266" y="12"/>
                  <a:pt x="266" y="12"/>
                  <a:pt x="266" y="12"/>
                </a:cubicBezTo>
                <a:close/>
                <a:moveTo>
                  <a:pt x="268" y="12"/>
                </a:moveTo>
                <a:cubicBezTo>
                  <a:pt x="268" y="12"/>
                  <a:pt x="268" y="12"/>
                  <a:pt x="268" y="12"/>
                </a:cubicBezTo>
                <a:cubicBezTo>
                  <a:pt x="268" y="12"/>
                  <a:pt x="268" y="12"/>
                  <a:pt x="268" y="12"/>
                </a:cubicBezTo>
                <a:close/>
                <a:moveTo>
                  <a:pt x="278" y="12"/>
                </a:moveTo>
                <a:cubicBezTo>
                  <a:pt x="278" y="12"/>
                  <a:pt x="278" y="12"/>
                  <a:pt x="279" y="12"/>
                </a:cubicBezTo>
                <a:cubicBezTo>
                  <a:pt x="279" y="12"/>
                  <a:pt x="278" y="12"/>
                  <a:pt x="278" y="12"/>
                </a:cubicBezTo>
                <a:close/>
                <a:moveTo>
                  <a:pt x="278" y="12"/>
                </a:moveTo>
                <a:cubicBezTo>
                  <a:pt x="278" y="12"/>
                  <a:pt x="278" y="12"/>
                  <a:pt x="277" y="12"/>
                </a:cubicBezTo>
                <a:cubicBezTo>
                  <a:pt x="277" y="12"/>
                  <a:pt x="278" y="12"/>
                  <a:pt x="278" y="12"/>
                </a:cubicBezTo>
                <a:close/>
                <a:moveTo>
                  <a:pt x="279" y="12"/>
                </a:moveTo>
                <a:cubicBezTo>
                  <a:pt x="279" y="12"/>
                  <a:pt x="279" y="12"/>
                  <a:pt x="279" y="12"/>
                </a:cubicBezTo>
                <a:cubicBezTo>
                  <a:pt x="279" y="12"/>
                  <a:pt x="279" y="12"/>
                  <a:pt x="279" y="12"/>
                </a:cubicBezTo>
                <a:close/>
                <a:moveTo>
                  <a:pt x="280" y="12"/>
                </a:moveTo>
                <a:cubicBezTo>
                  <a:pt x="280" y="12"/>
                  <a:pt x="280" y="12"/>
                  <a:pt x="280" y="12"/>
                </a:cubicBezTo>
                <a:cubicBezTo>
                  <a:pt x="280" y="12"/>
                  <a:pt x="280" y="12"/>
                  <a:pt x="280" y="12"/>
                </a:cubicBezTo>
                <a:close/>
                <a:moveTo>
                  <a:pt x="290" y="13"/>
                </a:moveTo>
                <a:cubicBezTo>
                  <a:pt x="290" y="12"/>
                  <a:pt x="289" y="12"/>
                  <a:pt x="290" y="12"/>
                </a:cubicBezTo>
                <a:cubicBezTo>
                  <a:pt x="290" y="12"/>
                  <a:pt x="290" y="13"/>
                  <a:pt x="290" y="13"/>
                </a:cubicBezTo>
                <a:close/>
                <a:moveTo>
                  <a:pt x="289" y="13"/>
                </a:moveTo>
                <a:cubicBezTo>
                  <a:pt x="289" y="13"/>
                  <a:pt x="289" y="13"/>
                  <a:pt x="289" y="13"/>
                </a:cubicBezTo>
                <a:cubicBezTo>
                  <a:pt x="289" y="13"/>
                  <a:pt x="289" y="13"/>
                  <a:pt x="289" y="13"/>
                </a:cubicBezTo>
                <a:close/>
                <a:moveTo>
                  <a:pt x="297" y="13"/>
                </a:moveTo>
                <a:cubicBezTo>
                  <a:pt x="297" y="13"/>
                  <a:pt x="297" y="13"/>
                  <a:pt x="297" y="13"/>
                </a:cubicBezTo>
                <a:cubicBezTo>
                  <a:pt x="297" y="13"/>
                  <a:pt x="297" y="13"/>
                  <a:pt x="297" y="13"/>
                </a:cubicBezTo>
                <a:close/>
                <a:moveTo>
                  <a:pt x="303" y="21"/>
                </a:moveTo>
                <a:cubicBezTo>
                  <a:pt x="303" y="21"/>
                  <a:pt x="303" y="21"/>
                  <a:pt x="303" y="21"/>
                </a:cubicBezTo>
                <a:cubicBezTo>
                  <a:pt x="303" y="21"/>
                  <a:pt x="303" y="21"/>
                  <a:pt x="303" y="21"/>
                </a:cubicBezTo>
                <a:close/>
                <a:moveTo>
                  <a:pt x="301" y="21"/>
                </a:moveTo>
                <a:cubicBezTo>
                  <a:pt x="301" y="21"/>
                  <a:pt x="301" y="21"/>
                  <a:pt x="301" y="21"/>
                </a:cubicBezTo>
                <a:cubicBezTo>
                  <a:pt x="301" y="21"/>
                  <a:pt x="301" y="21"/>
                  <a:pt x="301" y="21"/>
                </a:cubicBezTo>
                <a:close/>
                <a:moveTo>
                  <a:pt x="295" y="20"/>
                </a:moveTo>
                <a:cubicBezTo>
                  <a:pt x="295" y="20"/>
                  <a:pt x="295" y="21"/>
                  <a:pt x="295" y="21"/>
                </a:cubicBezTo>
                <a:cubicBezTo>
                  <a:pt x="295" y="21"/>
                  <a:pt x="295" y="20"/>
                  <a:pt x="295" y="20"/>
                </a:cubicBezTo>
                <a:close/>
                <a:moveTo>
                  <a:pt x="302" y="20"/>
                </a:moveTo>
                <a:cubicBezTo>
                  <a:pt x="302" y="20"/>
                  <a:pt x="302" y="20"/>
                  <a:pt x="302" y="20"/>
                </a:cubicBezTo>
                <a:cubicBezTo>
                  <a:pt x="302" y="20"/>
                  <a:pt x="302" y="20"/>
                  <a:pt x="302" y="20"/>
                </a:cubicBezTo>
                <a:close/>
                <a:moveTo>
                  <a:pt x="297" y="21"/>
                </a:moveTo>
                <a:cubicBezTo>
                  <a:pt x="297" y="21"/>
                  <a:pt x="297" y="21"/>
                  <a:pt x="297" y="21"/>
                </a:cubicBezTo>
                <a:cubicBezTo>
                  <a:pt x="297" y="21"/>
                  <a:pt x="297" y="21"/>
                  <a:pt x="297" y="21"/>
                </a:cubicBezTo>
                <a:close/>
                <a:moveTo>
                  <a:pt x="299" y="21"/>
                </a:moveTo>
                <a:cubicBezTo>
                  <a:pt x="299" y="21"/>
                  <a:pt x="299" y="21"/>
                  <a:pt x="299" y="21"/>
                </a:cubicBezTo>
                <a:cubicBezTo>
                  <a:pt x="299" y="21"/>
                  <a:pt x="298" y="21"/>
                  <a:pt x="299" y="21"/>
                </a:cubicBezTo>
                <a:close/>
                <a:moveTo>
                  <a:pt x="299" y="21"/>
                </a:moveTo>
                <a:cubicBezTo>
                  <a:pt x="299" y="20"/>
                  <a:pt x="300" y="21"/>
                  <a:pt x="299" y="21"/>
                </a:cubicBezTo>
                <a:close/>
                <a:moveTo>
                  <a:pt x="298" y="20"/>
                </a:moveTo>
                <a:cubicBezTo>
                  <a:pt x="298" y="20"/>
                  <a:pt x="298" y="21"/>
                  <a:pt x="298" y="21"/>
                </a:cubicBezTo>
                <a:cubicBezTo>
                  <a:pt x="298" y="21"/>
                  <a:pt x="298" y="20"/>
                  <a:pt x="298" y="20"/>
                </a:cubicBezTo>
                <a:close/>
                <a:moveTo>
                  <a:pt x="299" y="20"/>
                </a:moveTo>
                <a:cubicBezTo>
                  <a:pt x="299" y="20"/>
                  <a:pt x="299" y="20"/>
                  <a:pt x="299" y="20"/>
                </a:cubicBezTo>
                <a:cubicBezTo>
                  <a:pt x="299" y="20"/>
                  <a:pt x="299" y="20"/>
                  <a:pt x="299" y="20"/>
                </a:cubicBezTo>
                <a:close/>
                <a:moveTo>
                  <a:pt x="294" y="20"/>
                </a:moveTo>
                <a:cubicBezTo>
                  <a:pt x="294" y="20"/>
                  <a:pt x="294" y="20"/>
                  <a:pt x="294" y="20"/>
                </a:cubicBezTo>
                <a:cubicBezTo>
                  <a:pt x="294" y="20"/>
                  <a:pt x="294" y="20"/>
                  <a:pt x="294" y="20"/>
                </a:cubicBezTo>
                <a:close/>
                <a:moveTo>
                  <a:pt x="301" y="20"/>
                </a:moveTo>
                <a:cubicBezTo>
                  <a:pt x="301" y="20"/>
                  <a:pt x="301" y="20"/>
                  <a:pt x="301" y="20"/>
                </a:cubicBezTo>
                <a:cubicBezTo>
                  <a:pt x="301" y="20"/>
                  <a:pt x="301" y="20"/>
                  <a:pt x="301" y="20"/>
                </a:cubicBezTo>
                <a:close/>
                <a:moveTo>
                  <a:pt x="288" y="21"/>
                </a:moveTo>
                <a:cubicBezTo>
                  <a:pt x="288" y="21"/>
                  <a:pt x="288" y="21"/>
                  <a:pt x="288" y="21"/>
                </a:cubicBezTo>
                <a:cubicBezTo>
                  <a:pt x="288" y="21"/>
                  <a:pt x="288" y="21"/>
                  <a:pt x="288" y="21"/>
                </a:cubicBezTo>
                <a:close/>
                <a:moveTo>
                  <a:pt x="286" y="20"/>
                </a:moveTo>
                <a:cubicBezTo>
                  <a:pt x="286" y="21"/>
                  <a:pt x="285" y="20"/>
                  <a:pt x="286" y="20"/>
                </a:cubicBezTo>
                <a:cubicBezTo>
                  <a:pt x="286" y="20"/>
                  <a:pt x="285" y="20"/>
                  <a:pt x="286" y="20"/>
                </a:cubicBezTo>
                <a:close/>
                <a:moveTo>
                  <a:pt x="293" y="18"/>
                </a:moveTo>
                <a:cubicBezTo>
                  <a:pt x="293" y="18"/>
                  <a:pt x="293" y="18"/>
                  <a:pt x="293" y="18"/>
                </a:cubicBezTo>
                <a:cubicBezTo>
                  <a:pt x="293" y="18"/>
                  <a:pt x="293" y="18"/>
                  <a:pt x="293" y="18"/>
                </a:cubicBezTo>
                <a:close/>
                <a:moveTo>
                  <a:pt x="289" y="18"/>
                </a:moveTo>
                <a:cubicBezTo>
                  <a:pt x="288" y="18"/>
                  <a:pt x="289" y="18"/>
                  <a:pt x="289" y="18"/>
                </a:cubicBezTo>
                <a:cubicBezTo>
                  <a:pt x="289" y="18"/>
                  <a:pt x="289" y="18"/>
                  <a:pt x="289" y="18"/>
                </a:cubicBezTo>
                <a:close/>
                <a:moveTo>
                  <a:pt x="290" y="18"/>
                </a:moveTo>
                <a:cubicBezTo>
                  <a:pt x="290" y="18"/>
                  <a:pt x="290" y="18"/>
                  <a:pt x="290" y="18"/>
                </a:cubicBezTo>
                <a:cubicBezTo>
                  <a:pt x="290" y="18"/>
                  <a:pt x="290" y="18"/>
                  <a:pt x="290" y="18"/>
                </a:cubicBezTo>
                <a:close/>
                <a:moveTo>
                  <a:pt x="291" y="18"/>
                </a:moveTo>
                <a:cubicBezTo>
                  <a:pt x="291" y="18"/>
                  <a:pt x="291" y="18"/>
                  <a:pt x="291" y="18"/>
                </a:cubicBezTo>
                <a:cubicBezTo>
                  <a:pt x="291" y="18"/>
                  <a:pt x="291" y="18"/>
                  <a:pt x="291" y="18"/>
                </a:cubicBezTo>
                <a:close/>
                <a:moveTo>
                  <a:pt x="295" y="18"/>
                </a:moveTo>
                <a:cubicBezTo>
                  <a:pt x="295" y="18"/>
                  <a:pt x="295" y="18"/>
                  <a:pt x="295" y="18"/>
                </a:cubicBezTo>
                <a:cubicBezTo>
                  <a:pt x="295" y="18"/>
                  <a:pt x="295" y="18"/>
                  <a:pt x="295" y="18"/>
                </a:cubicBezTo>
                <a:close/>
                <a:moveTo>
                  <a:pt x="294" y="18"/>
                </a:moveTo>
                <a:cubicBezTo>
                  <a:pt x="294" y="18"/>
                  <a:pt x="294" y="18"/>
                  <a:pt x="294" y="18"/>
                </a:cubicBezTo>
                <a:cubicBezTo>
                  <a:pt x="294" y="18"/>
                  <a:pt x="294" y="19"/>
                  <a:pt x="294" y="18"/>
                </a:cubicBezTo>
                <a:close/>
                <a:moveTo>
                  <a:pt x="288" y="19"/>
                </a:moveTo>
                <a:cubicBezTo>
                  <a:pt x="288" y="19"/>
                  <a:pt x="288" y="18"/>
                  <a:pt x="288" y="18"/>
                </a:cubicBezTo>
                <a:cubicBezTo>
                  <a:pt x="288" y="19"/>
                  <a:pt x="288" y="19"/>
                  <a:pt x="288" y="19"/>
                </a:cubicBezTo>
                <a:close/>
                <a:moveTo>
                  <a:pt x="287" y="19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19"/>
                  <a:pt x="287" y="19"/>
                </a:cubicBezTo>
                <a:close/>
                <a:moveTo>
                  <a:pt x="287" y="19"/>
                </a:moveTo>
                <a:cubicBezTo>
                  <a:pt x="287" y="19"/>
                  <a:pt x="288" y="19"/>
                  <a:pt x="287" y="19"/>
                </a:cubicBezTo>
                <a:close/>
                <a:moveTo>
                  <a:pt x="287" y="19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19"/>
                  <a:pt x="287" y="19"/>
                </a:cubicBezTo>
                <a:close/>
                <a:moveTo>
                  <a:pt x="297" y="19"/>
                </a:moveTo>
                <a:cubicBezTo>
                  <a:pt x="297" y="19"/>
                  <a:pt x="297" y="19"/>
                  <a:pt x="297" y="19"/>
                </a:cubicBezTo>
                <a:cubicBezTo>
                  <a:pt x="297" y="19"/>
                  <a:pt x="297" y="19"/>
                  <a:pt x="297" y="19"/>
                </a:cubicBezTo>
                <a:close/>
                <a:moveTo>
                  <a:pt x="289" y="19"/>
                </a:moveTo>
                <a:cubicBezTo>
                  <a:pt x="289" y="19"/>
                  <a:pt x="289" y="19"/>
                  <a:pt x="289" y="19"/>
                </a:cubicBezTo>
                <a:cubicBezTo>
                  <a:pt x="289" y="19"/>
                  <a:pt x="289" y="20"/>
                  <a:pt x="289" y="19"/>
                </a:cubicBezTo>
                <a:close/>
                <a:moveTo>
                  <a:pt x="287" y="20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20"/>
                  <a:pt x="287" y="20"/>
                </a:cubicBezTo>
                <a:close/>
                <a:moveTo>
                  <a:pt x="289" y="19"/>
                </a:moveTo>
                <a:cubicBezTo>
                  <a:pt x="291" y="19"/>
                  <a:pt x="288" y="20"/>
                  <a:pt x="289" y="19"/>
                </a:cubicBezTo>
                <a:cubicBezTo>
                  <a:pt x="290" y="19"/>
                  <a:pt x="289" y="20"/>
                  <a:pt x="289" y="19"/>
                </a:cubicBezTo>
                <a:close/>
                <a:moveTo>
                  <a:pt x="289" y="19"/>
                </a:moveTo>
                <a:cubicBezTo>
                  <a:pt x="289" y="19"/>
                  <a:pt x="289" y="19"/>
                  <a:pt x="289" y="19"/>
                </a:cubicBezTo>
                <a:cubicBezTo>
                  <a:pt x="289" y="19"/>
                  <a:pt x="289" y="19"/>
                  <a:pt x="289" y="19"/>
                </a:cubicBezTo>
                <a:close/>
                <a:moveTo>
                  <a:pt x="292" y="19"/>
                </a:moveTo>
                <a:cubicBezTo>
                  <a:pt x="292" y="19"/>
                  <a:pt x="292" y="19"/>
                  <a:pt x="292" y="19"/>
                </a:cubicBezTo>
                <a:cubicBezTo>
                  <a:pt x="292" y="19"/>
                  <a:pt x="292" y="19"/>
                  <a:pt x="292" y="19"/>
                </a:cubicBezTo>
                <a:close/>
                <a:moveTo>
                  <a:pt x="294" y="20"/>
                </a:moveTo>
                <a:cubicBezTo>
                  <a:pt x="294" y="20"/>
                  <a:pt x="295" y="20"/>
                  <a:pt x="295" y="20"/>
                </a:cubicBezTo>
                <a:cubicBezTo>
                  <a:pt x="295" y="20"/>
                  <a:pt x="295" y="20"/>
                  <a:pt x="294" y="20"/>
                </a:cubicBezTo>
                <a:close/>
                <a:moveTo>
                  <a:pt x="294" y="20"/>
                </a:moveTo>
                <a:cubicBezTo>
                  <a:pt x="294" y="20"/>
                  <a:pt x="294" y="20"/>
                  <a:pt x="294" y="20"/>
                </a:cubicBezTo>
                <a:cubicBezTo>
                  <a:pt x="294" y="20"/>
                  <a:pt x="294" y="20"/>
                  <a:pt x="294" y="20"/>
                </a:cubicBezTo>
                <a:close/>
                <a:moveTo>
                  <a:pt x="292" y="20"/>
                </a:moveTo>
                <a:cubicBezTo>
                  <a:pt x="292" y="20"/>
                  <a:pt x="291" y="19"/>
                  <a:pt x="292" y="19"/>
                </a:cubicBezTo>
                <a:cubicBezTo>
                  <a:pt x="292" y="20"/>
                  <a:pt x="292" y="20"/>
                  <a:pt x="292" y="20"/>
                </a:cubicBezTo>
                <a:close/>
                <a:moveTo>
                  <a:pt x="290" y="20"/>
                </a:moveTo>
                <a:cubicBezTo>
                  <a:pt x="290" y="20"/>
                  <a:pt x="291" y="19"/>
                  <a:pt x="291" y="19"/>
                </a:cubicBezTo>
                <a:cubicBezTo>
                  <a:pt x="291" y="19"/>
                  <a:pt x="291" y="20"/>
                  <a:pt x="290" y="20"/>
                </a:cubicBezTo>
                <a:cubicBezTo>
                  <a:pt x="290" y="20"/>
                  <a:pt x="290" y="20"/>
                  <a:pt x="290" y="20"/>
                </a:cubicBezTo>
                <a:close/>
                <a:moveTo>
                  <a:pt x="290" y="20"/>
                </a:moveTo>
                <a:cubicBezTo>
                  <a:pt x="290" y="20"/>
                  <a:pt x="290" y="20"/>
                  <a:pt x="290" y="20"/>
                </a:cubicBezTo>
                <a:cubicBezTo>
                  <a:pt x="290" y="20"/>
                  <a:pt x="290" y="20"/>
                  <a:pt x="290" y="20"/>
                </a:cubicBezTo>
                <a:close/>
                <a:moveTo>
                  <a:pt x="288" y="20"/>
                </a:moveTo>
                <a:cubicBezTo>
                  <a:pt x="289" y="20"/>
                  <a:pt x="288" y="20"/>
                  <a:pt x="289" y="20"/>
                </a:cubicBezTo>
                <a:cubicBezTo>
                  <a:pt x="288" y="20"/>
                  <a:pt x="288" y="20"/>
                  <a:pt x="288" y="20"/>
                </a:cubicBezTo>
                <a:cubicBezTo>
                  <a:pt x="289" y="20"/>
                  <a:pt x="288" y="21"/>
                  <a:pt x="288" y="20"/>
                </a:cubicBezTo>
                <a:close/>
                <a:moveTo>
                  <a:pt x="287" y="20"/>
                </a:moveTo>
                <a:cubicBezTo>
                  <a:pt x="288" y="20"/>
                  <a:pt x="287" y="20"/>
                  <a:pt x="287" y="20"/>
                </a:cubicBezTo>
                <a:cubicBezTo>
                  <a:pt x="287" y="20"/>
                  <a:pt x="287" y="20"/>
                  <a:pt x="287" y="20"/>
                </a:cubicBezTo>
                <a:close/>
                <a:moveTo>
                  <a:pt x="287" y="20"/>
                </a:moveTo>
                <a:cubicBezTo>
                  <a:pt x="288" y="20"/>
                  <a:pt x="288" y="20"/>
                  <a:pt x="288" y="20"/>
                </a:cubicBezTo>
                <a:cubicBezTo>
                  <a:pt x="288" y="20"/>
                  <a:pt x="287" y="20"/>
                  <a:pt x="287" y="20"/>
                </a:cubicBezTo>
                <a:cubicBezTo>
                  <a:pt x="288" y="20"/>
                  <a:pt x="287" y="20"/>
                  <a:pt x="287" y="20"/>
                </a:cubicBezTo>
                <a:close/>
                <a:moveTo>
                  <a:pt x="286" y="20"/>
                </a:moveTo>
                <a:cubicBezTo>
                  <a:pt x="286" y="20"/>
                  <a:pt x="285" y="20"/>
                  <a:pt x="285" y="20"/>
                </a:cubicBezTo>
                <a:cubicBezTo>
                  <a:pt x="285" y="20"/>
                  <a:pt x="285" y="20"/>
                  <a:pt x="286" y="20"/>
                </a:cubicBezTo>
                <a:close/>
                <a:moveTo>
                  <a:pt x="286" y="19"/>
                </a:moveTo>
                <a:cubicBezTo>
                  <a:pt x="286" y="19"/>
                  <a:pt x="285" y="19"/>
                  <a:pt x="285" y="19"/>
                </a:cubicBezTo>
                <a:cubicBezTo>
                  <a:pt x="285" y="19"/>
                  <a:pt x="285" y="19"/>
                  <a:pt x="286" y="19"/>
                </a:cubicBezTo>
                <a:close/>
                <a:moveTo>
                  <a:pt x="286" y="19"/>
                </a:moveTo>
                <a:cubicBezTo>
                  <a:pt x="286" y="19"/>
                  <a:pt x="287" y="19"/>
                  <a:pt x="286" y="20"/>
                </a:cubicBezTo>
                <a:cubicBezTo>
                  <a:pt x="286" y="19"/>
                  <a:pt x="286" y="19"/>
                  <a:pt x="286" y="19"/>
                </a:cubicBezTo>
                <a:cubicBezTo>
                  <a:pt x="286" y="19"/>
                  <a:pt x="286" y="19"/>
                  <a:pt x="286" y="19"/>
                </a:cubicBezTo>
                <a:close/>
                <a:moveTo>
                  <a:pt x="285" y="18"/>
                </a:moveTo>
                <a:cubicBezTo>
                  <a:pt x="285" y="19"/>
                  <a:pt x="285" y="19"/>
                  <a:pt x="285" y="19"/>
                </a:cubicBezTo>
                <a:cubicBezTo>
                  <a:pt x="285" y="19"/>
                  <a:pt x="285" y="18"/>
                  <a:pt x="285" y="18"/>
                </a:cubicBezTo>
                <a:close/>
                <a:moveTo>
                  <a:pt x="285" y="18"/>
                </a:moveTo>
                <a:cubicBezTo>
                  <a:pt x="285" y="18"/>
                  <a:pt x="286" y="18"/>
                  <a:pt x="286" y="19"/>
                </a:cubicBezTo>
                <a:cubicBezTo>
                  <a:pt x="285" y="19"/>
                  <a:pt x="285" y="18"/>
                  <a:pt x="285" y="18"/>
                </a:cubicBezTo>
                <a:close/>
                <a:moveTo>
                  <a:pt x="286" y="18"/>
                </a:moveTo>
                <a:cubicBezTo>
                  <a:pt x="286" y="18"/>
                  <a:pt x="286" y="18"/>
                  <a:pt x="286" y="18"/>
                </a:cubicBezTo>
                <a:cubicBezTo>
                  <a:pt x="286" y="18"/>
                  <a:pt x="286" y="18"/>
                  <a:pt x="286" y="18"/>
                </a:cubicBezTo>
                <a:close/>
                <a:moveTo>
                  <a:pt x="283" y="20"/>
                </a:moveTo>
                <a:cubicBezTo>
                  <a:pt x="282" y="20"/>
                  <a:pt x="283" y="20"/>
                  <a:pt x="283" y="20"/>
                </a:cubicBezTo>
                <a:close/>
                <a:moveTo>
                  <a:pt x="282" y="20"/>
                </a:moveTo>
                <a:cubicBezTo>
                  <a:pt x="282" y="20"/>
                  <a:pt x="282" y="20"/>
                  <a:pt x="282" y="20"/>
                </a:cubicBezTo>
                <a:cubicBezTo>
                  <a:pt x="282" y="20"/>
                  <a:pt x="281" y="20"/>
                  <a:pt x="282" y="20"/>
                </a:cubicBezTo>
                <a:close/>
                <a:moveTo>
                  <a:pt x="283" y="20"/>
                </a:moveTo>
                <a:cubicBezTo>
                  <a:pt x="283" y="20"/>
                  <a:pt x="283" y="20"/>
                  <a:pt x="283" y="20"/>
                </a:cubicBezTo>
                <a:cubicBezTo>
                  <a:pt x="283" y="20"/>
                  <a:pt x="283" y="20"/>
                  <a:pt x="283" y="20"/>
                </a:cubicBezTo>
                <a:close/>
                <a:moveTo>
                  <a:pt x="282" y="19"/>
                </a:moveTo>
                <a:cubicBezTo>
                  <a:pt x="283" y="19"/>
                  <a:pt x="283" y="20"/>
                  <a:pt x="283" y="20"/>
                </a:cubicBezTo>
                <a:cubicBezTo>
                  <a:pt x="282" y="20"/>
                  <a:pt x="282" y="19"/>
                  <a:pt x="282" y="19"/>
                </a:cubicBezTo>
                <a:close/>
                <a:moveTo>
                  <a:pt x="283" y="19"/>
                </a:moveTo>
                <a:cubicBezTo>
                  <a:pt x="283" y="19"/>
                  <a:pt x="283" y="20"/>
                  <a:pt x="283" y="20"/>
                </a:cubicBezTo>
                <a:cubicBezTo>
                  <a:pt x="283" y="19"/>
                  <a:pt x="283" y="19"/>
                  <a:pt x="283" y="19"/>
                </a:cubicBezTo>
                <a:close/>
                <a:moveTo>
                  <a:pt x="283" y="19"/>
                </a:moveTo>
                <a:cubicBezTo>
                  <a:pt x="283" y="19"/>
                  <a:pt x="283" y="19"/>
                  <a:pt x="283" y="19"/>
                </a:cubicBezTo>
                <a:cubicBezTo>
                  <a:pt x="283" y="19"/>
                  <a:pt x="283" y="19"/>
                  <a:pt x="283" y="19"/>
                </a:cubicBezTo>
                <a:close/>
                <a:moveTo>
                  <a:pt x="282" y="19"/>
                </a:moveTo>
                <a:cubicBezTo>
                  <a:pt x="282" y="19"/>
                  <a:pt x="282" y="19"/>
                  <a:pt x="282" y="19"/>
                </a:cubicBezTo>
                <a:cubicBezTo>
                  <a:pt x="282" y="19"/>
                  <a:pt x="282" y="19"/>
                  <a:pt x="282" y="19"/>
                </a:cubicBezTo>
                <a:close/>
                <a:moveTo>
                  <a:pt x="283" y="19"/>
                </a:moveTo>
                <a:cubicBezTo>
                  <a:pt x="283" y="20"/>
                  <a:pt x="283" y="19"/>
                  <a:pt x="283" y="19"/>
                </a:cubicBezTo>
                <a:close/>
                <a:moveTo>
                  <a:pt x="258" y="20"/>
                </a:moveTo>
                <a:cubicBezTo>
                  <a:pt x="258" y="20"/>
                  <a:pt x="258" y="21"/>
                  <a:pt x="258" y="21"/>
                </a:cubicBezTo>
                <a:cubicBezTo>
                  <a:pt x="258" y="21"/>
                  <a:pt x="258" y="20"/>
                  <a:pt x="258" y="20"/>
                </a:cubicBezTo>
                <a:close/>
                <a:moveTo>
                  <a:pt x="257" y="20"/>
                </a:moveTo>
                <a:cubicBezTo>
                  <a:pt x="257" y="20"/>
                  <a:pt x="257" y="21"/>
                  <a:pt x="257" y="20"/>
                </a:cubicBezTo>
                <a:cubicBezTo>
                  <a:pt x="257" y="20"/>
                  <a:pt x="257" y="20"/>
                  <a:pt x="257" y="20"/>
                </a:cubicBezTo>
                <a:close/>
                <a:moveTo>
                  <a:pt x="257" y="19"/>
                </a:moveTo>
                <a:cubicBezTo>
                  <a:pt x="257" y="20"/>
                  <a:pt x="257" y="20"/>
                  <a:pt x="257" y="20"/>
                </a:cubicBezTo>
                <a:cubicBezTo>
                  <a:pt x="257" y="20"/>
                  <a:pt x="257" y="19"/>
                  <a:pt x="257" y="19"/>
                </a:cubicBezTo>
                <a:close/>
                <a:moveTo>
                  <a:pt x="260" y="19"/>
                </a:moveTo>
                <a:cubicBezTo>
                  <a:pt x="260" y="19"/>
                  <a:pt x="260" y="19"/>
                  <a:pt x="260" y="19"/>
                </a:cubicBezTo>
                <a:cubicBezTo>
                  <a:pt x="260" y="19"/>
                  <a:pt x="260" y="19"/>
                  <a:pt x="260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0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1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58" y="19"/>
                </a:moveTo>
                <a:cubicBezTo>
                  <a:pt x="258" y="19"/>
                  <a:pt x="258" y="19"/>
                  <a:pt x="258" y="19"/>
                </a:cubicBezTo>
                <a:cubicBezTo>
                  <a:pt x="258" y="19"/>
                  <a:pt x="258" y="19"/>
                  <a:pt x="258" y="19"/>
                </a:cubicBezTo>
                <a:close/>
                <a:moveTo>
                  <a:pt x="258" y="19"/>
                </a:moveTo>
                <a:cubicBezTo>
                  <a:pt x="258" y="19"/>
                  <a:pt x="258" y="19"/>
                  <a:pt x="258" y="19"/>
                </a:cubicBezTo>
                <a:cubicBezTo>
                  <a:pt x="258" y="19"/>
                  <a:pt x="258" y="19"/>
                  <a:pt x="258" y="19"/>
                </a:cubicBezTo>
                <a:close/>
                <a:moveTo>
                  <a:pt x="253" y="19"/>
                </a:moveTo>
                <a:cubicBezTo>
                  <a:pt x="253" y="20"/>
                  <a:pt x="252" y="19"/>
                  <a:pt x="253" y="19"/>
                </a:cubicBezTo>
                <a:cubicBezTo>
                  <a:pt x="253" y="19"/>
                  <a:pt x="252" y="19"/>
                  <a:pt x="253" y="19"/>
                </a:cubicBezTo>
                <a:close/>
                <a:moveTo>
                  <a:pt x="252" y="19"/>
                </a:moveTo>
                <a:cubicBezTo>
                  <a:pt x="252" y="19"/>
                  <a:pt x="252" y="20"/>
                  <a:pt x="252" y="20"/>
                </a:cubicBezTo>
                <a:cubicBezTo>
                  <a:pt x="252" y="20"/>
                  <a:pt x="252" y="19"/>
                  <a:pt x="252" y="19"/>
                </a:cubicBezTo>
                <a:close/>
                <a:moveTo>
                  <a:pt x="252" y="19"/>
                </a:moveTo>
                <a:cubicBezTo>
                  <a:pt x="251" y="19"/>
                  <a:pt x="252" y="19"/>
                  <a:pt x="252" y="19"/>
                </a:cubicBezTo>
                <a:close/>
                <a:moveTo>
                  <a:pt x="251" y="19"/>
                </a:moveTo>
                <a:cubicBezTo>
                  <a:pt x="250" y="19"/>
                  <a:pt x="251" y="19"/>
                  <a:pt x="251" y="19"/>
                </a:cubicBezTo>
                <a:close/>
                <a:moveTo>
                  <a:pt x="246" y="20"/>
                </a:moveTo>
                <a:cubicBezTo>
                  <a:pt x="246" y="20"/>
                  <a:pt x="246" y="20"/>
                  <a:pt x="246" y="20"/>
                </a:cubicBezTo>
                <a:cubicBezTo>
                  <a:pt x="246" y="20"/>
                  <a:pt x="246" y="20"/>
                  <a:pt x="246" y="20"/>
                </a:cubicBezTo>
                <a:close/>
                <a:moveTo>
                  <a:pt x="246" y="20"/>
                </a:moveTo>
                <a:cubicBezTo>
                  <a:pt x="246" y="20"/>
                  <a:pt x="246" y="20"/>
                  <a:pt x="246" y="20"/>
                </a:cubicBezTo>
                <a:cubicBezTo>
                  <a:pt x="246" y="20"/>
                  <a:pt x="246" y="20"/>
                  <a:pt x="246" y="20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38" y="17"/>
                </a:moveTo>
                <a:cubicBezTo>
                  <a:pt x="238" y="17"/>
                  <a:pt x="238" y="17"/>
                  <a:pt x="238" y="17"/>
                </a:cubicBezTo>
                <a:cubicBezTo>
                  <a:pt x="238" y="17"/>
                  <a:pt x="238" y="17"/>
                  <a:pt x="238" y="17"/>
                </a:cubicBezTo>
                <a:close/>
                <a:moveTo>
                  <a:pt x="225" y="18"/>
                </a:moveTo>
                <a:cubicBezTo>
                  <a:pt x="225" y="18"/>
                  <a:pt x="225" y="18"/>
                  <a:pt x="224" y="18"/>
                </a:cubicBezTo>
                <a:cubicBezTo>
                  <a:pt x="224" y="18"/>
                  <a:pt x="225" y="18"/>
                  <a:pt x="225" y="18"/>
                </a:cubicBezTo>
                <a:cubicBezTo>
                  <a:pt x="225" y="18"/>
                  <a:pt x="225" y="18"/>
                  <a:pt x="225" y="18"/>
                </a:cubicBezTo>
                <a:close/>
                <a:moveTo>
                  <a:pt x="225" y="17"/>
                </a:moveTo>
                <a:cubicBezTo>
                  <a:pt x="225" y="17"/>
                  <a:pt x="225" y="18"/>
                  <a:pt x="225" y="18"/>
                </a:cubicBezTo>
                <a:cubicBezTo>
                  <a:pt x="225" y="18"/>
                  <a:pt x="225" y="17"/>
                  <a:pt x="225" y="17"/>
                </a:cubicBezTo>
                <a:close/>
                <a:moveTo>
                  <a:pt x="221" y="17"/>
                </a:moveTo>
                <a:cubicBezTo>
                  <a:pt x="221" y="17"/>
                  <a:pt x="221" y="17"/>
                  <a:pt x="221" y="17"/>
                </a:cubicBezTo>
                <a:cubicBezTo>
                  <a:pt x="221" y="17"/>
                  <a:pt x="221" y="17"/>
                  <a:pt x="221" y="17"/>
                </a:cubicBezTo>
                <a:close/>
                <a:moveTo>
                  <a:pt x="224" y="17"/>
                </a:moveTo>
                <a:cubicBezTo>
                  <a:pt x="223" y="17"/>
                  <a:pt x="224" y="17"/>
                  <a:pt x="224" y="17"/>
                </a:cubicBezTo>
                <a:close/>
                <a:moveTo>
                  <a:pt x="222" y="17"/>
                </a:moveTo>
                <a:cubicBezTo>
                  <a:pt x="222" y="17"/>
                  <a:pt x="222" y="17"/>
                  <a:pt x="222" y="17"/>
                </a:cubicBezTo>
                <a:cubicBezTo>
                  <a:pt x="222" y="17"/>
                  <a:pt x="222" y="17"/>
                  <a:pt x="222" y="17"/>
                </a:cubicBezTo>
                <a:close/>
                <a:moveTo>
                  <a:pt x="222" y="17"/>
                </a:moveTo>
                <a:cubicBezTo>
                  <a:pt x="222" y="17"/>
                  <a:pt x="222" y="17"/>
                  <a:pt x="222" y="17"/>
                </a:cubicBezTo>
                <a:cubicBezTo>
                  <a:pt x="222" y="17"/>
                  <a:pt x="222" y="17"/>
                  <a:pt x="222" y="17"/>
                </a:cubicBezTo>
                <a:close/>
                <a:moveTo>
                  <a:pt x="216" y="19"/>
                </a:moveTo>
                <a:cubicBezTo>
                  <a:pt x="216" y="19"/>
                  <a:pt x="216" y="19"/>
                  <a:pt x="216" y="19"/>
                </a:cubicBezTo>
                <a:cubicBezTo>
                  <a:pt x="216" y="19"/>
                  <a:pt x="216" y="19"/>
                  <a:pt x="216" y="19"/>
                </a:cubicBezTo>
                <a:close/>
                <a:moveTo>
                  <a:pt x="216" y="18"/>
                </a:moveTo>
                <a:cubicBezTo>
                  <a:pt x="216" y="18"/>
                  <a:pt x="216" y="19"/>
                  <a:pt x="216" y="19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06" y="17"/>
                </a:moveTo>
                <a:cubicBezTo>
                  <a:pt x="206" y="17"/>
                  <a:pt x="206" y="17"/>
                  <a:pt x="206" y="17"/>
                </a:cubicBezTo>
                <a:cubicBezTo>
                  <a:pt x="206" y="17"/>
                  <a:pt x="206" y="17"/>
                  <a:pt x="206" y="17"/>
                </a:cubicBezTo>
                <a:close/>
                <a:moveTo>
                  <a:pt x="206" y="18"/>
                </a:moveTo>
                <a:cubicBezTo>
                  <a:pt x="206" y="18"/>
                  <a:pt x="206" y="18"/>
                  <a:pt x="206" y="18"/>
                </a:cubicBezTo>
                <a:cubicBezTo>
                  <a:pt x="206" y="18"/>
                  <a:pt x="206" y="18"/>
                  <a:pt x="206" y="18"/>
                </a:cubicBezTo>
                <a:close/>
                <a:moveTo>
                  <a:pt x="206" y="19"/>
                </a:moveTo>
                <a:cubicBezTo>
                  <a:pt x="206" y="19"/>
                  <a:pt x="206" y="19"/>
                  <a:pt x="207" y="19"/>
                </a:cubicBezTo>
                <a:cubicBezTo>
                  <a:pt x="207" y="19"/>
                  <a:pt x="206" y="19"/>
                  <a:pt x="206" y="19"/>
                </a:cubicBezTo>
                <a:close/>
                <a:moveTo>
                  <a:pt x="208" y="18"/>
                </a:moveTo>
                <a:cubicBezTo>
                  <a:pt x="208" y="18"/>
                  <a:pt x="208" y="18"/>
                  <a:pt x="208" y="18"/>
                </a:cubicBezTo>
                <a:cubicBezTo>
                  <a:pt x="208" y="18"/>
                  <a:pt x="208" y="18"/>
                  <a:pt x="208" y="18"/>
                </a:cubicBezTo>
                <a:close/>
                <a:moveTo>
                  <a:pt x="207" y="15"/>
                </a:moveTo>
                <a:cubicBezTo>
                  <a:pt x="207" y="15"/>
                  <a:pt x="207" y="15"/>
                  <a:pt x="207" y="15"/>
                </a:cubicBezTo>
                <a:cubicBezTo>
                  <a:pt x="207" y="15"/>
                  <a:pt x="207" y="15"/>
                  <a:pt x="207" y="15"/>
                </a:cubicBezTo>
                <a:close/>
                <a:moveTo>
                  <a:pt x="205" y="15"/>
                </a:moveTo>
                <a:cubicBezTo>
                  <a:pt x="205" y="15"/>
                  <a:pt x="205" y="15"/>
                  <a:pt x="205" y="15"/>
                </a:cubicBezTo>
                <a:cubicBezTo>
                  <a:pt x="205" y="15"/>
                  <a:pt x="205" y="15"/>
                  <a:pt x="205" y="15"/>
                </a:cubicBezTo>
                <a:close/>
                <a:moveTo>
                  <a:pt x="205" y="14"/>
                </a:moveTo>
                <a:cubicBezTo>
                  <a:pt x="205" y="15"/>
                  <a:pt x="205" y="14"/>
                  <a:pt x="205" y="14"/>
                </a:cubicBezTo>
                <a:cubicBezTo>
                  <a:pt x="205" y="14"/>
                  <a:pt x="205" y="14"/>
                  <a:pt x="205" y="14"/>
                </a:cubicBezTo>
                <a:close/>
                <a:moveTo>
                  <a:pt x="213" y="11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1"/>
                  <a:pt x="213" y="11"/>
                </a:cubicBezTo>
                <a:cubicBezTo>
                  <a:pt x="212" y="11"/>
                  <a:pt x="213" y="11"/>
                  <a:pt x="213" y="11"/>
                </a:cubicBezTo>
                <a:close/>
                <a:moveTo>
                  <a:pt x="213" y="11"/>
                </a:moveTo>
                <a:cubicBezTo>
                  <a:pt x="213" y="11"/>
                  <a:pt x="213" y="11"/>
                  <a:pt x="213" y="11"/>
                </a:cubicBezTo>
                <a:cubicBezTo>
                  <a:pt x="213" y="11"/>
                  <a:pt x="213" y="11"/>
                  <a:pt x="213" y="11"/>
                </a:cubicBezTo>
                <a:close/>
                <a:moveTo>
                  <a:pt x="205" y="11"/>
                </a:moveTo>
                <a:cubicBezTo>
                  <a:pt x="205" y="11"/>
                  <a:pt x="205" y="11"/>
                  <a:pt x="205" y="11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1"/>
                </a:moveTo>
                <a:cubicBezTo>
                  <a:pt x="205" y="12"/>
                  <a:pt x="206" y="11"/>
                  <a:pt x="205" y="11"/>
                </a:cubicBezTo>
                <a:close/>
                <a:moveTo>
                  <a:pt x="207" y="11"/>
                </a:moveTo>
                <a:cubicBezTo>
                  <a:pt x="208" y="11"/>
                  <a:pt x="207" y="12"/>
                  <a:pt x="207" y="11"/>
                </a:cubicBezTo>
                <a:cubicBezTo>
                  <a:pt x="207" y="11"/>
                  <a:pt x="207" y="11"/>
                  <a:pt x="207" y="11"/>
                </a:cubicBezTo>
                <a:close/>
                <a:moveTo>
                  <a:pt x="208" y="11"/>
                </a:moveTo>
                <a:cubicBezTo>
                  <a:pt x="208" y="11"/>
                  <a:pt x="207" y="11"/>
                  <a:pt x="208" y="11"/>
                </a:cubicBezTo>
                <a:close/>
                <a:moveTo>
                  <a:pt x="204" y="11"/>
                </a:moveTo>
                <a:cubicBezTo>
                  <a:pt x="204" y="11"/>
                  <a:pt x="204" y="11"/>
                  <a:pt x="204" y="11"/>
                </a:cubicBezTo>
                <a:cubicBezTo>
                  <a:pt x="204" y="11"/>
                  <a:pt x="204" y="11"/>
                  <a:pt x="204" y="11"/>
                </a:cubicBezTo>
                <a:close/>
                <a:moveTo>
                  <a:pt x="208" y="11"/>
                </a:moveTo>
                <a:cubicBezTo>
                  <a:pt x="208" y="11"/>
                  <a:pt x="209" y="11"/>
                  <a:pt x="208" y="11"/>
                </a:cubicBezTo>
                <a:cubicBezTo>
                  <a:pt x="208" y="11"/>
                  <a:pt x="208" y="11"/>
                  <a:pt x="208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8" y="11"/>
                </a:cubicBezTo>
                <a:cubicBezTo>
                  <a:pt x="208" y="11"/>
                  <a:pt x="209" y="11"/>
                  <a:pt x="209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lose/>
                <a:moveTo>
                  <a:pt x="216" y="11"/>
                </a:moveTo>
                <a:cubicBezTo>
                  <a:pt x="216" y="11"/>
                  <a:pt x="215" y="11"/>
                  <a:pt x="215" y="11"/>
                </a:cubicBezTo>
                <a:cubicBezTo>
                  <a:pt x="215" y="11"/>
                  <a:pt x="215" y="11"/>
                  <a:pt x="216" y="11"/>
                </a:cubicBezTo>
                <a:close/>
                <a:moveTo>
                  <a:pt x="218" y="11"/>
                </a:moveTo>
                <a:cubicBezTo>
                  <a:pt x="218" y="11"/>
                  <a:pt x="218" y="11"/>
                  <a:pt x="217" y="11"/>
                </a:cubicBezTo>
                <a:cubicBezTo>
                  <a:pt x="217" y="11"/>
                  <a:pt x="218" y="11"/>
                  <a:pt x="218" y="11"/>
                </a:cubicBezTo>
                <a:close/>
                <a:moveTo>
                  <a:pt x="219" y="11"/>
                </a:moveTo>
                <a:cubicBezTo>
                  <a:pt x="219" y="11"/>
                  <a:pt x="219" y="11"/>
                  <a:pt x="219" y="11"/>
                </a:cubicBezTo>
                <a:cubicBezTo>
                  <a:pt x="219" y="11"/>
                  <a:pt x="219" y="11"/>
                  <a:pt x="219" y="11"/>
                </a:cubicBezTo>
                <a:close/>
                <a:moveTo>
                  <a:pt x="221" y="11"/>
                </a:moveTo>
                <a:cubicBezTo>
                  <a:pt x="221" y="11"/>
                  <a:pt x="221" y="11"/>
                  <a:pt x="221" y="11"/>
                </a:cubicBezTo>
                <a:cubicBezTo>
                  <a:pt x="221" y="11"/>
                  <a:pt x="221" y="11"/>
                  <a:pt x="221" y="11"/>
                </a:cubicBezTo>
                <a:close/>
                <a:moveTo>
                  <a:pt x="220" y="11"/>
                </a:moveTo>
                <a:cubicBezTo>
                  <a:pt x="219" y="11"/>
                  <a:pt x="219" y="11"/>
                  <a:pt x="220" y="11"/>
                </a:cubicBezTo>
                <a:cubicBezTo>
                  <a:pt x="219" y="11"/>
                  <a:pt x="220" y="11"/>
                  <a:pt x="220" y="11"/>
                </a:cubicBezTo>
                <a:close/>
                <a:moveTo>
                  <a:pt x="216" y="11"/>
                </a:moveTo>
                <a:cubicBezTo>
                  <a:pt x="216" y="11"/>
                  <a:pt x="216" y="11"/>
                  <a:pt x="216" y="11"/>
                </a:cubicBezTo>
                <a:cubicBezTo>
                  <a:pt x="217" y="11"/>
                  <a:pt x="217" y="11"/>
                  <a:pt x="216" y="11"/>
                </a:cubicBezTo>
                <a:close/>
                <a:moveTo>
                  <a:pt x="218" y="11"/>
                </a:moveTo>
                <a:cubicBezTo>
                  <a:pt x="218" y="11"/>
                  <a:pt x="218" y="11"/>
                  <a:pt x="218" y="11"/>
                </a:cubicBezTo>
                <a:cubicBezTo>
                  <a:pt x="218" y="11"/>
                  <a:pt x="218" y="11"/>
                  <a:pt x="218" y="11"/>
                </a:cubicBezTo>
                <a:close/>
                <a:moveTo>
                  <a:pt x="220" y="11"/>
                </a:moveTo>
                <a:cubicBezTo>
                  <a:pt x="220" y="12"/>
                  <a:pt x="220" y="11"/>
                  <a:pt x="220" y="11"/>
                </a:cubicBezTo>
                <a:close/>
                <a:moveTo>
                  <a:pt x="217" y="11"/>
                </a:moveTo>
                <a:cubicBezTo>
                  <a:pt x="217" y="11"/>
                  <a:pt x="217" y="11"/>
                  <a:pt x="217" y="11"/>
                </a:cubicBezTo>
                <a:cubicBezTo>
                  <a:pt x="217" y="11"/>
                  <a:pt x="217" y="11"/>
                  <a:pt x="217" y="11"/>
                </a:cubicBezTo>
                <a:close/>
                <a:moveTo>
                  <a:pt x="210" y="11"/>
                </a:moveTo>
                <a:cubicBezTo>
                  <a:pt x="210" y="11"/>
                  <a:pt x="210" y="11"/>
                  <a:pt x="210" y="11"/>
                </a:cubicBezTo>
                <a:cubicBezTo>
                  <a:pt x="210" y="11"/>
                  <a:pt x="210" y="11"/>
                  <a:pt x="210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lose/>
                <a:moveTo>
                  <a:pt x="208" y="12"/>
                </a:moveTo>
                <a:cubicBezTo>
                  <a:pt x="207" y="12"/>
                  <a:pt x="208" y="11"/>
                  <a:pt x="208" y="12"/>
                </a:cubicBezTo>
                <a:close/>
                <a:moveTo>
                  <a:pt x="198" y="11"/>
                </a:moveTo>
                <a:cubicBezTo>
                  <a:pt x="198" y="11"/>
                  <a:pt x="198" y="12"/>
                  <a:pt x="198" y="11"/>
                </a:cubicBezTo>
                <a:close/>
                <a:moveTo>
                  <a:pt x="203" y="11"/>
                </a:moveTo>
                <a:cubicBezTo>
                  <a:pt x="203" y="11"/>
                  <a:pt x="203" y="11"/>
                  <a:pt x="203" y="11"/>
                </a:cubicBezTo>
                <a:cubicBezTo>
                  <a:pt x="203" y="11"/>
                  <a:pt x="202" y="11"/>
                  <a:pt x="203" y="11"/>
                </a:cubicBezTo>
                <a:close/>
                <a:moveTo>
                  <a:pt x="202" y="11"/>
                </a:moveTo>
                <a:cubicBezTo>
                  <a:pt x="202" y="11"/>
                  <a:pt x="202" y="11"/>
                  <a:pt x="202" y="11"/>
                </a:cubicBezTo>
                <a:cubicBezTo>
                  <a:pt x="201" y="11"/>
                  <a:pt x="202" y="11"/>
                  <a:pt x="202" y="11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1"/>
                  <a:pt x="207" y="11"/>
                </a:cubicBezTo>
                <a:close/>
                <a:moveTo>
                  <a:pt x="205" y="10"/>
                </a:moveTo>
                <a:cubicBezTo>
                  <a:pt x="205" y="10"/>
                  <a:pt x="205" y="10"/>
                  <a:pt x="205" y="10"/>
                </a:cubicBezTo>
                <a:cubicBezTo>
                  <a:pt x="205" y="10"/>
                  <a:pt x="205" y="10"/>
                  <a:pt x="205" y="10"/>
                </a:cubicBezTo>
                <a:close/>
                <a:moveTo>
                  <a:pt x="202" y="10"/>
                </a:moveTo>
                <a:cubicBezTo>
                  <a:pt x="202" y="10"/>
                  <a:pt x="202" y="10"/>
                  <a:pt x="202" y="10"/>
                </a:cubicBezTo>
                <a:cubicBezTo>
                  <a:pt x="202" y="10"/>
                  <a:pt x="202" y="10"/>
                  <a:pt x="202" y="10"/>
                </a:cubicBezTo>
                <a:close/>
                <a:moveTo>
                  <a:pt x="205" y="10"/>
                </a:moveTo>
                <a:cubicBezTo>
                  <a:pt x="205" y="10"/>
                  <a:pt x="205" y="10"/>
                  <a:pt x="205" y="10"/>
                </a:cubicBezTo>
                <a:cubicBezTo>
                  <a:pt x="205" y="10"/>
                  <a:pt x="205" y="10"/>
                  <a:pt x="205" y="10"/>
                </a:cubicBezTo>
                <a:close/>
                <a:moveTo>
                  <a:pt x="204" y="10"/>
                </a:moveTo>
                <a:cubicBezTo>
                  <a:pt x="204" y="10"/>
                  <a:pt x="204" y="10"/>
                  <a:pt x="204" y="10"/>
                </a:cubicBezTo>
                <a:cubicBezTo>
                  <a:pt x="204" y="10"/>
                  <a:pt x="204" y="10"/>
                  <a:pt x="204" y="10"/>
                </a:cubicBezTo>
                <a:close/>
                <a:moveTo>
                  <a:pt x="203" y="10"/>
                </a:moveTo>
                <a:cubicBezTo>
                  <a:pt x="203" y="10"/>
                  <a:pt x="203" y="10"/>
                  <a:pt x="203" y="10"/>
                </a:cubicBezTo>
                <a:cubicBezTo>
                  <a:pt x="203" y="10"/>
                  <a:pt x="203" y="10"/>
                  <a:pt x="203" y="10"/>
                </a:cubicBezTo>
                <a:close/>
                <a:moveTo>
                  <a:pt x="203" y="9"/>
                </a:moveTo>
                <a:cubicBezTo>
                  <a:pt x="204" y="10"/>
                  <a:pt x="203" y="10"/>
                  <a:pt x="203" y="9"/>
                </a:cubicBezTo>
                <a:close/>
                <a:moveTo>
                  <a:pt x="204" y="9"/>
                </a:moveTo>
                <a:cubicBezTo>
                  <a:pt x="204" y="9"/>
                  <a:pt x="204" y="9"/>
                  <a:pt x="204" y="9"/>
                </a:cubicBezTo>
                <a:cubicBezTo>
                  <a:pt x="204" y="9"/>
                  <a:pt x="204" y="9"/>
                  <a:pt x="204" y="9"/>
                </a:cubicBezTo>
                <a:close/>
                <a:moveTo>
                  <a:pt x="204" y="9"/>
                </a:moveTo>
                <a:cubicBezTo>
                  <a:pt x="204" y="9"/>
                  <a:pt x="204" y="10"/>
                  <a:pt x="204" y="9"/>
                </a:cubicBezTo>
                <a:cubicBezTo>
                  <a:pt x="204" y="9"/>
                  <a:pt x="204" y="9"/>
                  <a:pt x="204" y="9"/>
                </a:cubicBezTo>
                <a:close/>
                <a:moveTo>
                  <a:pt x="205" y="9"/>
                </a:moveTo>
                <a:cubicBezTo>
                  <a:pt x="205" y="9"/>
                  <a:pt x="206" y="10"/>
                  <a:pt x="205" y="10"/>
                </a:cubicBezTo>
                <a:cubicBezTo>
                  <a:pt x="205" y="10"/>
                  <a:pt x="205" y="10"/>
                  <a:pt x="205" y="9"/>
                </a:cubicBezTo>
                <a:close/>
                <a:moveTo>
                  <a:pt x="206" y="10"/>
                </a:moveTo>
                <a:cubicBezTo>
                  <a:pt x="205" y="10"/>
                  <a:pt x="206" y="9"/>
                  <a:pt x="206" y="10"/>
                </a:cubicBezTo>
                <a:close/>
                <a:moveTo>
                  <a:pt x="209" y="9"/>
                </a:moveTo>
                <a:cubicBezTo>
                  <a:pt x="209" y="9"/>
                  <a:pt x="209" y="9"/>
                  <a:pt x="209" y="9"/>
                </a:cubicBezTo>
                <a:cubicBezTo>
                  <a:pt x="210" y="9"/>
                  <a:pt x="209" y="9"/>
                  <a:pt x="209" y="9"/>
                </a:cubicBezTo>
                <a:close/>
                <a:moveTo>
                  <a:pt x="208" y="9"/>
                </a:moveTo>
                <a:cubicBezTo>
                  <a:pt x="208" y="9"/>
                  <a:pt x="209" y="9"/>
                  <a:pt x="209" y="9"/>
                </a:cubicBezTo>
                <a:cubicBezTo>
                  <a:pt x="209" y="9"/>
                  <a:pt x="209" y="10"/>
                  <a:pt x="208" y="9"/>
                </a:cubicBezTo>
                <a:close/>
                <a:moveTo>
                  <a:pt x="206" y="9"/>
                </a:moveTo>
                <a:cubicBezTo>
                  <a:pt x="206" y="9"/>
                  <a:pt x="206" y="9"/>
                  <a:pt x="206" y="9"/>
                </a:cubicBezTo>
                <a:cubicBezTo>
                  <a:pt x="206" y="9"/>
                  <a:pt x="206" y="10"/>
                  <a:pt x="206" y="9"/>
                </a:cubicBezTo>
                <a:close/>
                <a:moveTo>
                  <a:pt x="210" y="10"/>
                </a:moveTo>
                <a:cubicBezTo>
                  <a:pt x="210" y="10"/>
                  <a:pt x="210" y="10"/>
                  <a:pt x="210" y="10"/>
                </a:cubicBezTo>
                <a:cubicBezTo>
                  <a:pt x="210" y="10"/>
                  <a:pt x="210" y="10"/>
                  <a:pt x="210" y="10"/>
                </a:cubicBezTo>
                <a:close/>
                <a:moveTo>
                  <a:pt x="208" y="10"/>
                </a:moveTo>
                <a:cubicBezTo>
                  <a:pt x="208" y="9"/>
                  <a:pt x="208" y="10"/>
                  <a:pt x="208" y="10"/>
                </a:cubicBezTo>
                <a:cubicBezTo>
                  <a:pt x="208" y="10"/>
                  <a:pt x="209" y="10"/>
                  <a:pt x="208" y="10"/>
                </a:cubicBezTo>
                <a:close/>
                <a:moveTo>
                  <a:pt x="209" y="10"/>
                </a:moveTo>
                <a:cubicBezTo>
                  <a:pt x="209" y="10"/>
                  <a:pt x="209" y="10"/>
                  <a:pt x="209" y="10"/>
                </a:cubicBezTo>
                <a:cubicBezTo>
                  <a:pt x="209" y="10"/>
                  <a:pt x="209" y="10"/>
                  <a:pt x="209" y="10"/>
                </a:cubicBezTo>
                <a:close/>
                <a:moveTo>
                  <a:pt x="208" y="10"/>
                </a:moveTo>
                <a:cubicBezTo>
                  <a:pt x="209" y="10"/>
                  <a:pt x="208" y="10"/>
                  <a:pt x="208" y="10"/>
                </a:cubicBezTo>
                <a:cubicBezTo>
                  <a:pt x="208" y="10"/>
                  <a:pt x="208" y="10"/>
                  <a:pt x="208" y="10"/>
                </a:cubicBezTo>
                <a:close/>
                <a:moveTo>
                  <a:pt x="207" y="10"/>
                </a:moveTo>
                <a:cubicBezTo>
                  <a:pt x="207" y="9"/>
                  <a:pt x="207" y="9"/>
                  <a:pt x="207" y="10"/>
                </a:cubicBezTo>
                <a:cubicBezTo>
                  <a:pt x="207" y="10"/>
                  <a:pt x="207" y="11"/>
                  <a:pt x="207" y="10"/>
                </a:cubicBezTo>
                <a:close/>
                <a:moveTo>
                  <a:pt x="205" y="11"/>
                </a:moveTo>
                <a:cubicBezTo>
                  <a:pt x="205" y="11"/>
                  <a:pt x="205" y="10"/>
                  <a:pt x="205" y="10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12" y="11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1"/>
                  <a:pt x="212" y="11"/>
                </a:cubicBezTo>
                <a:close/>
                <a:moveTo>
                  <a:pt x="213" y="10"/>
                </a:moveTo>
                <a:cubicBezTo>
                  <a:pt x="213" y="10"/>
                  <a:pt x="213" y="10"/>
                  <a:pt x="213" y="10"/>
                </a:cubicBezTo>
                <a:cubicBezTo>
                  <a:pt x="213" y="11"/>
                  <a:pt x="213" y="10"/>
                  <a:pt x="213" y="10"/>
                </a:cubicBezTo>
                <a:close/>
                <a:moveTo>
                  <a:pt x="213" y="10"/>
                </a:moveTo>
                <a:cubicBezTo>
                  <a:pt x="213" y="10"/>
                  <a:pt x="214" y="10"/>
                  <a:pt x="214" y="10"/>
                </a:cubicBezTo>
                <a:cubicBezTo>
                  <a:pt x="214" y="10"/>
                  <a:pt x="214" y="10"/>
                  <a:pt x="213" y="10"/>
                </a:cubicBezTo>
                <a:close/>
                <a:moveTo>
                  <a:pt x="216" y="10"/>
                </a:moveTo>
                <a:cubicBezTo>
                  <a:pt x="216" y="10"/>
                  <a:pt x="216" y="10"/>
                  <a:pt x="216" y="10"/>
                </a:cubicBezTo>
                <a:cubicBezTo>
                  <a:pt x="216" y="10"/>
                  <a:pt x="216" y="10"/>
                  <a:pt x="216" y="10"/>
                </a:cubicBezTo>
                <a:close/>
                <a:moveTo>
                  <a:pt x="216" y="10"/>
                </a:moveTo>
                <a:cubicBezTo>
                  <a:pt x="216" y="10"/>
                  <a:pt x="216" y="11"/>
                  <a:pt x="216" y="10"/>
                </a:cubicBezTo>
                <a:close/>
                <a:moveTo>
                  <a:pt x="215" y="11"/>
                </a:moveTo>
                <a:cubicBezTo>
                  <a:pt x="215" y="10"/>
                  <a:pt x="216" y="10"/>
                  <a:pt x="215" y="11"/>
                </a:cubicBezTo>
                <a:cubicBezTo>
                  <a:pt x="215" y="11"/>
                  <a:pt x="215" y="11"/>
                  <a:pt x="215" y="11"/>
                </a:cubicBezTo>
                <a:close/>
                <a:moveTo>
                  <a:pt x="217" y="11"/>
                </a:moveTo>
                <a:cubicBezTo>
                  <a:pt x="217" y="11"/>
                  <a:pt x="217" y="11"/>
                  <a:pt x="217" y="11"/>
                </a:cubicBezTo>
                <a:cubicBezTo>
                  <a:pt x="217" y="11"/>
                  <a:pt x="217" y="11"/>
                  <a:pt x="217" y="11"/>
                </a:cubicBezTo>
                <a:close/>
                <a:moveTo>
                  <a:pt x="221" y="10"/>
                </a:moveTo>
                <a:cubicBezTo>
                  <a:pt x="221" y="10"/>
                  <a:pt x="221" y="10"/>
                  <a:pt x="221" y="10"/>
                </a:cubicBezTo>
                <a:cubicBezTo>
                  <a:pt x="221" y="10"/>
                  <a:pt x="221" y="10"/>
                  <a:pt x="221" y="10"/>
                </a:cubicBezTo>
                <a:close/>
                <a:moveTo>
                  <a:pt x="219" y="10"/>
                </a:moveTo>
                <a:cubicBezTo>
                  <a:pt x="219" y="10"/>
                  <a:pt x="219" y="10"/>
                  <a:pt x="220" y="10"/>
                </a:cubicBezTo>
                <a:cubicBezTo>
                  <a:pt x="220" y="10"/>
                  <a:pt x="219" y="10"/>
                  <a:pt x="219" y="10"/>
                </a:cubicBezTo>
                <a:close/>
                <a:moveTo>
                  <a:pt x="222" y="10"/>
                </a:moveTo>
                <a:cubicBezTo>
                  <a:pt x="222" y="10"/>
                  <a:pt x="222" y="10"/>
                  <a:pt x="222" y="10"/>
                </a:cubicBezTo>
                <a:cubicBezTo>
                  <a:pt x="222" y="10"/>
                  <a:pt x="222" y="10"/>
                  <a:pt x="222" y="10"/>
                </a:cubicBezTo>
                <a:close/>
                <a:moveTo>
                  <a:pt x="223" y="10"/>
                </a:moveTo>
                <a:cubicBezTo>
                  <a:pt x="222" y="11"/>
                  <a:pt x="223" y="10"/>
                  <a:pt x="223" y="10"/>
                </a:cubicBezTo>
                <a:close/>
                <a:moveTo>
                  <a:pt x="220" y="11"/>
                </a:moveTo>
                <a:cubicBezTo>
                  <a:pt x="220" y="11"/>
                  <a:pt x="219" y="10"/>
                  <a:pt x="219" y="10"/>
                </a:cubicBezTo>
                <a:cubicBezTo>
                  <a:pt x="220" y="10"/>
                  <a:pt x="220" y="11"/>
                  <a:pt x="220" y="11"/>
                </a:cubicBezTo>
                <a:cubicBezTo>
                  <a:pt x="220" y="11"/>
                  <a:pt x="220" y="11"/>
                  <a:pt x="220" y="11"/>
                </a:cubicBezTo>
                <a:close/>
                <a:moveTo>
                  <a:pt x="223" y="11"/>
                </a:moveTo>
                <a:cubicBezTo>
                  <a:pt x="223" y="11"/>
                  <a:pt x="223" y="11"/>
                  <a:pt x="223" y="11"/>
                </a:cubicBezTo>
                <a:cubicBezTo>
                  <a:pt x="223" y="11"/>
                  <a:pt x="223" y="11"/>
                  <a:pt x="223" y="11"/>
                </a:cubicBezTo>
                <a:close/>
                <a:moveTo>
                  <a:pt x="222" y="12"/>
                </a:moveTo>
                <a:cubicBezTo>
                  <a:pt x="222" y="11"/>
                  <a:pt x="220" y="11"/>
                  <a:pt x="222" y="11"/>
                </a:cubicBezTo>
                <a:cubicBezTo>
                  <a:pt x="222" y="11"/>
                  <a:pt x="222" y="11"/>
                  <a:pt x="222" y="12"/>
                </a:cubicBezTo>
                <a:cubicBezTo>
                  <a:pt x="222" y="11"/>
                  <a:pt x="223" y="11"/>
                  <a:pt x="222" y="12"/>
                </a:cubicBezTo>
                <a:close/>
                <a:moveTo>
                  <a:pt x="221" y="12"/>
                </a:moveTo>
                <a:cubicBezTo>
                  <a:pt x="221" y="11"/>
                  <a:pt x="221" y="11"/>
                  <a:pt x="221" y="11"/>
                </a:cubicBezTo>
                <a:cubicBezTo>
                  <a:pt x="221" y="11"/>
                  <a:pt x="221" y="12"/>
                  <a:pt x="221" y="12"/>
                </a:cubicBezTo>
                <a:close/>
                <a:moveTo>
                  <a:pt x="212" y="12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2"/>
                  <a:pt x="212" y="12"/>
                </a:cubicBezTo>
                <a:close/>
                <a:moveTo>
                  <a:pt x="221" y="12"/>
                </a:moveTo>
                <a:cubicBezTo>
                  <a:pt x="221" y="12"/>
                  <a:pt x="221" y="12"/>
                  <a:pt x="222" y="12"/>
                </a:cubicBezTo>
                <a:cubicBezTo>
                  <a:pt x="222" y="12"/>
                  <a:pt x="221" y="12"/>
                  <a:pt x="221" y="12"/>
                </a:cubicBezTo>
                <a:close/>
                <a:moveTo>
                  <a:pt x="220" y="12"/>
                </a:moveTo>
                <a:cubicBezTo>
                  <a:pt x="220" y="11"/>
                  <a:pt x="220" y="12"/>
                  <a:pt x="220" y="12"/>
                </a:cubicBezTo>
                <a:cubicBezTo>
                  <a:pt x="220" y="12"/>
                  <a:pt x="220" y="12"/>
                  <a:pt x="220" y="12"/>
                </a:cubicBezTo>
                <a:close/>
                <a:moveTo>
                  <a:pt x="216" y="12"/>
                </a:moveTo>
                <a:cubicBezTo>
                  <a:pt x="216" y="12"/>
                  <a:pt x="216" y="12"/>
                  <a:pt x="216" y="12"/>
                </a:cubicBezTo>
                <a:cubicBezTo>
                  <a:pt x="216" y="12"/>
                  <a:pt x="216" y="12"/>
                  <a:pt x="216" y="12"/>
                </a:cubicBezTo>
                <a:close/>
                <a:moveTo>
                  <a:pt x="220" y="12"/>
                </a:moveTo>
                <a:cubicBezTo>
                  <a:pt x="219" y="12"/>
                  <a:pt x="220" y="12"/>
                  <a:pt x="220" y="12"/>
                </a:cubicBezTo>
                <a:cubicBezTo>
                  <a:pt x="220" y="12"/>
                  <a:pt x="220" y="12"/>
                  <a:pt x="220" y="12"/>
                </a:cubicBezTo>
                <a:close/>
                <a:moveTo>
                  <a:pt x="220" y="12"/>
                </a:moveTo>
                <a:cubicBezTo>
                  <a:pt x="220" y="12"/>
                  <a:pt x="220" y="12"/>
                  <a:pt x="220" y="12"/>
                </a:cubicBezTo>
                <a:cubicBezTo>
                  <a:pt x="220" y="12"/>
                  <a:pt x="220" y="13"/>
                  <a:pt x="220" y="12"/>
                </a:cubicBezTo>
                <a:close/>
                <a:moveTo>
                  <a:pt x="220" y="13"/>
                </a:moveTo>
                <a:cubicBezTo>
                  <a:pt x="220" y="13"/>
                  <a:pt x="220" y="12"/>
                  <a:pt x="220" y="12"/>
                </a:cubicBezTo>
                <a:cubicBezTo>
                  <a:pt x="220" y="13"/>
                  <a:pt x="220" y="13"/>
                  <a:pt x="220" y="13"/>
                </a:cubicBezTo>
                <a:close/>
                <a:moveTo>
                  <a:pt x="219" y="13"/>
                </a:moveTo>
                <a:cubicBezTo>
                  <a:pt x="219" y="13"/>
                  <a:pt x="219" y="13"/>
                  <a:pt x="219" y="13"/>
                </a:cubicBezTo>
                <a:cubicBezTo>
                  <a:pt x="219" y="13"/>
                  <a:pt x="219" y="13"/>
                  <a:pt x="219" y="13"/>
                </a:cubicBezTo>
                <a:close/>
                <a:moveTo>
                  <a:pt x="221" y="13"/>
                </a:moveTo>
                <a:cubicBezTo>
                  <a:pt x="221" y="13"/>
                  <a:pt x="221" y="13"/>
                  <a:pt x="221" y="13"/>
                </a:cubicBezTo>
                <a:cubicBezTo>
                  <a:pt x="221" y="13"/>
                  <a:pt x="221" y="13"/>
                  <a:pt x="221" y="13"/>
                </a:cubicBezTo>
                <a:close/>
                <a:moveTo>
                  <a:pt x="220" y="13"/>
                </a:moveTo>
                <a:cubicBezTo>
                  <a:pt x="220" y="13"/>
                  <a:pt x="221" y="13"/>
                  <a:pt x="220" y="13"/>
                </a:cubicBezTo>
                <a:close/>
                <a:moveTo>
                  <a:pt x="220" y="13"/>
                </a:moveTo>
                <a:cubicBezTo>
                  <a:pt x="220" y="13"/>
                  <a:pt x="220" y="13"/>
                  <a:pt x="220" y="13"/>
                </a:cubicBezTo>
                <a:cubicBezTo>
                  <a:pt x="220" y="13"/>
                  <a:pt x="220" y="13"/>
                  <a:pt x="220" y="13"/>
                </a:cubicBezTo>
                <a:close/>
                <a:moveTo>
                  <a:pt x="217" y="13"/>
                </a:moveTo>
                <a:cubicBezTo>
                  <a:pt x="217" y="13"/>
                  <a:pt x="217" y="13"/>
                  <a:pt x="217" y="13"/>
                </a:cubicBezTo>
                <a:cubicBezTo>
                  <a:pt x="217" y="13"/>
                  <a:pt x="217" y="13"/>
                  <a:pt x="217" y="13"/>
                </a:cubicBezTo>
                <a:close/>
                <a:moveTo>
                  <a:pt x="221" y="13"/>
                </a:moveTo>
                <a:cubicBezTo>
                  <a:pt x="221" y="13"/>
                  <a:pt x="221" y="13"/>
                  <a:pt x="221" y="13"/>
                </a:cubicBezTo>
                <a:cubicBezTo>
                  <a:pt x="221" y="13"/>
                  <a:pt x="221" y="13"/>
                  <a:pt x="221" y="13"/>
                </a:cubicBezTo>
                <a:close/>
                <a:moveTo>
                  <a:pt x="220" y="13"/>
                </a:moveTo>
                <a:cubicBezTo>
                  <a:pt x="220" y="13"/>
                  <a:pt x="220" y="14"/>
                  <a:pt x="220" y="14"/>
                </a:cubicBezTo>
                <a:cubicBezTo>
                  <a:pt x="220" y="14"/>
                  <a:pt x="220" y="13"/>
                  <a:pt x="220" y="13"/>
                </a:cubicBezTo>
                <a:close/>
                <a:moveTo>
                  <a:pt x="219" y="13"/>
                </a:moveTo>
                <a:cubicBezTo>
                  <a:pt x="219" y="13"/>
                  <a:pt x="219" y="14"/>
                  <a:pt x="219" y="14"/>
                </a:cubicBezTo>
                <a:cubicBezTo>
                  <a:pt x="219" y="13"/>
                  <a:pt x="219" y="13"/>
                  <a:pt x="219" y="13"/>
                </a:cubicBezTo>
                <a:close/>
                <a:moveTo>
                  <a:pt x="219" y="14"/>
                </a:moveTo>
                <a:cubicBezTo>
                  <a:pt x="218" y="14"/>
                  <a:pt x="218" y="14"/>
                  <a:pt x="218" y="14"/>
                </a:cubicBezTo>
                <a:cubicBezTo>
                  <a:pt x="218" y="14"/>
                  <a:pt x="219" y="13"/>
                  <a:pt x="219" y="14"/>
                </a:cubicBezTo>
                <a:close/>
                <a:moveTo>
                  <a:pt x="220" y="14"/>
                </a:moveTo>
                <a:cubicBezTo>
                  <a:pt x="220" y="14"/>
                  <a:pt x="220" y="14"/>
                  <a:pt x="220" y="14"/>
                </a:cubicBezTo>
                <a:cubicBezTo>
                  <a:pt x="220" y="14"/>
                  <a:pt x="220" y="14"/>
                  <a:pt x="220" y="14"/>
                </a:cubicBezTo>
                <a:close/>
                <a:moveTo>
                  <a:pt x="221" y="14"/>
                </a:moveTo>
                <a:cubicBezTo>
                  <a:pt x="221" y="14"/>
                  <a:pt x="221" y="14"/>
                  <a:pt x="221" y="14"/>
                </a:cubicBezTo>
                <a:cubicBezTo>
                  <a:pt x="221" y="14"/>
                  <a:pt x="221" y="14"/>
                  <a:pt x="221" y="14"/>
                </a:cubicBezTo>
                <a:close/>
                <a:moveTo>
                  <a:pt x="217" y="14"/>
                </a:moveTo>
                <a:cubicBezTo>
                  <a:pt x="213" y="8"/>
                  <a:pt x="216" y="14"/>
                  <a:pt x="217" y="14"/>
                </a:cubicBezTo>
                <a:cubicBezTo>
                  <a:pt x="217" y="13"/>
                  <a:pt x="217" y="14"/>
                  <a:pt x="217" y="14"/>
                </a:cubicBezTo>
                <a:close/>
                <a:moveTo>
                  <a:pt x="212" y="13"/>
                </a:moveTo>
                <a:cubicBezTo>
                  <a:pt x="210" y="14"/>
                  <a:pt x="212" y="12"/>
                  <a:pt x="212" y="12"/>
                </a:cubicBezTo>
                <a:cubicBezTo>
                  <a:pt x="212" y="13"/>
                  <a:pt x="212" y="13"/>
                  <a:pt x="212" y="13"/>
                </a:cubicBezTo>
                <a:cubicBezTo>
                  <a:pt x="210" y="14"/>
                  <a:pt x="212" y="13"/>
                  <a:pt x="212" y="13"/>
                </a:cubicBezTo>
                <a:close/>
                <a:moveTo>
                  <a:pt x="209" y="13"/>
                </a:moveTo>
                <a:cubicBezTo>
                  <a:pt x="209" y="13"/>
                  <a:pt x="209" y="13"/>
                  <a:pt x="209" y="13"/>
                </a:cubicBezTo>
                <a:cubicBezTo>
                  <a:pt x="210" y="13"/>
                  <a:pt x="209" y="13"/>
                  <a:pt x="209" y="13"/>
                </a:cubicBezTo>
                <a:close/>
                <a:moveTo>
                  <a:pt x="211" y="13"/>
                </a:moveTo>
                <a:cubicBezTo>
                  <a:pt x="210" y="13"/>
                  <a:pt x="211" y="14"/>
                  <a:pt x="210" y="14"/>
                </a:cubicBezTo>
                <a:cubicBezTo>
                  <a:pt x="210" y="14"/>
                  <a:pt x="210" y="13"/>
                  <a:pt x="211" y="13"/>
                </a:cubicBezTo>
                <a:close/>
                <a:moveTo>
                  <a:pt x="213" y="14"/>
                </a:moveTo>
                <a:cubicBezTo>
                  <a:pt x="213" y="14"/>
                  <a:pt x="214" y="14"/>
                  <a:pt x="214" y="14"/>
                </a:cubicBezTo>
                <a:cubicBezTo>
                  <a:pt x="214" y="14"/>
                  <a:pt x="213" y="14"/>
                  <a:pt x="213" y="14"/>
                </a:cubicBezTo>
                <a:close/>
                <a:moveTo>
                  <a:pt x="213" y="14"/>
                </a:moveTo>
                <a:cubicBezTo>
                  <a:pt x="213" y="14"/>
                  <a:pt x="213" y="13"/>
                  <a:pt x="213" y="14"/>
                </a:cubicBezTo>
                <a:cubicBezTo>
                  <a:pt x="213" y="14"/>
                  <a:pt x="213" y="14"/>
                  <a:pt x="213" y="14"/>
                </a:cubicBezTo>
                <a:close/>
                <a:moveTo>
                  <a:pt x="215" y="13"/>
                </a:moveTo>
                <a:cubicBezTo>
                  <a:pt x="215" y="14"/>
                  <a:pt x="214" y="13"/>
                  <a:pt x="215" y="13"/>
                </a:cubicBezTo>
                <a:cubicBezTo>
                  <a:pt x="215" y="14"/>
                  <a:pt x="214" y="13"/>
                  <a:pt x="215" y="13"/>
                </a:cubicBezTo>
                <a:close/>
                <a:moveTo>
                  <a:pt x="213" y="14"/>
                </a:moveTo>
                <a:cubicBezTo>
                  <a:pt x="213" y="14"/>
                  <a:pt x="213" y="14"/>
                  <a:pt x="213" y="14"/>
                </a:cubicBezTo>
                <a:cubicBezTo>
                  <a:pt x="213" y="14"/>
                  <a:pt x="213" y="13"/>
                  <a:pt x="213" y="14"/>
                </a:cubicBezTo>
                <a:close/>
                <a:moveTo>
                  <a:pt x="214" y="13"/>
                </a:moveTo>
                <a:cubicBezTo>
                  <a:pt x="214" y="13"/>
                  <a:pt x="214" y="13"/>
                  <a:pt x="214" y="13"/>
                </a:cubicBezTo>
                <a:cubicBezTo>
                  <a:pt x="214" y="13"/>
                  <a:pt x="214" y="13"/>
                  <a:pt x="214" y="13"/>
                </a:cubicBezTo>
                <a:close/>
                <a:moveTo>
                  <a:pt x="216" y="13"/>
                </a:moveTo>
                <a:cubicBezTo>
                  <a:pt x="216" y="13"/>
                  <a:pt x="216" y="13"/>
                  <a:pt x="216" y="13"/>
                </a:cubicBezTo>
                <a:cubicBezTo>
                  <a:pt x="216" y="13"/>
                  <a:pt x="216" y="13"/>
                  <a:pt x="216" y="13"/>
                </a:cubicBezTo>
                <a:close/>
                <a:moveTo>
                  <a:pt x="214" y="13"/>
                </a:moveTo>
                <a:cubicBezTo>
                  <a:pt x="214" y="13"/>
                  <a:pt x="214" y="12"/>
                  <a:pt x="214" y="12"/>
                </a:cubicBezTo>
                <a:cubicBezTo>
                  <a:pt x="214" y="13"/>
                  <a:pt x="214" y="13"/>
                  <a:pt x="214" y="13"/>
                </a:cubicBezTo>
                <a:close/>
                <a:moveTo>
                  <a:pt x="215" y="13"/>
                </a:moveTo>
                <a:cubicBezTo>
                  <a:pt x="215" y="13"/>
                  <a:pt x="215" y="13"/>
                  <a:pt x="215" y="13"/>
                </a:cubicBezTo>
                <a:cubicBezTo>
                  <a:pt x="215" y="13"/>
                  <a:pt x="215" y="13"/>
                  <a:pt x="215" y="13"/>
                </a:cubicBezTo>
                <a:close/>
                <a:moveTo>
                  <a:pt x="212" y="12"/>
                </a:moveTo>
                <a:cubicBezTo>
                  <a:pt x="211" y="12"/>
                  <a:pt x="212" y="12"/>
                  <a:pt x="212" y="12"/>
                </a:cubicBezTo>
                <a:close/>
                <a:moveTo>
                  <a:pt x="208" y="13"/>
                </a:moveTo>
                <a:cubicBezTo>
                  <a:pt x="208" y="13"/>
                  <a:pt x="209" y="13"/>
                  <a:pt x="208" y="13"/>
                </a:cubicBezTo>
                <a:cubicBezTo>
                  <a:pt x="208" y="13"/>
                  <a:pt x="208" y="13"/>
                  <a:pt x="208" y="13"/>
                </a:cubicBezTo>
                <a:close/>
                <a:moveTo>
                  <a:pt x="207" y="13"/>
                </a:moveTo>
                <a:cubicBezTo>
                  <a:pt x="207" y="13"/>
                  <a:pt x="207" y="13"/>
                  <a:pt x="207" y="13"/>
                </a:cubicBezTo>
                <a:cubicBezTo>
                  <a:pt x="208" y="13"/>
                  <a:pt x="208" y="13"/>
                  <a:pt x="207" y="13"/>
                </a:cubicBezTo>
                <a:close/>
                <a:moveTo>
                  <a:pt x="209" y="12"/>
                </a:moveTo>
                <a:cubicBezTo>
                  <a:pt x="210" y="13"/>
                  <a:pt x="209" y="13"/>
                  <a:pt x="209" y="12"/>
                </a:cubicBezTo>
                <a:close/>
                <a:moveTo>
                  <a:pt x="208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3"/>
                  <a:pt x="208" y="13"/>
                </a:cubicBezTo>
                <a:close/>
                <a:moveTo>
                  <a:pt x="207" y="13"/>
                </a:moveTo>
                <a:cubicBezTo>
                  <a:pt x="207" y="13"/>
                  <a:pt x="207" y="13"/>
                  <a:pt x="207" y="12"/>
                </a:cubicBezTo>
                <a:cubicBezTo>
                  <a:pt x="207" y="12"/>
                  <a:pt x="207" y="13"/>
                  <a:pt x="207" y="13"/>
                </a:cubicBezTo>
                <a:close/>
                <a:moveTo>
                  <a:pt x="209" y="12"/>
                </a:moveTo>
                <a:cubicBezTo>
                  <a:pt x="209" y="12"/>
                  <a:pt x="209" y="12"/>
                  <a:pt x="209" y="12"/>
                </a:cubicBezTo>
                <a:cubicBezTo>
                  <a:pt x="209" y="12"/>
                  <a:pt x="209" y="12"/>
                  <a:pt x="209" y="12"/>
                </a:cubicBezTo>
                <a:close/>
                <a:moveTo>
                  <a:pt x="208" y="12"/>
                </a:moveTo>
                <a:cubicBezTo>
                  <a:pt x="208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close/>
                <a:moveTo>
                  <a:pt x="209" y="12"/>
                </a:moveTo>
                <a:cubicBezTo>
                  <a:pt x="209" y="12"/>
                  <a:pt x="209" y="12"/>
                  <a:pt x="209" y="12"/>
                </a:cubicBezTo>
                <a:cubicBezTo>
                  <a:pt x="209" y="12"/>
                  <a:pt x="209" y="12"/>
                  <a:pt x="209" y="12"/>
                </a:cubicBezTo>
                <a:close/>
                <a:moveTo>
                  <a:pt x="212" y="12"/>
                </a:moveTo>
                <a:cubicBezTo>
                  <a:pt x="212" y="12"/>
                  <a:pt x="212" y="12"/>
                  <a:pt x="212" y="12"/>
                </a:cubicBezTo>
                <a:cubicBezTo>
                  <a:pt x="212" y="12"/>
                  <a:pt x="212" y="12"/>
                  <a:pt x="212" y="12"/>
                </a:cubicBezTo>
                <a:close/>
                <a:moveTo>
                  <a:pt x="217" y="14"/>
                </a:moveTo>
                <a:cubicBezTo>
                  <a:pt x="217" y="13"/>
                  <a:pt x="216" y="14"/>
                  <a:pt x="217" y="14"/>
                </a:cubicBezTo>
                <a:cubicBezTo>
                  <a:pt x="217" y="14"/>
                  <a:pt x="217" y="14"/>
                  <a:pt x="217" y="14"/>
                </a:cubicBezTo>
                <a:close/>
                <a:moveTo>
                  <a:pt x="223" y="14"/>
                </a:moveTo>
                <a:cubicBezTo>
                  <a:pt x="223" y="15"/>
                  <a:pt x="222" y="14"/>
                  <a:pt x="223" y="14"/>
                </a:cubicBezTo>
                <a:cubicBezTo>
                  <a:pt x="223" y="14"/>
                  <a:pt x="223" y="14"/>
                  <a:pt x="223" y="14"/>
                </a:cubicBezTo>
                <a:close/>
                <a:moveTo>
                  <a:pt x="229" y="16"/>
                </a:moveTo>
                <a:cubicBezTo>
                  <a:pt x="229" y="16"/>
                  <a:pt x="229" y="15"/>
                  <a:pt x="229" y="15"/>
                </a:cubicBezTo>
                <a:cubicBezTo>
                  <a:pt x="229" y="15"/>
                  <a:pt x="229" y="15"/>
                  <a:pt x="229" y="16"/>
                </a:cubicBezTo>
                <a:close/>
                <a:moveTo>
                  <a:pt x="228" y="15"/>
                </a:moveTo>
                <a:cubicBezTo>
                  <a:pt x="228" y="15"/>
                  <a:pt x="228" y="16"/>
                  <a:pt x="228" y="16"/>
                </a:cubicBezTo>
                <a:cubicBezTo>
                  <a:pt x="228" y="15"/>
                  <a:pt x="228" y="15"/>
                  <a:pt x="228" y="15"/>
                </a:cubicBezTo>
                <a:close/>
                <a:moveTo>
                  <a:pt x="239" y="15"/>
                </a:moveTo>
                <a:cubicBezTo>
                  <a:pt x="240" y="16"/>
                  <a:pt x="240" y="16"/>
                  <a:pt x="239" y="16"/>
                </a:cubicBezTo>
                <a:cubicBezTo>
                  <a:pt x="239" y="16"/>
                  <a:pt x="239" y="16"/>
                  <a:pt x="239" y="15"/>
                </a:cubicBezTo>
                <a:cubicBezTo>
                  <a:pt x="240" y="16"/>
                  <a:pt x="239" y="16"/>
                  <a:pt x="239" y="15"/>
                </a:cubicBezTo>
                <a:close/>
                <a:moveTo>
                  <a:pt x="236" y="16"/>
                </a:moveTo>
                <a:cubicBezTo>
                  <a:pt x="236" y="16"/>
                  <a:pt x="235" y="16"/>
                  <a:pt x="235" y="16"/>
                </a:cubicBezTo>
                <a:cubicBezTo>
                  <a:pt x="235" y="16"/>
                  <a:pt x="236" y="15"/>
                  <a:pt x="236" y="16"/>
                </a:cubicBezTo>
                <a:close/>
                <a:moveTo>
                  <a:pt x="238" y="16"/>
                </a:moveTo>
                <a:cubicBezTo>
                  <a:pt x="238" y="16"/>
                  <a:pt x="238" y="16"/>
                  <a:pt x="238" y="16"/>
                </a:cubicBezTo>
                <a:cubicBezTo>
                  <a:pt x="238" y="16"/>
                  <a:pt x="238" y="16"/>
                  <a:pt x="238" y="16"/>
                </a:cubicBezTo>
                <a:close/>
                <a:moveTo>
                  <a:pt x="274" y="18"/>
                </a:moveTo>
                <a:cubicBezTo>
                  <a:pt x="275" y="18"/>
                  <a:pt x="275" y="18"/>
                  <a:pt x="274" y="18"/>
                </a:cubicBezTo>
                <a:cubicBezTo>
                  <a:pt x="274" y="18"/>
                  <a:pt x="274" y="18"/>
                  <a:pt x="274" y="18"/>
                </a:cubicBezTo>
                <a:close/>
                <a:moveTo>
                  <a:pt x="273" y="18"/>
                </a:moveTo>
                <a:cubicBezTo>
                  <a:pt x="273" y="18"/>
                  <a:pt x="273" y="18"/>
                  <a:pt x="273" y="18"/>
                </a:cubicBezTo>
                <a:cubicBezTo>
                  <a:pt x="273" y="18"/>
                  <a:pt x="273" y="18"/>
                  <a:pt x="273" y="18"/>
                </a:cubicBezTo>
                <a:close/>
                <a:moveTo>
                  <a:pt x="273" y="18"/>
                </a:moveTo>
                <a:cubicBezTo>
                  <a:pt x="273" y="19"/>
                  <a:pt x="273" y="19"/>
                  <a:pt x="272" y="19"/>
                </a:cubicBezTo>
                <a:cubicBezTo>
                  <a:pt x="272" y="18"/>
                  <a:pt x="273" y="18"/>
                  <a:pt x="273" y="18"/>
                </a:cubicBezTo>
                <a:close/>
                <a:moveTo>
                  <a:pt x="271" y="18"/>
                </a:moveTo>
                <a:cubicBezTo>
                  <a:pt x="271" y="18"/>
                  <a:pt x="271" y="18"/>
                  <a:pt x="271" y="18"/>
                </a:cubicBezTo>
                <a:cubicBezTo>
                  <a:pt x="272" y="18"/>
                  <a:pt x="272" y="18"/>
                  <a:pt x="271" y="18"/>
                </a:cubicBezTo>
                <a:close/>
                <a:moveTo>
                  <a:pt x="273" y="19"/>
                </a:moveTo>
                <a:cubicBezTo>
                  <a:pt x="273" y="19"/>
                  <a:pt x="273" y="19"/>
                  <a:pt x="273" y="19"/>
                </a:cubicBezTo>
                <a:cubicBezTo>
                  <a:pt x="273" y="19"/>
                  <a:pt x="273" y="19"/>
                  <a:pt x="273" y="19"/>
                </a:cubicBezTo>
                <a:close/>
                <a:moveTo>
                  <a:pt x="272" y="19"/>
                </a:moveTo>
                <a:cubicBezTo>
                  <a:pt x="272" y="19"/>
                  <a:pt x="271" y="19"/>
                  <a:pt x="272" y="19"/>
                </a:cubicBezTo>
                <a:cubicBezTo>
                  <a:pt x="272" y="19"/>
                  <a:pt x="272" y="19"/>
                  <a:pt x="272" y="19"/>
                </a:cubicBezTo>
                <a:close/>
                <a:moveTo>
                  <a:pt x="274" y="19"/>
                </a:moveTo>
                <a:cubicBezTo>
                  <a:pt x="273" y="19"/>
                  <a:pt x="274" y="19"/>
                  <a:pt x="273" y="19"/>
                </a:cubicBezTo>
                <a:cubicBezTo>
                  <a:pt x="273" y="19"/>
                  <a:pt x="273" y="19"/>
                  <a:pt x="274" y="19"/>
                </a:cubicBezTo>
                <a:close/>
                <a:moveTo>
                  <a:pt x="275" y="18"/>
                </a:moveTo>
                <a:cubicBezTo>
                  <a:pt x="275" y="18"/>
                  <a:pt x="276" y="18"/>
                  <a:pt x="275" y="18"/>
                </a:cubicBezTo>
                <a:cubicBezTo>
                  <a:pt x="275" y="18"/>
                  <a:pt x="275" y="18"/>
                  <a:pt x="275" y="18"/>
                </a:cubicBezTo>
                <a:close/>
                <a:moveTo>
                  <a:pt x="274" y="19"/>
                </a:moveTo>
                <a:cubicBezTo>
                  <a:pt x="273" y="19"/>
                  <a:pt x="273" y="18"/>
                  <a:pt x="274" y="18"/>
                </a:cubicBezTo>
                <a:cubicBezTo>
                  <a:pt x="274" y="18"/>
                  <a:pt x="274" y="19"/>
                  <a:pt x="274" y="19"/>
                </a:cubicBezTo>
                <a:close/>
                <a:moveTo>
                  <a:pt x="276" y="18"/>
                </a:moveTo>
                <a:cubicBezTo>
                  <a:pt x="276" y="18"/>
                  <a:pt x="276" y="18"/>
                  <a:pt x="276" y="18"/>
                </a:cubicBezTo>
                <a:cubicBezTo>
                  <a:pt x="276" y="18"/>
                  <a:pt x="276" y="18"/>
                  <a:pt x="276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5" y="18"/>
                </a:cubicBezTo>
                <a:cubicBezTo>
                  <a:pt x="275" y="18"/>
                  <a:pt x="275" y="18"/>
                  <a:pt x="275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6" y="18"/>
                </a:cubicBezTo>
                <a:cubicBezTo>
                  <a:pt x="276" y="18"/>
                  <a:pt x="275" y="18"/>
                  <a:pt x="275" y="18"/>
                </a:cubicBezTo>
                <a:close/>
                <a:moveTo>
                  <a:pt x="271" y="18"/>
                </a:moveTo>
                <a:cubicBezTo>
                  <a:pt x="271" y="17"/>
                  <a:pt x="272" y="18"/>
                  <a:pt x="271" y="18"/>
                </a:cubicBezTo>
                <a:cubicBezTo>
                  <a:pt x="271" y="17"/>
                  <a:pt x="271" y="18"/>
                  <a:pt x="271" y="18"/>
                </a:cubicBezTo>
                <a:close/>
                <a:moveTo>
                  <a:pt x="276" y="18"/>
                </a:moveTo>
                <a:cubicBezTo>
                  <a:pt x="275" y="18"/>
                  <a:pt x="276" y="17"/>
                  <a:pt x="276" y="18"/>
                </a:cubicBezTo>
                <a:close/>
                <a:moveTo>
                  <a:pt x="272" y="18"/>
                </a:moveTo>
                <a:cubicBezTo>
                  <a:pt x="272" y="18"/>
                  <a:pt x="273" y="17"/>
                  <a:pt x="273" y="18"/>
                </a:cubicBezTo>
                <a:cubicBezTo>
                  <a:pt x="273" y="18"/>
                  <a:pt x="273" y="18"/>
                  <a:pt x="272" y="18"/>
                </a:cubicBezTo>
                <a:close/>
                <a:moveTo>
                  <a:pt x="278" y="17"/>
                </a:moveTo>
                <a:cubicBezTo>
                  <a:pt x="278" y="18"/>
                  <a:pt x="278" y="18"/>
                  <a:pt x="278" y="18"/>
                </a:cubicBezTo>
                <a:cubicBezTo>
                  <a:pt x="278" y="18"/>
                  <a:pt x="278" y="17"/>
                  <a:pt x="278" y="17"/>
                </a:cubicBezTo>
                <a:close/>
                <a:moveTo>
                  <a:pt x="281" y="17"/>
                </a:moveTo>
                <a:cubicBezTo>
                  <a:pt x="280" y="17"/>
                  <a:pt x="280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ubicBezTo>
                  <a:pt x="280" y="17"/>
                  <a:pt x="281" y="18"/>
                  <a:pt x="281" y="17"/>
                </a:cubicBezTo>
                <a:close/>
                <a:moveTo>
                  <a:pt x="282" y="18"/>
                </a:moveTo>
                <a:cubicBezTo>
                  <a:pt x="282" y="18"/>
                  <a:pt x="282" y="18"/>
                  <a:pt x="282" y="18"/>
                </a:cubicBezTo>
                <a:cubicBezTo>
                  <a:pt x="282" y="18"/>
                  <a:pt x="282" y="18"/>
                  <a:pt x="282" y="18"/>
                </a:cubicBezTo>
                <a:close/>
                <a:moveTo>
                  <a:pt x="282" y="18"/>
                </a:moveTo>
                <a:cubicBezTo>
                  <a:pt x="282" y="17"/>
                  <a:pt x="282" y="17"/>
                  <a:pt x="282" y="17"/>
                </a:cubicBezTo>
                <a:cubicBezTo>
                  <a:pt x="282" y="17"/>
                  <a:pt x="282" y="18"/>
                  <a:pt x="282" y="18"/>
                </a:cubicBezTo>
                <a:close/>
                <a:moveTo>
                  <a:pt x="298" y="17"/>
                </a:moveTo>
                <a:cubicBezTo>
                  <a:pt x="298" y="17"/>
                  <a:pt x="298" y="17"/>
                  <a:pt x="298" y="17"/>
                </a:cubicBezTo>
                <a:cubicBezTo>
                  <a:pt x="298" y="17"/>
                  <a:pt x="298" y="17"/>
                  <a:pt x="298" y="17"/>
                </a:cubicBezTo>
                <a:close/>
                <a:moveTo>
                  <a:pt x="294" y="17"/>
                </a:moveTo>
                <a:cubicBezTo>
                  <a:pt x="294" y="17"/>
                  <a:pt x="294" y="17"/>
                  <a:pt x="294" y="17"/>
                </a:cubicBezTo>
                <a:cubicBezTo>
                  <a:pt x="294" y="17"/>
                  <a:pt x="294" y="17"/>
                  <a:pt x="294" y="17"/>
                </a:cubicBezTo>
                <a:close/>
                <a:moveTo>
                  <a:pt x="281" y="17"/>
                </a:moveTo>
                <a:cubicBezTo>
                  <a:pt x="281" y="17"/>
                  <a:pt x="281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lose/>
                <a:moveTo>
                  <a:pt x="283" y="15"/>
                </a:moveTo>
                <a:cubicBezTo>
                  <a:pt x="283" y="15"/>
                  <a:pt x="283" y="15"/>
                  <a:pt x="283" y="15"/>
                </a:cubicBezTo>
                <a:cubicBezTo>
                  <a:pt x="283" y="15"/>
                  <a:pt x="283" y="15"/>
                  <a:pt x="283" y="15"/>
                </a:cubicBezTo>
                <a:close/>
                <a:moveTo>
                  <a:pt x="284" y="15"/>
                </a:moveTo>
                <a:cubicBezTo>
                  <a:pt x="283" y="15"/>
                  <a:pt x="284" y="15"/>
                  <a:pt x="284" y="15"/>
                </a:cubicBezTo>
                <a:cubicBezTo>
                  <a:pt x="284" y="15"/>
                  <a:pt x="284" y="15"/>
                  <a:pt x="284" y="15"/>
                </a:cubicBezTo>
                <a:close/>
                <a:moveTo>
                  <a:pt x="277" y="15"/>
                </a:moveTo>
                <a:cubicBezTo>
                  <a:pt x="277" y="15"/>
                  <a:pt x="276" y="15"/>
                  <a:pt x="276" y="15"/>
                </a:cubicBezTo>
                <a:cubicBezTo>
                  <a:pt x="276" y="15"/>
                  <a:pt x="276" y="15"/>
                  <a:pt x="277" y="15"/>
                </a:cubicBezTo>
                <a:close/>
                <a:moveTo>
                  <a:pt x="273" y="15"/>
                </a:moveTo>
                <a:cubicBezTo>
                  <a:pt x="273" y="15"/>
                  <a:pt x="273" y="15"/>
                  <a:pt x="272" y="15"/>
                </a:cubicBezTo>
                <a:cubicBezTo>
                  <a:pt x="272" y="15"/>
                  <a:pt x="273" y="15"/>
                  <a:pt x="273" y="15"/>
                </a:cubicBezTo>
                <a:close/>
                <a:moveTo>
                  <a:pt x="281" y="15"/>
                </a:moveTo>
                <a:cubicBezTo>
                  <a:pt x="281" y="15"/>
                  <a:pt x="281" y="16"/>
                  <a:pt x="281" y="15"/>
                </a:cubicBezTo>
                <a:cubicBezTo>
                  <a:pt x="281" y="15"/>
                  <a:pt x="281" y="15"/>
                  <a:pt x="281" y="15"/>
                </a:cubicBezTo>
                <a:cubicBezTo>
                  <a:pt x="281" y="15"/>
                  <a:pt x="281" y="15"/>
                  <a:pt x="281" y="15"/>
                </a:cubicBezTo>
                <a:close/>
                <a:moveTo>
                  <a:pt x="285" y="14"/>
                </a:moveTo>
                <a:cubicBezTo>
                  <a:pt x="285" y="14"/>
                  <a:pt x="285" y="13"/>
                  <a:pt x="285" y="14"/>
                </a:cubicBezTo>
                <a:cubicBezTo>
                  <a:pt x="285" y="14"/>
                  <a:pt x="285" y="14"/>
                  <a:pt x="285" y="14"/>
                </a:cubicBezTo>
                <a:close/>
                <a:moveTo>
                  <a:pt x="286" y="14"/>
                </a:moveTo>
                <a:cubicBezTo>
                  <a:pt x="286" y="14"/>
                  <a:pt x="286" y="14"/>
                  <a:pt x="286" y="14"/>
                </a:cubicBezTo>
                <a:cubicBezTo>
                  <a:pt x="286" y="14"/>
                  <a:pt x="285" y="14"/>
                  <a:pt x="286" y="14"/>
                </a:cubicBezTo>
                <a:close/>
                <a:moveTo>
                  <a:pt x="243" y="13"/>
                </a:moveTo>
                <a:cubicBezTo>
                  <a:pt x="243" y="12"/>
                  <a:pt x="244" y="13"/>
                  <a:pt x="243" y="13"/>
                </a:cubicBezTo>
                <a:cubicBezTo>
                  <a:pt x="243" y="13"/>
                  <a:pt x="243" y="13"/>
                  <a:pt x="243" y="13"/>
                </a:cubicBezTo>
                <a:close/>
                <a:moveTo>
                  <a:pt x="244" y="13"/>
                </a:moveTo>
                <a:cubicBezTo>
                  <a:pt x="244" y="13"/>
                  <a:pt x="244" y="13"/>
                  <a:pt x="244" y="13"/>
                </a:cubicBezTo>
                <a:cubicBezTo>
                  <a:pt x="244" y="13"/>
                  <a:pt x="244" y="13"/>
                  <a:pt x="244" y="13"/>
                </a:cubicBezTo>
                <a:close/>
                <a:moveTo>
                  <a:pt x="242" y="13"/>
                </a:moveTo>
                <a:cubicBezTo>
                  <a:pt x="242" y="13"/>
                  <a:pt x="242" y="13"/>
                  <a:pt x="242" y="13"/>
                </a:cubicBezTo>
                <a:cubicBezTo>
                  <a:pt x="242" y="13"/>
                  <a:pt x="242" y="13"/>
                  <a:pt x="242" y="13"/>
                </a:cubicBezTo>
                <a:close/>
                <a:moveTo>
                  <a:pt x="241" y="13"/>
                </a:moveTo>
                <a:cubicBezTo>
                  <a:pt x="240" y="13"/>
                  <a:pt x="240" y="13"/>
                  <a:pt x="241" y="13"/>
                </a:cubicBezTo>
                <a:cubicBezTo>
                  <a:pt x="241" y="13"/>
                  <a:pt x="241" y="13"/>
                  <a:pt x="241" y="13"/>
                </a:cubicBezTo>
                <a:close/>
                <a:moveTo>
                  <a:pt x="237" y="13"/>
                </a:moveTo>
                <a:cubicBezTo>
                  <a:pt x="237" y="13"/>
                  <a:pt x="237" y="13"/>
                  <a:pt x="237" y="13"/>
                </a:cubicBezTo>
                <a:cubicBezTo>
                  <a:pt x="237" y="13"/>
                  <a:pt x="237" y="13"/>
                  <a:pt x="237" y="13"/>
                </a:cubicBezTo>
                <a:close/>
                <a:moveTo>
                  <a:pt x="235" y="13"/>
                </a:moveTo>
                <a:cubicBezTo>
                  <a:pt x="237" y="13"/>
                  <a:pt x="235" y="13"/>
                  <a:pt x="235" y="13"/>
                </a:cubicBezTo>
                <a:cubicBezTo>
                  <a:pt x="236" y="13"/>
                  <a:pt x="235" y="13"/>
                  <a:pt x="235" y="13"/>
                </a:cubicBezTo>
                <a:close/>
                <a:moveTo>
                  <a:pt x="235" y="13"/>
                </a:moveTo>
                <a:cubicBezTo>
                  <a:pt x="235" y="13"/>
                  <a:pt x="235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38" y="13"/>
                </a:moveTo>
                <a:cubicBezTo>
                  <a:pt x="238" y="13"/>
                  <a:pt x="238" y="13"/>
                  <a:pt x="238" y="13"/>
                </a:cubicBezTo>
                <a:close/>
                <a:moveTo>
                  <a:pt x="237" y="14"/>
                </a:moveTo>
                <a:cubicBezTo>
                  <a:pt x="237" y="13"/>
                  <a:pt x="238" y="13"/>
                  <a:pt x="238" y="13"/>
                </a:cubicBezTo>
                <a:cubicBezTo>
                  <a:pt x="237" y="13"/>
                  <a:pt x="238" y="14"/>
                  <a:pt x="237" y="14"/>
                </a:cubicBezTo>
                <a:close/>
                <a:moveTo>
                  <a:pt x="236" y="13"/>
                </a:moveTo>
                <a:cubicBezTo>
                  <a:pt x="236" y="13"/>
                  <a:pt x="236" y="13"/>
                  <a:pt x="236" y="13"/>
                </a:cubicBezTo>
                <a:cubicBezTo>
                  <a:pt x="236" y="13"/>
                  <a:pt x="236" y="13"/>
                  <a:pt x="236" y="13"/>
                </a:cubicBezTo>
                <a:close/>
                <a:moveTo>
                  <a:pt x="235" y="13"/>
                </a:moveTo>
                <a:cubicBezTo>
                  <a:pt x="234" y="13"/>
                  <a:pt x="235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5"/>
                </a:cubicBezTo>
                <a:cubicBezTo>
                  <a:pt x="231" y="14"/>
                  <a:pt x="231" y="14"/>
                  <a:pt x="231" y="14"/>
                </a:cubicBezTo>
                <a:cubicBezTo>
                  <a:pt x="231" y="14"/>
                  <a:pt x="231" y="14"/>
                  <a:pt x="231" y="14"/>
                </a:cubicBezTo>
                <a:close/>
                <a:moveTo>
                  <a:pt x="229" y="13"/>
                </a:moveTo>
                <a:cubicBezTo>
                  <a:pt x="229" y="13"/>
                  <a:pt x="229" y="13"/>
                  <a:pt x="228" y="13"/>
                </a:cubicBezTo>
                <a:cubicBezTo>
                  <a:pt x="229" y="13"/>
                  <a:pt x="229" y="13"/>
                  <a:pt x="229" y="13"/>
                </a:cubicBezTo>
                <a:close/>
                <a:moveTo>
                  <a:pt x="231" y="13"/>
                </a:moveTo>
                <a:cubicBezTo>
                  <a:pt x="231" y="13"/>
                  <a:pt x="231" y="13"/>
                  <a:pt x="231" y="13"/>
                </a:cubicBezTo>
                <a:cubicBezTo>
                  <a:pt x="231" y="13"/>
                  <a:pt x="231" y="13"/>
                  <a:pt x="231" y="13"/>
                </a:cubicBezTo>
                <a:close/>
                <a:moveTo>
                  <a:pt x="238" y="12"/>
                </a:moveTo>
                <a:cubicBezTo>
                  <a:pt x="238" y="12"/>
                  <a:pt x="239" y="12"/>
                  <a:pt x="238" y="12"/>
                </a:cubicBezTo>
                <a:cubicBezTo>
                  <a:pt x="238" y="12"/>
                  <a:pt x="238" y="12"/>
                  <a:pt x="238" y="12"/>
                </a:cubicBezTo>
                <a:close/>
                <a:moveTo>
                  <a:pt x="238" y="12"/>
                </a:moveTo>
                <a:cubicBezTo>
                  <a:pt x="238" y="11"/>
                  <a:pt x="238" y="11"/>
                  <a:pt x="238" y="11"/>
                </a:cubicBezTo>
                <a:cubicBezTo>
                  <a:pt x="238" y="11"/>
                  <a:pt x="238" y="12"/>
                  <a:pt x="238" y="12"/>
                </a:cubicBezTo>
                <a:close/>
                <a:moveTo>
                  <a:pt x="232" y="12"/>
                </a:moveTo>
                <a:cubicBezTo>
                  <a:pt x="232" y="12"/>
                  <a:pt x="232" y="12"/>
                  <a:pt x="232" y="12"/>
                </a:cubicBezTo>
                <a:cubicBezTo>
                  <a:pt x="232" y="12"/>
                  <a:pt x="232" y="12"/>
                  <a:pt x="232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34" y="12"/>
                </a:moveTo>
                <a:cubicBezTo>
                  <a:pt x="234" y="12"/>
                  <a:pt x="234" y="12"/>
                  <a:pt x="234" y="12"/>
                </a:cubicBezTo>
                <a:cubicBezTo>
                  <a:pt x="234" y="13"/>
                  <a:pt x="233" y="12"/>
                  <a:pt x="234" y="12"/>
                </a:cubicBezTo>
                <a:close/>
                <a:moveTo>
                  <a:pt x="235" y="12"/>
                </a:moveTo>
                <a:cubicBezTo>
                  <a:pt x="235" y="12"/>
                  <a:pt x="235" y="12"/>
                  <a:pt x="235" y="12"/>
                </a:cubicBezTo>
                <a:cubicBezTo>
                  <a:pt x="235" y="12"/>
                  <a:pt x="235" y="12"/>
                  <a:pt x="235" y="12"/>
                </a:cubicBezTo>
                <a:close/>
                <a:moveTo>
                  <a:pt x="234" y="12"/>
                </a:moveTo>
                <a:cubicBezTo>
                  <a:pt x="234" y="12"/>
                  <a:pt x="234" y="12"/>
                  <a:pt x="234" y="12"/>
                </a:cubicBezTo>
                <a:cubicBezTo>
                  <a:pt x="234" y="12"/>
                  <a:pt x="234" y="12"/>
                  <a:pt x="234" y="12"/>
                </a:cubicBezTo>
                <a:close/>
                <a:moveTo>
                  <a:pt x="237" y="12"/>
                </a:moveTo>
                <a:cubicBezTo>
                  <a:pt x="237" y="12"/>
                  <a:pt x="237" y="12"/>
                  <a:pt x="237" y="12"/>
                </a:cubicBezTo>
                <a:cubicBezTo>
                  <a:pt x="237" y="12"/>
                  <a:pt x="237" y="12"/>
                  <a:pt x="237" y="12"/>
                </a:cubicBezTo>
                <a:close/>
                <a:moveTo>
                  <a:pt x="237" y="12"/>
                </a:moveTo>
                <a:cubicBezTo>
                  <a:pt x="238" y="12"/>
                  <a:pt x="237" y="12"/>
                  <a:pt x="237" y="12"/>
                </a:cubicBezTo>
                <a:cubicBezTo>
                  <a:pt x="238" y="12"/>
                  <a:pt x="237" y="12"/>
                  <a:pt x="237" y="12"/>
                </a:cubicBezTo>
                <a:close/>
                <a:moveTo>
                  <a:pt x="235" y="12"/>
                </a:moveTo>
                <a:cubicBezTo>
                  <a:pt x="235" y="12"/>
                  <a:pt x="235" y="12"/>
                  <a:pt x="235" y="12"/>
                </a:cubicBezTo>
                <a:cubicBezTo>
                  <a:pt x="235" y="12"/>
                  <a:pt x="235" y="12"/>
                  <a:pt x="235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28" y="12"/>
                </a:moveTo>
                <a:cubicBezTo>
                  <a:pt x="228" y="13"/>
                  <a:pt x="229" y="12"/>
                  <a:pt x="228" y="12"/>
                </a:cubicBezTo>
                <a:close/>
                <a:moveTo>
                  <a:pt x="227" y="12"/>
                </a:moveTo>
                <a:cubicBezTo>
                  <a:pt x="226" y="13"/>
                  <a:pt x="227" y="12"/>
                  <a:pt x="227" y="12"/>
                </a:cubicBezTo>
                <a:close/>
                <a:moveTo>
                  <a:pt x="230" y="12"/>
                </a:moveTo>
                <a:cubicBezTo>
                  <a:pt x="230" y="12"/>
                  <a:pt x="229" y="12"/>
                  <a:pt x="229" y="12"/>
                </a:cubicBezTo>
                <a:cubicBezTo>
                  <a:pt x="229" y="12"/>
                  <a:pt x="229" y="12"/>
                  <a:pt x="230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32" y="12"/>
                </a:moveTo>
                <a:cubicBezTo>
                  <a:pt x="232" y="12"/>
                  <a:pt x="232" y="12"/>
                  <a:pt x="232" y="12"/>
                </a:cubicBezTo>
                <a:cubicBezTo>
                  <a:pt x="232" y="12"/>
                  <a:pt x="232" y="12"/>
                  <a:pt x="232" y="12"/>
                </a:cubicBezTo>
                <a:close/>
                <a:moveTo>
                  <a:pt x="232" y="12"/>
                </a:moveTo>
                <a:cubicBezTo>
                  <a:pt x="232" y="12"/>
                  <a:pt x="233" y="13"/>
                  <a:pt x="232" y="12"/>
                </a:cubicBezTo>
                <a:close/>
                <a:moveTo>
                  <a:pt x="234" y="12"/>
                </a:moveTo>
                <a:cubicBezTo>
                  <a:pt x="234" y="13"/>
                  <a:pt x="233" y="12"/>
                  <a:pt x="234" y="12"/>
                </a:cubicBezTo>
                <a:cubicBezTo>
                  <a:pt x="234" y="12"/>
                  <a:pt x="233" y="12"/>
                  <a:pt x="234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3"/>
                  <a:pt x="231" y="12"/>
                </a:cubicBezTo>
                <a:close/>
                <a:moveTo>
                  <a:pt x="229" y="13"/>
                </a:moveTo>
                <a:cubicBezTo>
                  <a:pt x="229" y="13"/>
                  <a:pt x="229" y="12"/>
                  <a:pt x="229" y="12"/>
                </a:cubicBezTo>
                <a:cubicBezTo>
                  <a:pt x="229" y="13"/>
                  <a:pt x="229" y="13"/>
                  <a:pt x="229" y="13"/>
                </a:cubicBezTo>
                <a:close/>
                <a:moveTo>
                  <a:pt x="229" y="13"/>
                </a:moveTo>
                <a:cubicBezTo>
                  <a:pt x="228" y="13"/>
                  <a:pt x="229" y="12"/>
                  <a:pt x="229" y="13"/>
                </a:cubicBezTo>
                <a:close/>
                <a:moveTo>
                  <a:pt x="233" y="13"/>
                </a:moveTo>
                <a:cubicBezTo>
                  <a:pt x="233" y="13"/>
                  <a:pt x="233" y="13"/>
                  <a:pt x="233" y="13"/>
                </a:cubicBezTo>
                <a:cubicBezTo>
                  <a:pt x="233" y="13"/>
                  <a:pt x="233" y="13"/>
                  <a:pt x="233" y="13"/>
                </a:cubicBezTo>
                <a:close/>
                <a:moveTo>
                  <a:pt x="232" y="13"/>
                </a:moveTo>
                <a:cubicBezTo>
                  <a:pt x="232" y="13"/>
                  <a:pt x="232" y="13"/>
                  <a:pt x="232" y="13"/>
                </a:cubicBezTo>
                <a:cubicBezTo>
                  <a:pt x="232" y="13"/>
                  <a:pt x="232" y="13"/>
                  <a:pt x="232" y="13"/>
                </a:cubicBezTo>
                <a:close/>
                <a:moveTo>
                  <a:pt x="231" y="13"/>
                </a:moveTo>
                <a:cubicBezTo>
                  <a:pt x="231" y="13"/>
                  <a:pt x="231" y="13"/>
                  <a:pt x="231" y="13"/>
                </a:cubicBezTo>
                <a:cubicBezTo>
                  <a:pt x="231" y="13"/>
                  <a:pt x="231" y="13"/>
                  <a:pt x="231" y="13"/>
                </a:cubicBezTo>
                <a:close/>
                <a:moveTo>
                  <a:pt x="227" y="13"/>
                </a:moveTo>
                <a:cubicBezTo>
                  <a:pt x="226" y="13"/>
                  <a:pt x="226" y="13"/>
                  <a:pt x="227" y="13"/>
                </a:cubicBezTo>
                <a:cubicBezTo>
                  <a:pt x="226" y="13"/>
                  <a:pt x="227" y="13"/>
                  <a:pt x="227" y="13"/>
                </a:cubicBezTo>
                <a:close/>
                <a:moveTo>
                  <a:pt x="226" y="13"/>
                </a:moveTo>
                <a:cubicBezTo>
                  <a:pt x="226" y="13"/>
                  <a:pt x="226" y="13"/>
                  <a:pt x="226" y="13"/>
                </a:cubicBezTo>
                <a:cubicBezTo>
                  <a:pt x="226" y="13"/>
                  <a:pt x="226" y="13"/>
                  <a:pt x="226" y="13"/>
                </a:cubicBezTo>
                <a:close/>
                <a:moveTo>
                  <a:pt x="227" y="13"/>
                </a:moveTo>
                <a:cubicBezTo>
                  <a:pt x="227" y="13"/>
                  <a:pt x="227" y="13"/>
                  <a:pt x="227" y="13"/>
                </a:cubicBezTo>
                <a:cubicBezTo>
                  <a:pt x="227" y="13"/>
                  <a:pt x="227" y="13"/>
                  <a:pt x="227" y="13"/>
                </a:cubicBezTo>
                <a:close/>
                <a:moveTo>
                  <a:pt x="228" y="13"/>
                </a:moveTo>
                <a:cubicBezTo>
                  <a:pt x="228" y="14"/>
                  <a:pt x="229" y="13"/>
                  <a:pt x="228" y="13"/>
                </a:cubicBezTo>
                <a:close/>
                <a:moveTo>
                  <a:pt x="228" y="14"/>
                </a:moveTo>
                <a:cubicBezTo>
                  <a:pt x="230" y="14"/>
                  <a:pt x="229" y="12"/>
                  <a:pt x="230" y="14"/>
                </a:cubicBezTo>
                <a:cubicBezTo>
                  <a:pt x="228" y="14"/>
                  <a:pt x="228" y="14"/>
                  <a:pt x="228" y="14"/>
                </a:cubicBezTo>
                <a:cubicBezTo>
                  <a:pt x="230" y="14"/>
                  <a:pt x="228" y="14"/>
                  <a:pt x="228" y="14"/>
                </a:cubicBezTo>
                <a:close/>
                <a:moveTo>
                  <a:pt x="226" y="14"/>
                </a:moveTo>
                <a:cubicBezTo>
                  <a:pt x="226" y="14"/>
                  <a:pt x="226" y="14"/>
                  <a:pt x="227" y="14"/>
                </a:cubicBezTo>
                <a:cubicBezTo>
                  <a:pt x="227" y="14"/>
                  <a:pt x="226" y="14"/>
                  <a:pt x="226" y="14"/>
                </a:cubicBezTo>
                <a:close/>
                <a:moveTo>
                  <a:pt x="227" y="14"/>
                </a:moveTo>
                <a:cubicBezTo>
                  <a:pt x="227" y="14"/>
                  <a:pt x="227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27" y="14"/>
                </a:moveTo>
                <a:cubicBezTo>
                  <a:pt x="228" y="14"/>
                  <a:pt x="228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26" y="14"/>
                </a:moveTo>
                <a:cubicBezTo>
                  <a:pt x="226" y="14"/>
                  <a:pt x="226" y="13"/>
                  <a:pt x="226" y="14"/>
                </a:cubicBezTo>
                <a:cubicBezTo>
                  <a:pt x="226" y="14"/>
                  <a:pt x="226" y="14"/>
                  <a:pt x="226" y="14"/>
                </a:cubicBezTo>
                <a:close/>
                <a:moveTo>
                  <a:pt x="227" y="14"/>
                </a:moveTo>
                <a:cubicBezTo>
                  <a:pt x="227" y="14"/>
                  <a:pt x="227" y="14"/>
                  <a:pt x="227" y="14"/>
                </a:cubicBezTo>
                <a:cubicBezTo>
                  <a:pt x="227" y="14"/>
                  <a:pt x="227" y="13"/>
                  <a:pt x="227" y="14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4"/>
                </a:cubicBezTo>
                <a:cubicBezTo>
                  <a:pt x="231" y="14"/>
                  <a:pt x="231" y="14"/>
                  <a:pt x="231" y="14"/>
                </a:cubicBezTo>
                <a:close/>
                <a:moveTo>
                  <a:pt x="234" y="14"/>
                </a:moveTo>
                <a:cubicBezTo>
                  <a:pt x="234" y="13"/>
                  <a:pt x="234" y="13"/>
                  <a:pt x="234" y="13"/>
                </a:cubicBezTo>
                <a:cubicBezTo>
                  <a:pt x="234" y="13"/>
                  <a:pt x="234" y="14"/>
                  <a:pt x="234" y="14"/>
                </a:cubicBezTo>
                <a:close/>
                <a:moveTo>
                  <a:pt x="227" y="14"/>
                </a:moveTo>
                <a:cubicBezTo>
                  <a:pt x="226" y="14"/>
                  <a:pt x="227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79" y="17"/>
                </a:moveTo>
                <a:cubicBezTo>
                  <a:pt x="279" y="16"/>
                  <a:pt x="279" y="17"/>
                  <a:pt x="279" y="17"/>
                </a:cubicBezTo>
                <a:cubicBezTo>
                  <a:pt x="279" y="17"/>
                  <a:pt x="279" y="17"/>
                  <a:pt x="279" y="17"/>
                </a:cubicBezTo>
                <a:close/>
                <a:moveTo>
                  <a:pt x="280" y="17"/>
                </a:moveTo>
                <a:cubicBezTo>
                  <a:pt x="280" y="17"/>
                  <a:pt x="280" y="17"/>
                  <a:pt x="279" y="17"/>
                </a:cubicBezTo>
                <a:cubicBezTo>
                  <a:pt x="279" y="17"/>
                  <a:pt x="279" y="17"/>
                  <a:pt x="280" y="17"/>
                </a:cubicBezTo>
                <a:close/>
                <a:moveTo>
                  <a:pt x="279" y="17"/>
                </a:moveTo>
                <a:cubicBezTo>
                  <a:pt x="279" y="17"/>
                  <a:pt x="279" y="17"/>
                  <a:pt x="279" y="17"/>
                </a:cubicBezTo>
                <a:cubicBezTo>
                  <a:pt x="279" y="17"/>
                  <a:pt x="279" y="17"/>
                  <a:pt x="279" y="17"/>
                </a:cubicBezTo>
                <a:close/>
                <a:moveTo>
                  <a:pt x="271" y="17"/>
                </a:moveTo>
                <a:cubicBezTo>
                  <a:pt x="271" y="17"/>
                  <a:pt x="271" y="16"/>
                  <a:pt x="271" y="16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7" y="17"/>
                </a:moveTo>
                <a:cubicBezTo>
                  <a:pt x="267" y="17"/>
                  <a:pt x="267" y="17"/>
                  <a:pt x="267" y="17"/>
                </a:cubicBezTo>
                <a:cubicBezTo>
                  <a:pt x="267" y="17"/>
                  <a:pt x="267" y="17"/>
                  <a:pt x="267" y="17"/>
                </a:cubicBezTo>
                <a:close/>
                <a:moveTo>
                  <a:pt x="265" y="17"/>
                </a:moveTo>
                <a:cubicBezTo>
                  <a:pt x="265" y="17"/>
                  <a:pt x="265" y="17"/>
                  <a:pt x="265" y="17"/>
                </a:cubicBezTo>
                <a:cubicBezTo>
                  <a:pt x="265" y="17"/>
                  <a:pt x="265" y="17"/>
                  <a:pt x="265" y="17"/>
                </a:cubicBezTo>
                <a:close/>
                <a:moveTo>
                  <a:pt x="274" y="17"/>
                </a:moveTo>
                <a:cubicBezTo>
                  <a:pt x="274" y="17"/>
                  <a:pt x="274" y="17"/>
                  <a:pt x="274" y="17"/>
                </a:cubicBezTo>
                <a:cubicBezTo>
                  <a:pt x="274" y="17"/>
                  <a:pt x="274" y="17"/>
                  <a:pt x="274" y="17"/>
                </a:cubicBezTo>
                <a:close/>
                <a:moveTo>
                  <a:pt x="273" y="17"/>
                </a:moveTo>
                <a:cubicBezTo>
                  <a:pt x="273" y="17"/>
                  <a:pt x="273" y="17"/>
                  <a:pt x="273" y="17"/>
                </a:cubicBezTo>
                <a:cubicBezTo>
                  <a:pt x="273" y="17"/>
                  <a:pt x="273" y="17"/>
                  <a:pt x="273" y="17"/>
                </a:cubicBezTo>
                <a:close/>
                <a:moveTo>
                  <a:pt x="271" y="17"/>
                </a:move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8" y="17"/>
                </a:moveTo>
                <a:cubicBezTo>
                  <a:pt x="268" y="17"/>
                  <a:pt x="269" y="17"/>
                  <a:pt x="268" y="17"/>
                </a:cubicBezTo>
                <a:close/>
                <a:moveTo>
                  <a:pt x="264" y="17"/>
                </a:moveTo>
                <a:cubicBezTo>
                  <a:pt x="263" y="17"/>
                  <a:pt x="263" y="17"/>
                  <a:pt x="263" y="16"/>
                </a:cubicBezTo>
                <a:cubicBezTo>
                  <a:pt x="263" y="17"/>
                  <a:pt x="263" y="17"/>
                  <a:pt x="264" y="17"/>
                </a:cubicBezTo>
                <a:cubicBezTo>
                  <a:pt x="263" y="17"/>
                  <a:pt x="264" y="17"/>
                  <a:pt x="264" y="17"/>
                </a:cubicBezTo>
                <a:close/>
                <a:moveTo>
                  <a:pt x="277" y="16"/>
                </a:moveTo>
                <a:cubicBezTo>
                  <a:pt x="277" y="16"/>
                  <a:pt x="278" y="15"/>
                  <a:pt x="277" y="16"/>
                </a:cubicBezTo>
                <a:cubicBezTo>
                  <a:pt x="277" y="16"/>
                  <a:pt x="277" y="16"/>
                  <a:pt x="277" y="16"/>
                </a:cubicBezTo>
                <a:close/>
                <a:moveTo>
                  <a:pt x="278" y="16"/>
                </a:moveTo>
                <a:cubicBezTo>
                  <a:pt x="278" y="15"/>
                  <a:pt x="279" y="16"/>
                  <a:pt x="278" y="16"/>
                </a:cubicBezTo>
                <a:close/>
                <a:moveTo>
                  <a:pt x="254" y="16"/>
                </a:moveTo>
                <a:cubicBezTo>
                  <a:pt x="255" y="16"/>
                  <a:pt x="254" y="17"/>
                  <a:pt x="254" y="16"/>
                </a:cubicBezTo>
                <a:cubicBezTo>
                  <a:pt x="254" y="16"/>
                  <a:pt x="254" y="16"/>
                  <a:pt x="254" y="16"/>
                </a:cubicBezTo>
                <a:close/>
                <a:moveTo>
                  <a:pt x="253" y="16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3" y="16"/>
                  <a:pt x="253" y="16"/>
                </a:cubicBezTo>
                <a:close/>
                <a:moveTo>
                  <a:pt x="260" y="16"/>
                </a:moveTo>
                <a:cubicBezTo>
                  <a:pt x="260" y="16"/>
                  <a:pt x="260" y="16"/>
                  <a:pt x="260" y="16"/>
                </a:cubicBezTo>
                <a:cubicBezTo>
                  <a:pt x="260" y="16"/>
                  <a:pt x="260" y="17"/>
                  <a:pt x="260" y="16"/>
                </a:cubicBezTo>
                <a:close/>
                <a:moveTo>
                  <a:pt x="261" y="16"/>
                </a:moveTo>
                <a:cubicBezTo>
                  <a:pt x="259" y="15"/>
                  <a:pt x="264" y="19"/>
                  <a:pt x="261" y="16"/>
                </a:cubicBezTo>
                <a:cubicBezTo>
                  <a:pt x="262" y="16"/>
                  <a:pt x="261" y="16"/>
                  <a:pt x="261" y="16"/>
                </a:cubicBezTo>
                <a:close/>
                <a:moveTo>
                  <a:pt x="253" y="17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3" y="17"/>
                  <a:pt x="253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3" y="17"/>
                </a:cubicBezTo>
                <a:cubicBezTo>
                  <a:pt x="253" y="17"/>
                  <a:pt x="253" y="17"/>
                  <a:pt x="254" y="17"/>
                </a:cubicBezTo>
                <a:close/>
                <a:moveTo>
                  <a:pt x="256" y="17"/>
                </a:moveTo>
                <a:cubicBezTo>
                  <a:pt x="256" y="17"/>
                  <a:pt x="257" y="17"/>
                  <a:pt x="256" y="17"/>
                </a:cubicBezTo>
                <a:close/>
                <a:moveTo>
                  <a:pt x="259" y="17"/>
                </a:moveTo>
                <a:cubicBezTo>
                  <a:pt x="258" y="17"/>
                  <a:pt x="259" y="17"/>
                  <a:pt x="259" y="17"/>
                </a:cubicBezTo>
                <a:close/>
                <a:moveTo>
                  <a:pt x="260" y="17"/>
                </a:moveTo>
                <a:cubicBezTo>
                  <a:pt x="260" y="17"/>
                  <a:pt x="261" y="17"/>
                  <a:pt x="261" y="17"/>
                </a:cubicBezTo>
                <a:cubicBezTo>
                  <a:pt x="260" y="17"/>
                  <a:pt x="260" y="17"/>
                  <a:pt x="260" y="17"/>
                </a:cubicBezTo>
                <a:close/>
                <a:moveTo>
                  <a:pt x="260" y="17"/>
                </a:moveTo>
                <a:cubicBezTo>
                  <a:pt x="259" y="16"/>
                  <a:pt x="260" y="17"/>
                  <a:pt x="260" y="17"/>
                </a:cubicBezTo>
                <a:close/>
                <a:moveTo>
                  <a:pt x="261" y="17"/>
                </a:moveTo>
                <a:cubicBezTo>
                  <a:pt x="261" y="17"/>
                  <a:pt x="261" y="17"/>
                  <a:pt x="262" y="17"/>
                </a:cubicBezTo>
                <a:cubicBezTo>
                  <a:pt x="262" y="17"/>
                  <a:pt x="261" y="17"/>
                  <a:pt x="261" y="17"/>
                </a:cubicBezTo>
                <a:close/>
                <a:moveTo>
                  <a:pt x="262" y="17"/>
                </a:moveTo>
                <a:cubicBezTo>
                  <a:pt x="262" y="17"/>
                  <a:pt x="262" y="17"/>
                  <a:pt x="262" y="17"/>
                </a:cubicBezTo>
                <a:cubicBezTo>
                  <a:pt x="262" y="17"/>
                  <a:pt x="262" y="17"/>
                  <a:pt x="262" y="17"/>
                </a:cubicBezTo>
                <a:close/>
                <a:moveTo>
                  <a:pt x="262" y="16"/>
                </a:moveTo>
                <a:cubicBezTo>
                  <a:pt x="262" y="16"/>
                  <a:pt x="262" y="16"/>
                  <a:pt x="262" y="16"/>
                </a:cubicBezTo>
                <a:cubicBezTo>
                  <a:pt x="262" y="16"/>
                  <a:pt x="262" y="16"/>
                  <a:pt x="262" y="16"/>
                </a:cubicBezTo>
                <a:close/>
                <a:moveTo>
                  <a:pt x="262" y="16"/>
                </a:moveTo>
                <a:cubicBezTo>
                  <a:pt x="262" y="16"/>
                  <a:pt x="262" y="16"/>
                  <a:pt x="262" y="16"/>
                </a:cubicBezTo>
                <a:cubicBezTo>
                  <a:pt x="262" y="16"/>
                  <a:pt x="262" y="16"/>
                  <a:pt x="262" y="16"/>
                </a:cubicBezTo>
                <a:close/>
                <a:moveTo>
                  <a:pt x="263" y="16"/>
                </a:moveTo>
                <a:cubicBezTo>
                  <a:pt x="263" y="16"/>
                  <a:pt x="263" y="16"/>
                  <a:pt x="263" y="16"/>
                </a:cubicBezTo>
                <a:cubicBezTo>
                  <a:pt x="262" y="16"/>
                  <a:pt x="263" y="16"/>
                  <a:pt x="263" y="16"/>
                </a:cubicBezTo>
                <a:close/>
                <a:moveTo>
                  <a:pt x="274" y="16"/>
                </a:moveTo>
                <a:cubicBezTo>
                  <a:pt x="274" y="16"/>
                  <a:pt x="273" y="16"/>
                  <a:pt x="274" y="16"/>
                </a:cubicBezTo>
                <a:close/>
                <a:moveTo>
                  <a:pt x="273" y="16"/>
                </a:moveTo>
                <a:cubicBezTo>
                  <a:pt x="273" y="16"/>
                  <a:pt x="273" y="16"/>
                  <a:pt x="273" y="16"/>
                </a:cubicBezTo>
                <a:cubicBezTo>
                  <a:pt x="273" y="16"/>
                  <a:pt x="273" y="16"/>
                  <a:pt x="273" y="16"/>
                </a:cubicBezTo>
                <a:close/>
                <a:moveTo>
                  <a:pt x="273" y="16"/>
                </a:moveTo>
                <a:cubicBezTo>
                  <a:pt x="273" y="16"/>
                  <a:pt x="273" y="17"/>
                  <a:pt x="273" y="16"/>
                </a:cubicBezTo>
                <a:close/>
                <a:moveTo>
                  <a:pt x="264" y="16"/>
                </a:moveTo>
                <a:cubicBezTo>
                  <a:pt x="264" y="16"/>
                  <a:pt x="263" y="16"/>
                  <a:pt x="263" y="16"/>
                </a:cubicBezTo>
                <a:cubicBezTo>
                  <a:pt x="263" y="16"/>
                  <a:pt x="264" y="16"/>
                  <a:pt x="264" y="16"/>
                </a:cubicBezTo>
                <a:close/>
                <a:moveTo>
                  <a:pt x="262" y="17"/>
                </a:moveTo>
                <a:cubicBezTo>
                  <a:pt x="262" y="17"/>
                  <a:pt x="262" y="17"/>
                  <a:pt x="262" y="17"/>
                </a:cubicBezTo>
                <a:cubicBezTo>
                  <a:pt x="262" y="17"/>
                  <a:pt x="262" y="17"/>
                  <a:pt x="262" y="17"/>
                </a:cubicBezTo>
                <a:close/>
                <a:moveTo>
                  <a:pt x="264" y="17"/>
                </a:moveTo>
                <a:cubicBezTo>
                  <a:pt x="264" y="17"/>
                  <a:pt x="264" y="17"/>
                  <a:pt x="264" y="17"/>
                </a:cubicBezTo>
                <a:cubicBezTo>
                  <a:pt x="264" y="17"/>
                  <a:pt x="264" y="17"/>
                  <a:pt x="264" y="17"/>
                </a:cubicBezTo>
                <a:close/>
                <a:moveTo>
                  <a:pt x="260" y="17"/>
                </a:moveTo>
                <a:cubicBezTo>
                  <a:pt x="260" y="17"/>
                  <a:pt x="260" y="17"/>
                  <a:pt x="260" y="17"/>
                </a:cubicBezTo>
                <a:cubicBezTo>
                  <a:pt x="260" y="17"/>
                  <a:pt x="260" y="17"/>
                  <a:pt x="260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4" y="17"/>
                </a:cubicBezTo>
                <a:cubicBezTo>
                  <a:pt x="254" y="17"/>
                  <a:pt x="254" y="17"/>
                  <a:pt x="254" y="17"/>
                </a:cubicBezTo>
                <a:close/>
                <a:moveTo>
                  <a:pt x="253" y="17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2" y="17"/>
                  <a:pt x="253" y="17"/>
                </a:cubicBezTo>
                <a:close/>
                <a:moveTo>
                  <a:pt x="252" y="17"/>
                </a:moveTo>
                <a:cubicBezTo>
                  <a:pt x="252" y="17"/>
                  <a:pt x="252" y="17"/>
                  <a:pt x="252" y="17"/>
                </a:cubicBezTo>
                <a:cubicBezTo>
                  <a:pt x="252" y="17"/>
                  <a:pt x="252" y="17"/>
                  <a:pt x="252" y="17"/>
                </a:cubicBezTo>
                <a:close/>
                <a:moveTo>
                  <a:pt x="249" y="17"/>
                </a:moveTo>
                <a:cubicBezTo>
                  <a:pt x="249" y="17"/>
                  <a:pt x="249" y="17"/>
                  <a:pt x="249" y="17"/>
                </a:cubicBezTo>
                <a:cubicBezTo>
                  <a:pt x="249" y="17"/>
                  <a:pt x="249" y="17"/>
                  <a:pt x="249" y="17"/>
                </a:cubicBezTo>
                <a:close/>
                <a:moveTo>
                  <a:pt x="252" y="17"/>
                </a:moveTo>
                <a:cubicBezTo>
                  <a:pt x="252" y="17"/>
                  <a:pt x="252" y="17"/>
                  <a:pt x="252" y="17"/>
                </a:cubicBezTo>
                <a:cubicBezTo>
                  <a:pt x="252" y="17"/>
                  <a:pt x="252" y="17"/>
                  <a:pt x="252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4" y="17"/>
                </a:cubicBezTo>
                <a:cubicBezTo>
                  <a:pt x="254" y="17"/>
                  <a:pt x="254" y="17"/>
                  <a:pt x="254" y="17"/>
                </a:cubicBezTo>
                <a:close/>
                <a:moveTo>
                  <a:pt x="255" y="17"/>
                </a:moveTo>
                <a:cubicBezTo>
                  <a:pt x="255" y="17"/>
                  <a:pt x="255" y="17"/>
                  <a:pt x="255" y="17"/>
                </a:cubicBezTo>
                <a:cubicBezTo>
                  <a:pt x="255" y="17"/>
                  <a:pt x="255" y="17"/>
                  <a:pt x="255" y="17"/>
                </a:cubicBezTo>
                <a:close/>
                <a:moveTo>
                  <a:pt x="248" y="17"/>
                </a:moveTo>
                <a:cubicBezTo>
                  <a:pt x="248" y="17"/>
                  <a:pt x="248" y="16"/>
                  <a:pt x="249" y="16"/>
                </a:cubicBezTo>
                <a:cubicBezTo>
                  <a:pt x="249" y="17"/>
                  <a:pt x="248" y="17"/>
                  <a:pt x="248" y="17"/>
                </a:cubicBezTo>
                <a:close/>
                <a:moveTo>
                  <a:pt x="243" y="16"/>
                </a:moveTo>
                <a:cubicBezTo>
                  <a:pt x="243" y="17"/>
                  <a:pt x="242" y="17"/>
                  <a:pt x="243" y="16"/>
                </a:cubicBezTo>
                <a:close/>
                <a:moveTo>
                  <a:pt x="251" y="16"/>
                </a:moveTo>
                <a:cubicBezTo>
                  <a:pt x="251" y="17"/>
                  <a:pt x="251" y="16"/>
                  <a:pt x="251" y="16"/>
                </a:cubicBezTo>
                <a:close/>
                <a:moveTo>
                  <a:pt x="260" y="16"/>
                </a:moveTo>
                <a:cubicBezTo>
                  <a:pt x="260" y="17"/>
                  <a:pt x="259" y="16"/>
                  <a:pt x="260" y="16"/>
                </a:cubicBezTo>
                <a:close/>
                <a:moveTo>
                  <a:pt x="250" y="15"/>
                </a:moveTo>
                <a:cubicBezTo>
                  <a:pt x="250" y="16"/>
                  <a:pt x="250" y="16"/>
                  <a:pt x="250" y="16"/>
                </a:cubicBezTo>
                <a:cubicBezTo>
                  <a:pt x="250" y="16"/>
                  <a:pt x="250" y="15"/>
                  <a:pt x="250" y="15"/>
                </a:cubicBezTo>
                <a:close/>
                <a:moveTo>
                  <a:pt x="249" y="16"/>
                </a:moveTo>
                <a:cubicBezTo>
                  <a:pt x="249" y="16"/>
                  <a:pt x="249" y="16"/>
                  <a:pt x="249" y="16"/>
                </a:cubicBezTo>
                <a:cubicBezTo>
                  <a:pt x="249" y="16"/>
                  <a:pt x="249" y="16"/>
                  <a:pt x="249" y="16"/>
                </a:cubicBezTo>
                <a:close/>
                <a:moveTo>
                  <a:pt x="252" y="16"/>
                </a:moveTo>
                <a:cubicBezTo>
                  <a:pt x="252" y="17"/>
                  <a:pt x="252" y="16"/>
                  <a:pt x="252" y="16"/>
                </a:cubicBezTo>
                <a:cubicBezTo>
                  <a:pt x="252" y="16"/>
                  <a:pt x="252" y="16"/>
                  <a:pt x="252" y="16"/>
                </a:cubicBezTo>
                <a:close/>
                <a:moveTo>
                  <a:pt x="251" y="16"/>
                </a:moveTo>
                <a:cubicBezTo>
                  <a:pt x="251" y="16"/>
                  <a:pt x="251" y="16"/>
                  <a:pt x="252" y="16"/>
                </a:cubicBezTo>
                <a:cubicBezTo>
                  <a:pt x="251" y="16"/>
                  <a:pt x="252" y="16"/>
                  <a:pt x="251" y="16"/>
                </a:cubicBezTo>
                <a:close/>
                <a:moveTo>
                  <a:pt x="242" y="16"/>
                </a:moveTo>
                <a:cubicBezTo>
                  <a:pt x="242" y="15"/>
                  <a:pt x="242" y="16"/>
                  <a:pt x="242" y="16"/>
                </a:cubicBezTo>
                <a:cubicBezTo>
                  <a:pt x="242" y="16"/>
                  <a:pt x="242" y="16"/>
                  <a:pt x="242" y="16"/>
                </a:cubicBezTo>
                <a:close/>
                <a:moveTo>
                  <a:pt x="242" y="16"/>
                </a:moveTo>
                <a:cubicBezTo>
                  <a:pt x="242" y="16"/>
                  <a:pt x="243" y="15"/>
                  <a:pt x="242" y="16"/>
                </a:cubicBezTo>
                <a:close/>
                <a:moveTo>
                  <a:pt x="250" y="15"/>
                </a:moveTo>
                <a:cubicBezTo>
                  <a:pt x="250" y="15"/>
                  <a:pt x="250" y="16"/>
                  <a:pt x="250" y="16"/>
                </a:cubicBezTo>
                <a:cubicBezTo>
                  <a:pt x="251" y="15"/>
                  <a:pt x="250" y="15"/>
                  <a:pt x="250" y="15"/>
                </a:cubicBezTo>
                <a:close/>
                <a:moveTo>
                  <a:pt x="260" y="14"/>
                </a:moveTo>
                <a:cubicBezTo>
                  <a:pt x="260" y="14"/>
                  <a:pt x="261" y="14"/>
                  <a:pt x="261" y="14"/>
                </a:cubicBezTo>
                <a:cubicBezTo>
                  <a:pt x="261" y="14"/>
                  <a:pt x="261" y="15"/>
                  <a:pt x="260" y="14"/>
                </a:cubicBezTo>
                <a:close/>
                <a:moveTo>
                  <a:pt x="262" y="14"/>
                </a:moveTo>
                <a:cubicBezTo>
                  <a:pt x="262" y="14"/>
                  <a:pt x="262" y="14"/>
                  <a:pt x="262" y="14"/>
                </a:cubicBezTo>
                <a:cubicBezTo>
                  <a:pt x="262" y="14"/>
                  <a:pt x="262" y="15"/>
                  <a:pt x="262" y="14"/>
                </a:cubicBezTo>
                <a:close/>
                <a:moveTo>
                  <a:pt x="259" y="14"/>
                </a:moveTo>
                <a:cubicBezTo>
                  <a:pt x="259" y="14"/>
                  <a:pt x="259" y="14"/>
                  <a:pt x="259" y="14"/>
                </a:cubicBezTo>
                <a:cubicBezTo>
                  <a:pt x="259" y="14"/>
                  <a:pt x="259" y="15"/>
                  <a:pt x="259" y="14"/>
                </a:cubicBezTo>
                <a:close/>
                <a:moveTo>
                  <a:pt x="254" y="15"/>
                </a:moveTo>
                <a:cubicBezTo>
                  <a:pt x="254" y="14"/>
                  <a:pt x="254" y="14"/>
                  <a:pt x="254" y="14"/>
                </a:cubicBezTo>
                <a:cubicBezTo>
                  <a:pt x="254" y="14"/>
                  <a:pt x="254" y="15"/>
                  <a:pt x="254" y="15"/>
                </a:cubicBezTo>
                <a:close/>
                <a:moveTo>
                  <a:pt x="252" y="15"/>
                </a:moveTo>
                <a:cubicBezTo>
                  <a:pt x="252" y="13"/>
                  <a:pt x="252" y="13"/>
                  <a:pt x="252" y="15"/>
                </a:cubicBezTo>
                <a:cubicBezTo>
                  <a:pt x="251" y="14"/>
                  <a:pt x="252" y="15"/>
                  <a:pt x="252" y="15"/>
                </a:cubicBezTo>
                <a:close/>
                <a:moveTo>
                  <a:pt x="279" y="14"/>
                </a:moveTo>
                <a:cubicBezTo>
                  <a:pt x="280" y="14"/>
                  <a:pt x="279" y="14"/>
                  <a:pt x="279" y="14"/>
                </a:cubicBezTo>
                <a:cubicBezTo>
                  <a:pt x="279" y="14"/>
                  <a:pt x="279" y="14"/>
                  <a:pt x="279" y="14"/>
                </a:cubicBezTo>
                <a:close/>
                <a:moveTo>
                  <a:pt x="279" y="14"/>
                </a:moveTo>
                <a:cubicBezTo>
                  <a:pt x="279" y="14"/>
                  <a:pt x="279" y="14"/>
                  <a:pt x="279" y="14"/>
                </a:cubicBezTo>
                <a:cubicBezTo>
                  <a:pt x="278" y="14"/>
                  <a:pt x="279" y="14"/>
                  <a:pt x="279" y="14"/>
                </a:cubicBezTo>
                <a:close/>
                <a:moveTo>
                  <a:pt x="263" y="14"/>
                </a:moveTo>
                <a:cubicBezTo>
                  <a:pt x="263" y="14"/>
                  <a:pt x="263" y="14"/>
                  <a:pt x="263" y="14"/>
                </a:cubicBezTo>
                <a:cubicBezTo>
                  <a:pt x="263" y="14"/>
                  <a:pt x="263" y="14"/>
                  <a:pt x="263" y="14"/>
                </a:cubicBezTo>
                <a:close/>
                <a:moveTo>
                  <a:pt x="265" y="14"/>
                </a:moveTo>
                <a:cubicBezTo>
                  <a:pt x="265" y="14"/>
                  <a:pt x="266" y="13"/>
                  <a:pt x="265" y="14"/>
                </a:cubicBezTo>
                <a:close/>
                <a:moveTo>
                  <a:pt x="265" y="14"/>
                </a:moveTo>
                <a:cubicBezTo>
                  <a:pt x="265" y="14"/>
                  <a:pt x="265" y="14"/>
                  <a:pt x="265" y="14"/>
                </a:cubicBezTo>
                <a:cubicBezTo>
                  <a:pt x="265" y="14"/>
                  <a:pt x="265" y="13"/>
                  <a:pt x="265" y="14"/>
                </a:cubicBezTo>
                <a:close/>
                <a:moveTo>
                  <a:pt x="266" y="14"/>
                </a:moveTo>
                <a:cubicBezTo>
                  <a:pt x="266" y="14"/>
                  <a:pt x="266" y="14"/>
                  <a:pt x="266" y="14"/>
                </a:cubicBezTo>
                <a:cubicBezTo>
                  <a:pt x="266" y="14"/>
                  <a:pt x="266" y="14"/>
                  <a:pt x="266" y="14"/>
                </a:cubicBezTo>
                <a:close/>
                <a:moveTo>
                  <a:pt x="267" y="14"/>
                </a:moveTo>
                <a:cubicBezTo>
                  <a:pt x="267" y="14"/>
                  <a:pt x="267" y="14"/>
                  <a:pt x="267" y="14"/>
                </a:cubicBezTo>
                <a:cubicBezTo>
                  <a:pt x="267" y="14"/>
                  <a:pt x="267" y="13"/>
                  <a:pt x="267" y="14"/>
                </a:cubicBezTo>
                <a:close/>
                <a:moveTo>
                  <a:pt x="256" y="14"/>
                </a:moveTo>
                <a:cubicBezTo>
                  <a:pt x="255" y="14"/>
                  <a:pt x="256" y="13"/>
                  <a:pt x="256" y="14"/>
                </a:cubicBezTo>
                <a:cubicBezTo>
                  <a:pt x="255" y="14"/>
                  <a:pt x="256" y="14"/>
                  <a:pt x="256" y="14"/>
                </a:cubicBezTo>
                <a:close/>
                <a:moveTo>
                  <a:pt x="258" y="14"/>
                </a:moveTo>
                <a:cubicBezTo>
                  <a:pt x="258" y="14"/>
                  <a:pt x="258" y="13"/>
                  <a:pt x="258" y="14"/>
                </a:cubicBezTo>
                <a:cubicBezTo>
                  <a:pt x="258" y="14"/>
                  <a:pt x="258" y="14"/>
                  <a:pt x="258" y="14"/>
                </a:cubicBezTo>
                <a:close/>
                <a:moveTo>
                  <a:pt x="255" y="14"/>
                </a:moveTo>
                <a:cubicBezTo>
                  <a:pt x="255" y="14"/>
                  <a:pt x="255" y="14"/>
                  <a:pt x="255" y="14"/>
                </a:cubicBezTo>
                <a:cubicBezTo>
                  <a:pt x="255" y="14"/>
                  <a:pt x="255" y="14"/>
                  <a:pt x="255" y="14"/>
                </a:cubicBezTo>
                <a:close/>
                <a:moveTo>
                  <a:pt x="270" y="14"/>
                </a:moveTo>
                <a:cubicBezTo>
                  <a:pt x="270" y="14"/>
                  <a:pt x="270" y="14"/>
                  <a:pt x="270" y="14"/>
                </a:cubicBezTo>
                <a:cubicBezTo>
                  <a:pt x="269" y="14"/>
                  <a:pt x="269" y="14"/>
                  <a:pt x="270" y="14"/>
                </a:cubicBezTo>
                <a:close/>
                <a:moveTo>
                  <a:pt x="255" y="14"/>
                </a:moveTo>
                <a:cubicBezTo>
                  <a:pt x="255" y="14"/>
                  <a:pt x="255" y="13"/>
                  <a:pt x="255" y="14"/>
                </a:cubicBezTo>
                <a:cubicBezTo>
                  <a:pt x="255" y="14"/>
                  <a:pt x="255" y="14"/>
                  <a:pt x="255" y="14"/>
                </a:cubicBezTo>
                <a:close/>
                <a:moveTo>
                  <a:pt x="253" y="14"/>
                </a:moveTo>
                <a:cubicBezTo>
                  <a:pt x="253" y="13"/>
                  <a:pt x="253" y="13"/>
                  <a:pt x="253" y="13"/>
                </a:cubicBezTo>
                <a:cubicBezTo>
                  <a:pt x="253" y="13"/>
                  <a:pt x="253" y="14"/>
                  <a:pt x="253" y="14"/>
                </a:cubicBezTo>
                <a:close/>
                <a:moveTo>
                  <a:pt x="268" y="14"/>
                </a:moveTo>
                <a:cubicBezTo>
                  <a:pt x="268" y="14"/>
                  <a:pt x="268" y="14"/>
                  <a:pt x="268" y="14"/>
                </a:cubicBezTo>
                <a:cubicBezTo>
                  <a:pt x="268" y="14"/>
                  <a:pt x="268" y="14"/>
                  <a:pt x="268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73" y="14"/>
                </a:moveTo>
                <a:cubicBezTo>
                  <a:pt x="273" y="14"/>
                  <a:pt x="273" y="14"/>
                  <a:pt x="273" y="14"/>
                </a:cubicBezTo>
                <a:cubicBezTo>
                  <a:pt x="273" y="14"/>
                  <a:pt x="273" y="14"/>
                  <a:pt x="273" y="14"/>
                </a:cubicBezTo>
                <a:close/>
                <a:moveTo>
                  <a:pt x="274" y="14"/>
                </a:moveTo>
                <a:cubicBezTo>
                  <a:pt x="273" y="14"/>
                  <a:pt x="274" y="14"/>
                  <a:pt x="274" y="14"/>
                </a:cubicBezTo>
                <a:cubicBezTo>
                  <a:pt x="274" y="14"/>
                  <a:pt x="274" y="14"/>
                  <a:pt x="274" y="14"/>
                </a:cubicBezTo>
                <a:close/>
                <a:moveTo>
                  <a:pt x="260" y="14"/>
                </a:moveTo>
                <a:cubicBezTo>
                  <a:pt x="259" y="14"/>
                  <a:pt x="260" y="14"/>
                  <a:pt x="260" y="14"/>
                </a:cubicBezTo>
                <a:close/>
                <a:moveTo>
                  <a:pt x="261" y="14"/>
                </a:moveTo>
                <a:cubicBezTo>
                  <a:pt x="261" y="14"/>
                  <a:pt x="261" y="14"/>
                  <a:pt x="261" y="14"/>
                </a:cubicBezTo>
                <a:cubicBezTo>
                  <a:pt x="261" y="14"/>
                  <a:pt x="261" y="14"/>
                  <a:pt x="261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77" y="14"/>
                </a:moveTo>
                <a:cubicBezTo>
                  <a:pt x="277" y="15"/>
                  <a:pt x="277" y="14"/>
                  <a:pt x="277" y="14"/>
                </a:cubicBezTo>
                <a:cubicBezTo>
                  <a:pt x="277" y="14"/>
                  <a:pt x="277" y="14"/>
                  <a:pt x="277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53" y="14"/>
                </a:moveTo>
                <a:cubicBezTo>
                  <a:pt x="253" y="14"/>
                  <a:pt x="253" y="14"/>
                  <a:pt x="253" y="14"/>
                </a:cubicBezTo>
                <a:cubicBezTo>
                  <a:pt x="253" y="14"/>
                  <a:pt x="253" y="14"/>
                  <a:pt x="253" y="14"/>
                </a:cubicBezTo>
                <a:close/>
                <a:moveTo>
                  <a:pt x="251" y="14"/>
                </a:moveTo>
                <a:cubicBezTo>
                  <a:pt x="251" y="14"/>
                  <a:pt x="251" y="15"/>
                  <a:pt x="251" y="15"/>
                </a:cubicBezTo>
                <a:cubicBezTo>
                  <a:pt x="251" y="14"/>
                  <a:pt x="251" y="14"/>
                  <a:pt x="251" y="14"/>
                </a:cubicBezTo>
                <a:cubicBezTo>
                  <a:pt x="251" y="14"/>
                  <a:pt x="251" y="14"/>
                  <a:pt x="251" y="14"/>
                </a:cubicBezTo>
                <a:close/>
                <a:moveTo>
                  <a:pt x="249" y="14"/>
                </a:moveTo>
                <a:cubicBezTo>
                  <a:pt x="249" y="14"/>
                  <a:pt x="249" y="14"/>
                  <a:pt x="249" y="14"/>
                </a:cubicBezTo>
                <a:cubicBezTo>
                  <a:pt x="249" y="14"/>
                  <a:pt x="249" y="14"/>
                  <a:pt x="249" y="14"/>
                </a:cubicBezTo>
                <a:close/>
                <a:moveTo>
                  <a:pt x="241" y="14"/>
                </a:moveTo>
                <a:cubicBezTo>
                  <a:pt x="241" y="14"/>
                  <a:pt x="241" y="13"/>
                  <a:pt x="241" y="14"/>
                </a:cubicBezTo>
                <a:cubicBezTo>
                  <a:pt x="241" y="14"/>
                  <a:pt x="241" y="14"/>
                  <a:pt x="241" y="14"/>
                </a:cubicBezTo>
                <a:close/>
                <a:moveTo>
                  <a:pt x="242" y="14"/>
                </a:moveTo>
                <a:cubicBezTo>
                  <a:pt x="242" y="13"/>
                  <a:pt x="242" y="13"/>
                  <a:pt x="242" y="13"/>
                </a:cubicBezTo>
                <a:cubicBezTo>
                  <a:pt x="242" y="13"/>
                  <a:pt x="242" y="14"/>
                  <a:pt x="242" y="14"/>
                </a:cubicBezTo>
                <a:close/>
                <a:moveTo>
                  <a:pt x="237" y="14"/>
                </a:moveTo>
                <a:cubicBezTo>
                  <a:pt x="237" y="15"/>
                  <a:pt x="237" y="15"/>
                  <a:pt x="237" y="15"/>
                </a:cubicBezTo>
                <a:cubicBezTo>
                  <a:pt x="237" y="15"/>
                  <a:pt x="237" y="14"/>
                  <a:pt x="237" y="14"/>
                </a:cubicBezTo>
                <a:close/>
                <a:moveTo>
                  <a:pt x="235" y="15"/>
                </a:moveTo>
                <a:cubicBezTo>
                  <a:pt x="235" y="15"/>
                  <a:pt x="235" y="15"/>
                  <a:pt x="235" y="15"/>
                </a:cubicBezTo>
                <a:cubicBezTo>
                  <a:pt x="235" y="15"/>
                  <a:pt x="235" y="15"/>
                  <a:pt x="235" y="15"/>
                </a:cubicBezTo>
                <a:close/>
                <a:moveTo>
                  <a:pt x="249" y="15"/>
                </a:moveTo>
                <a:cubicBezTo>
                  <a:pt x="249" y="14"/>
                  <a:pt x="249" y="14"/>
                  <a:pt x="249" y="15"/>
                </a:cubicBezTo>
                <a:cubicBezTo>
                  <a:pt x="250" y="14"/>
                  <a:pt x="249" y="15"/>
                  <a:pt x="249" y="15"/>
                </a:cubicBezTo>
                <a:close/>
                <a:moveTo>
                  <a:pt x="242" y="14"/>
                </a:moveTo>
                <a:cubicBezTo>
                  <a:pt x="242" y="14"/>
                  <a:pt x="242" y="15"/>
                  <a:pt x="242" y="14"/>
                </a:cubicBezTo>
                <a:cubicBezTo>
                  <a:pt x="242" y="15"/>
                  <a:pt x="242" y="14"/>
                  <a:pt x="242" y="14"/>
                </a:cubicBezTo>
                <a:close/>
                <a:moveTo>
                  <a:pt x="243" y="14"/>
                </a:moveTo>
                <a:cubicBezTo>
                  <a:pt x="244" y="14"/>
                  <a:pt x="243" y="15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6" y="14"/>
                </a:moveTo>
                <a:cubicBezTo>
                  <a:pt x="246" y="14"/>
                  <a:pt x="247" y="15"/>
                  <a:pt x="246" y="15"/>
                </a:cubicBezTo>
                <a:cubicBezTo>
                  <a:pt x="246" y="15"/>
                  <a:pt x="246" y="14"/>
                  <a:pt x="246" y="14"/>
                </a:cubicBezTo>
                <a:close/>
                <a:moveTo>
                  <a:pt x="249" y="14"/>
                </a:moveTo>
                <a:cubicBezTo>
                  <a:pt x="249" y="15"/>
                  <a:pt x="249" y="15"/>
                  <a:pt x="249" y="15"/>
                </a:cubicBezTo>
                <a:cubicBezTo>
                  <a:pt x="248" y="15"/>
                  <a:pt x="248" y="15"/>
                  <a:pt x="249" y="14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9" y="15"/>
                </a:moveTo>
                <a:cubicBezTo>
                  <a:pt x="249" y="15"/>
                  <a:pt x="249" y="15"/>
                  <a:pt x="250" y="15"/>
                </a:cubicBezTo>
                <a:cubicBezTo>
                  <a:pt x="250" y="15"/>
                  <a:pt x="250" y="15"/>
                  <a:pt x="249" y="15"/>
                </a:cubicBezTo>
                <a:close/>
                <a:moveTo>
                  <a:pt x="250" y="15"/>
                </a:moveTo>
                <a:cubicBezTo>
                  <a:pt x="251" y="15"/>
                  <a:pt x="251" y="15"/>
                  <a:pt x="250" y="15"/>
                </a:cubicBezTo>
                <a:cubicBezTo>
                  <a:pt x="251" y="15"/>
                  <a:pt x="250" y="15"/>
                  <a:pt x="250" y="15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3" y="15"/>
                </a:moveTo>
                <a:cubicBezTo>
                  <a:pt x="242" y="15"/>
                  <a:pt x="243" y="14"/>
                  <a:pt x="243" y="15"/>
                </a:cubicBezTo>
                <a:cubicBezTo>
                  <a:pt x="242" y="15"/>
                  <a:pt x="243" y="15"/>
                  <a:pt x="243" y="15"/>
                </a:cubicBezTo>
                <a:close/>
                <a:moveTo>
                  <a:pt x="242" y="15"/>
                </a:moveTo>
                <a:cubicBezTo>
                  <a:pt x="242" y="15"/>
                  <a:pt x="242" y="15"/>
                  <a:pt x="242" y="15"/>
                </a:cubicBezTo>
                <a:cubicBezTo>
                  <a:pt x="242" y="15"/>
                  <a:pt x="242" y="15"/>
                  <a:pt x="242" y="15"/>
                </a:cubicBezTo>
                <a:close/>
                <a:moveTo>
                  <a:pt x="240" y="15"/>
                </a:moveTo>
                <a:cubicBezTo>
                  <a:pt x="240" y="15"/>
                  <a:pt x="239" y="15"/>
                  <a:pt x="239" y="15"/>
                </a:cubicBezTo>
                <a:cubicBezTo>
                  <a:pt x="239" y="14"/>
                  <a:pt x="240" y="14"/>
                  <a:pt x="240" y="15"/>
                </a:cubicBezTo>
                <a:close/>
                <a:moveTo>
                  <a:pt x="238" y="15"/>
                </a:moveTo>
                <a:cubicBezTo>
                  <a:pt x="237" y="15"/>
                  <a:pt x="238" y="14"/>
                  <a:pt x="238" y="15"/>
                </a:cubicBezTo>
                <a:cubicBezTo>
                  <a:pt x="238" y="15"/>
                  <a:pt x="238" y="15"/>
                  <a:pt x="238" y="15"/>
                </a:cubicBezTo>
                <a:close/>
                <a:moveTo>
                  <a:pt x="236" y="14"/>
                </a:moveTo>
                <a:cubicBezTo>
                  <a:pt x="236" y="14"/>
                  <a:pt x="236" y="14"/>
                  <a:pt x="236" y="14"/>
                </a:cubicBezTo>
                <a:cubicBezTo>
                  <a:pt x="237" y="14"/>
                  <a:pt x="236" y="15"/>
                  <a:pt x="236" y="14"/>
                </a:cubicBezTo>
                <a:close/>
                <a:moveTo>
                  <a:pt x="240" y="14"/>
                </a:moveTo>
                <a:cubicBezTo>
                  <a:pt x="240" y="14"/>
                  <a:pt x="240" y="15"/>
                  <a:pt x="240" y="14"/>
                </a:cubicBezTo>
                <a:cubicBezTo>
                  <a:pt x="240" y="14"/>
                  <a:pt x="240" y="14"/>
                  <a:pt x="240" y="14"/>
                </a:cubicBezTo>
                <a:close/>
                <a:moveTo>
                  <a:pt x="237" y="14"/>
                </a:moveTo>
                <a:cubicBezTo>
                  <a:pt x="237" y="14"/>
                  <a:pt x="237" y="14"/>
                  <a:pt x="237" y="14"/>
                </a:cubicBezTo>
                <a:cubicBezTo>
                  <a:pt x="237" y="14"/>
                  <a:pt x="237" y="14"/>
                  <a:pt x="237" y="14"/>
                </a:cubicBezTo>
                <a:close/>
                <a:moveTo>
                  <a:pt x="238" y="14"/>
                </a:moveTo>
                <a:cubicBezTo>
                  <a:pt x="238" y="14"/>
                  <a:pt x="238" y="14"/>
                  <a:pt x="237" y="14"/>
                </a:cubicBezTo>
                <a:cubicBezTo>
                  <a:pt x="238" y="14"/>
                  <a:pt x="237" y="14"/>
                  <a:pt x="238" y="14"/>
                </a:cubicBezTo>
                <a:close/>
                <a:moveTo>
                  <a:pt x="240" y="14"/>
                </a:moveTo>
                <a:cubicBezTo>
                  <a:pt x="240" y="13"/>
                  <a:pt x="241" y="13"/>
                  <a:pt x="240" y="14"/>
                </a:cubicBezTo>
                <a:close/>
                <a:moveTo>
                  <a:pt x="243" y="14"/>
                </a:moveTo>
                <a:cubicBezTo>
                  <a:pt x="243" y="14"/>
                  <a:pt x="243" y="14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3" y="14"/>
                </a:moveTo>
                <a:cubicBezTo>
                  <a:pt x="243" y="14"/>
                  <a:pt x="243" y="14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7" y="14"/>
                </a:moveTo>
                <a:cubicBezTo>
                  <a:pt x="247" y="14"/>
                  <a:pt x="247" y="14"/>
                  <a:pt x="247" y="14"/>
                </a:cubicBezTo>
                <a:cubicBezTo>
                  <a:pt x="246" y="14"/>
                  <a:pt x="247" y="14"/>
                  <a:pt x="247" y="14"/>
                </a:cubicBezTo>
                <a:close/>
                <a:moveTo>
                  <a:pt x="247" y="14"/>
                </a:moveTo>
                <a:cubicBezTo>
                  <a:pt x="247" y="14"/>
                  <a:pt x="247" y="14"/>
                  <a:pt x="247" y="14"/>
                </a:cubicBezTo>
                <a:cubicBezTo>
                  <a:pt x="247" y="14"/>
                  <a:pt x="247" y="14"/>
                  <a:pt x="247" y="14"/>
                </a:cubicBezTo>
                <a:close/>
                <a:moveTo>
                  <a:pt x="248" y="14"/>
                </a:moveTo>
                <a:cubicBezTo>
                  <a:pt x="248" y="14"/>
                  <a:pt x="248" y="14"/>
                  <a:pt x="248" y="14"/>
                </a:cubicBezTo>
                <a:cubicBezTo>
                  <a:pt x="248" y="14"/>
                  <a:pt x="248" y="14"/>
                  <a:pt x="248" y="14"/>
                </a:cubicBezTo>
                <a:close/>
                <a:moveTo>
                  <a:pt x="247" y="15"/>
                </a:moveTo>
                <a:cubicBezTo>
                  <a:pt x="247" y="13"/>
                  <a:pt x="247" y="15"/>
                  <a:pt x="247" y="15"/>
                </a:cubicBezTo>
                <a:cubicBezTo>
                  <a:pt x="247" y="14"/>
                  <a:pt x="247" y="14"/>
                  <a:pt x="247" y="15"/>
                </a:cubicBezTo>
                <a:close/>
                <a:moveTo>
                  <a:pt x="247" y="14"/>
                </a:moveTo>
                <a:cubicBezTo>
                  <a:pt x="247" y="14"/>
                  <a:pt x="248" y="14"/>
                  <a:pt x="247" y="14"/>
                </a:cubicBezTo>
                <a:cubicBezTo>
                  <a:pt x="247" y="14"/>
                  <a:pt x="247" y="14"/>
                  <a:pt x="247" y="14"/>
                </a:cubicBezTo>
                <a:close/>
                <a:moveTo>
                  <a:pt x="253" y="15"/>
                </a:moveTo>
                <a:cubicBezTo>
                  <a:pt x="253" y="15"/>
                  <a:pt x="253" y="15"/>
                  <a:pt x="253" y="15"/>
                </a:cubicBezTo>
                <a:cubicBezTo>
                  <a:pt x="253" y="15"/>
                  <a:pt x="253" y="15"/>
                  <a:pt x="253" y="15"/>
                </a:cubicBezTo>
                <a:close/>
                <a:moveTo>
                  <a:pt x="255" y="15"/>
                </a:moveTo>
                <a:cubicBezTo>
                  <a:pt x="255" y="15"/>
                  <a:pt x="255" y="15"/>
                  <a:pt x="255" y="15"/>
                </a:cubicBezTo>
                <a:cubicBezTo>
                  <a:pt x="255" y="15"/>
                  <a:pt x="255" y="15"/>
                  <a:pt x="255" y="15"/>
                </a:cubicBezTo>
                <a:close/>
                <a:moveTo>
                  <a:pt x="258" y="15"/>
                </a:moveTo>
                <a:cubicBezTo>
                  <a:pt x="258" y="15"/>
                  <a:pt x="258" y="15"/>
                  <a:pt x="258" y="15"/>
                </a:cubicBezTo>
                <a:cubicBezTo>
                  <a:pt x="258" y="15"/>
                  <a:pt x="258" y="15"/>
                  <a:pt x="258" y="15"/>
                </a:cubicBezTo>
                <a:close/>
                <a:moveTo>
                  <a:pt x="257" y="15"/>
                </a:moveTo>
                <a:cubicBezTo>
                  <a:pt x="257" y="15"/>
                  <a:pt x="257" y="15"/>
                  <a:pt x="257" y="15"/>
                </a:cubicBezTo>
                <a:cubicBezTo>
                  <a:pt x="257" y="15"/>
                  <a:pt x="257" y="15"/>
                  <a:pt x="257" y="15"/>
                </a:cubicBezTo>
                <a:close/>
                <a:moveTo>
                  <a:pt x="252" y="15"/>
                </a:moveTo>
                <a:cubicBezTo>
                  <a:pt x="252" y="16"/>
                  <a:pt x="251" y="15"/>
                  <a:pt x="251" y="15"/>
                </a:cubicBezTo>
                <a:cubicBezTo>
                  <a:pt x="251" y="15"/>
                  <a:pt x="252" y="15"/>
                  <a:pt x="252" y="15"/>
                </a:cubicBezTo>
                <a:close/>
                <a:moveTo>
                  <a:pt x="252" y="15"/>
                </a:moveTo>
                <a:cubicBezTo>
                  <a:pt x="252" y="16"/>
                  <a:pt x="253" y="15"/>
                  <a:pt x="252" y="15"/>
                </a:cubicBezTo>
                <a:cubicBezTo>
                  <a:pt x="252" y="15"/>
                  <a:pt x="252" y="15"/>
                  <a:pt x="252" y="15"/>
                </a:cubicBezTo>
                <a:close/>
                <a:moveTo>
                  <a:pt x="249" y="15"/>
                </a:moveTo>
                <a:cubicBezTo>
                  <a:pt x="249" y="15"/>
                  <a:pt x="250" y="16"/>
                  <a:pt x="249" y="15"/>
                </a:cubicBezTo>
                <a:close/>
                <a:moveTo>
                  <a:pt x="242" y="15"/>
                </a:moveTo>
                <a:cubicBezTo>
                  <a:pt x="242" y="15"/>
                  <a:pt x="242" y="15"/>
                  <a:pt x="242" y="15"/>
                </a:cubicBezTo>
                <a:cubicBezTo>
                  <a:pt x="242" y="15"/>
                  <a:pt x="242" y="15"/>
                  <a:pt x="242" y="15"/>
                </a:cubicBezTo>
                <a:close/>
                <a:moveTo>
                  <a:pt x="240" y="15"/>
                </a:moveTo>
                <a:cubicBezTo>
                  <a:pt x="239" y="14"/>
                  <a:pt x="242" y="15"/>
                  <a:pt x="240" y="15"/>
                </a:cubicBezTo>
                <a:cubicBezTo>
                  <a:pt x="240" y="15"/>
                  <a:pt x="241" y="15"/>
                  <a:pt x="240" y="15"/>
                </a:cubicBezTo>
                <a:close/>
                <a:moveTo>
                  <a:pt x="240" y="15"/>
                </a:moveTo>
                <a:cubicBezTo>
                  <a:pt x="240" y="15"/>
                  <a:pt x="240" y="15"/>
                  <a:pt x="240" y="15"/>
                </a:cubicBezTo>
                <a:cubicBezTo>
                  <a:pt x="240" y="15"/>
                  <a:pt x="240" y="15"/>
                  <a:pt x="240" y="15"/>
                </a:cubicBezTo>
                <a:close/>
                <a:moveTo>
                  <a:pt x="234" y="14"/>
                </a:moveTo>
                <a:cubicBezTo>
                  <a:pt x="234" y="15"/>
                  <a:pt x="234" y="14"/>
                  <a:pt x="234" y="14"/>
                </a:cubicBezTo>
                <a:cubicBezTo>
                  <a:pt x="234" y="14"/>
                  <a:pt x="234" y="14"/>
                  <a:pt x="234" y="14"/>
                </a:cubicBezTo>
                <a:close/>
                <a:moveTo>
                  <a:pt x="234" y="14"/>
                </a:moveTo>
                <a:cubicBezTo>
                  <a:pt x="234" y="14"/>
                  <a:pt x="234" y="14"/>
                  <a:pt x="234" y="14"/>
                </a:cubicBezTo>
                <a:cubicBezTo>
                  <a:pt x="234" y="14"/>
                  <a:pt x="234" y="14"/>
                  <a:pt x="234" y="14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4"/>
                </a:cubicBezTo>
                <a:cubicBezTo>
                  <a:pt x="232" y="14"/>
                  <a:pt x="231" y="14"/>
                  <a:pt x="231" y="14"/>
                </a:cubicBezTo>
                <a:close/>
                <a:moveTo>
                  <a:pt x="232" y="14"/>
                </a:moveTo>
                <a:cubicBezTo>
                  <a:pt x="232" y="14"/>
                  <a:pt x="232" y="14"/>
                  <a:pt x="232" y="14"/>
                </a:cubicBezTo>
                <a:cubicBezTo>
                  <a:pt x="232" y="14"/>
                  <a:pt x="232" y="14"/>
                  <a:pt x="232" y="14"/>
                </a:cubicBezTo>
                <a:close/>
                <a:moveTo>
                  <a:pt x="232" y="15"/>
                </a:moveTo>
                <a:cubicBezTo>
                  <a:pt x="233" y="15"/>
                  <a:pt x="232" y="15"/>
                  <a:pt x="232" y="15"/>
                </a:cubicBezTo>
                <a:cubicBezTo>
                  <a:pt x="232" y="15"/>
                  <a:pt x="232" y="15"/>
                  <a:pt x="232" y="15"/>
                </a:cubicBezTo>
                <a:close/>
                <a:moveTo>
                  <a:pt x="229" y="15"/>
                </a:moveTo>
                <a:cubicBezTo>
                  <a:pt x="229" y="15"/>
                  <a:pt x="229" y="15"/>
                  <a:pt x="229" y="15"/>
                </a:cubicBezTo>
                <a:cubicBezTo>
                  <a:pt x="229" y="15"/>
                  <a:pt x="229" y="15"/>
                  <a:pt x="229" y="15"/>
                </a:cubicBezTo>
                <a:close/>
                <a:moveTo>
                  <a:pt x="228" y="15"/>
                </a:moveTo>
                <a:cubicBezTo>
                  <a:pt x="227" y="15"/>
                  <a:pt x="228" y="14"/>
                  <a:pt x="228" y="15"/>
                </a:cubicBezTo>
                <a:close/>
                <a:moveTo>
                  <a:pt x="227" y="15"/>
                </a:moveTo>
                <a:cubicBezTo>
                  <a:pt x="227" y="15"/>
                  <a:pt x="227" y="15"/>
                  <a:pt x="227" y="15"/>
                </a:cubicBezTo>
                <a:cubicBezTo>
                  <a:pt x="227" y="15"/>
                  <a:pt x="227" y="15"/>
                  <a:pt x="227" y="15"/>
                </a:cubicBezTo>
                <a:close/>
                <a:moveTo>
                  <a:pt x="232" y="15"/>
                </a:moveTo>
                <a:cubicBezTo>
                  <a:pt x="232" y="15"/>
                  <a:pt x="232" y="15"/>
                  <a:pt x="232" y="15"/>
                </a:cubicBezTo>
                <a:cubicBezTo>
                  <a:pt x="232" y="15"/>
                  <a:pt x="232" y="15"/>
                  <a:pt x="232" y="15"/>
                </a:cubicBezTo>
                <a:close/>
                <a:moveTo>
                  <a:pt x="226" y="15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5"/>
                  <a:pt x="226" y="15"/>
                </a:cubicBezTo>
                <a:close/>
                <a:moveTo>
                  <a:pt x="232" y="14"/>
                </a:moveTo>
                <a:cubicBezTo>
                  <a:pt x="232" y="14"/>
                  <a:pt x="232" y="14"/>
                  <a:pt x="231" y="14"/>
                </a:cubicBezTo>
                <a:cubicBezTo>
                  <a:pt x="231" y="14"/>
                  <a:pt x="232" y="14"/>
                  <a:pt x="232" y="14"/>
                </a:cubicBezTo>
                <a:close/>
                <a:moveTo>
                  <a:pt x="235" y="14"/>
                </a:moveTo>
                <a:cubicBezTo>
                  <a:pt x="235" y="14"/>
                  <a:pt x="235" y="15"/>
                  <a:pt x="235" y="15"/>
                </a:cubicBezTo>
                <a:cubicBezTo>
                  <a:pt x="235" y="15"/>
                  <a:pt x="235" y="14"/>
                  <a:pt x="235" y="14"/>
                </a:cubicBezTo>
                <a:cubicBezTo>
                  <a:pt x="235" y="14"/>
                  <a:pt x="235" y="14"/>
                  <a:pt x="235" y="14"/>
                </a:cubicBezTo>
                <a:close/>
                <a:moveTo>
                  <a:pt x="237" y="14"/>
                </a:moveTo>
                <a:cubicBezTo>
                  <a:pt x="237" y="14"/>
                  <a:pt x="237" y="14"/>
                  <a:pt x="237" y="14"/>
                </a:cubicBezTo>
                <a:cubicBezTo>
                  <a:pt x="237" y="14"/>
                  <a:pt x="237" y="14"/>
                  <a:pt x="237" y="14"/>
                </a:cubicBezTo>
                <a:close/>
                <a:moveTo>
                  <a:pt x="239" y="14"/>
                </a:moveTo>
                <a:cubicBezTo>
                  <a:pt x="239" y="14"/>
                  <a:pt x="239" y="14"/>
                  <a:pt x="239" y="14"/>
                </a:cubicBezTo>
                <a:cubicBezTo>
                  <a:pt x="239" y="14"/>
                  <a:pt x="239" y="14"/>
                  <a:pt x="239" y="14"/>
                </a:cubicBezTo>
                <a:close/>
                <a:moveTo>
                  <a:pt x="240" y="14"/>
                </a:moveTo>
                <a:cubicBezTo>
                  <a:pt x="240" y="14"/>
                  <a:pt x="239" y="14"/>
                  <a:pt x="239" y="14"/>
                </a:cubicBezTo>
                <a:cubicBezTo>
                  <a:pt x="239" y="14"/>
                  <a:pt x="239" y="14"/>
                  <a:pt x="240" y="14"/>
                </a:cubicBezTo>
                <a:close/>
                <a:moveTo>
                  <a:pt x="236" y="14"/>
                </a:moveTo>
                <a:cubicBezTo>
                  <a:pt x="236" y="14"/>
                  <a:pt x="236" y="13"/>
                  <a:pt x="236" y="14"/>
                </a:cubicBezTo>
                <a:cubicBezTo>
                  <a:pt x="236" y="14"/>
                  <a:pt x="236" y="14"/>
                  <a:pt x="236" y="14"/>
                </a:cubicBezTo>
                <a:close/>
                <a:moveTo>
                  <a:pt x="241" y="13"/>
                </a:moveTo>
                <a:cubicBezTo>
                  <a:pt x="241" y="13"/>
                  <a:pt x="241" y="13"/>
                  <a:pt x="241" y="13"/>
                </a:cubicBezTo>
                <a:cubicBezTo>
                  <a:pt x="241" y="13"/>
                  <a:pt x="241" y="13"/>
                  <a:pt x="241" y="13"/>
                </a:cubicBezTo>
                <a:close/>
                <a:moveTo>
                  <a:pt x="246" y="13"/>
                </a:moveTo>
                <a:cubicBezTo>
                  <a:pt x="246" y="13"/>
                  <a:pt x="246" y="14"/>
                  <a:pt x="246" y="14"/>
                </a:cubicBezTo>
                <a:cubicBezTo>
                  <a:pt x="246" y="13"/>
                  <a:pt x="246" y="13"/>
                  <a:pt x="246" y="13"/>
                </a:cubicBezTo>
                <a:close/>
                <a:moveTo>
                  <a:pt x="249" y="13"/>
                </a:moveTo>
                <a:cubicBezTo>
                  <a:pt x="249" y="14"/>
                  <a:pt x="248" y="15"/>
                  <a:pt x="249" y="13"/>
                </a:cubicBezTo>
                <a:cubicBezTo>
                  <a:pt x="249" y="13"/>
                  <a:pt x="248" y="13"/>
                  <a:pt x="249" y="13"/>
                </a:cubicBezTo>
                <a:close/>
                <a:moveTo>
                  <a:pt x="250" y="13"/>
                </a:moveTo>
                <a:cubicBezTo>
                  <a:pt x="251" y="13"/>
                  <a:pt x="250" y="13"/>
                  <a:pt x="250" y="13"/>
                </a:cubicBezTo>
                <a:cubicBezTo>
                  <a:pt x="250" y="13"/>
                  <a:pt x="250" y="13"/>
                  <a:pt x="250" y="13"/>
                </a:cubicBezTo>
                <a:close/>
                <a:moveTo>
                  <a:pt x="263" y="13"/>
                </a:moveTo>
                <a:cubicBezTo>
                  <a:pt x="263" y="13"/>
                  <a:pt x="263" y="14"/>
                  <a:pt x="262" y="14"/>
                </a:cubicBezTo>
                <a:cubicBezTo>
                  <a:pt x="262" y="14"/>
                  <a:pt x="262" y="13"/>
                  <a:pt x="263" y="13"/>
                </a:cubicBezTo>
                <a:close/>
                <a:moveTo>
                  <a:pt x="264" y="13"/>
                </a:moveTo>
                <a:cubicBezTo>
                  <a:pt x="264" y="13"/>
                  <a:pt x="264" y="13"/>
                  <a:pt x="264" y="13"/>
                </a:cubicBezTo>
                <a:cubicBezTo>
                  <a:pt x="264" y="13"/>
                  <a:pt x="264" y="13"/>
                  <a:pt x="264" y="13"/>
                </a:cubicBezTo>
                <a:close/>
                <a:moveTo>
                  <a:pt x="268" y="13"/>
                </a:moveTo>
                <a:cubicBezTo>
                  <a:pt x="268" y="13"/>
                  <a:pt x="268" y="14"/>
                  <a:pt x="268" y="14"/>
                </a:cubicBezTo>
                <a:cubicBezTo>
                  <a:pt x="268" y="13"/>
                  <a:pt x="268" y="13"/>
                  <a:pt x="268" y="13"/>
                </a:cubicBezTo>
                <a:close/>
                <a:moveTo>
                  <a:pt x="282" y="13"/>
                </a:moveTo>
                <a:cubicBezTo>
                  <a:pt x="282" y="13"/>
                  <a:pt x="282" y="14"/>
                  <a:pt x="282" y="14"/>
                </a:cubicBezTo>
                <a:cubicBezTo>
                  <a:pt x="282" y="13"/>
                  <a:pt x="282" y="13"/>
                  <a:pt x="282" y="13"/>
                </a:cubicBezTo>
                <a:close/>
                <a:moveTo>
                  <a:pt x="286" y="14"/>
                </a:moveTo>
                <a:cubicBezTo>
                  <a:pt x="286" y="15"/>
                  <a:pt x="285" y="14"/>
                  <a:pt x="286" y="14"/>
                </a:cubicBezTo>
                <a:cubicBezTo>
                  <a:pt x="286" y="14"/>
                  <a:pt x="285" y="14"/>
                  <a:pt x="286" y="14"/>
                </a:cubicBezTo>
                <a:close/>
                <a:moveTo>
                  <a:pt x="285" y="14"/>
                </a:moveTo>
                <a:cubicBezTo>
                  <a:pt x="285" y="14"/>
                  <a:pt x="285" y="14"/>
                  <a:pt x="285" y="14"/>
                </a:cubicBezTo>
                <a:cubicBezTo>
                  <a:pt x="285" y="14"/>
                  <a:pt x="285" y="14"/>
                  <a:pt x="285" y="14"/>
                </a:cubicBezTo>
                <a:close/>
                <a:moveTo>
                  <a:pt x="282" y="14"/>
                </a:moveTo>
                <a:cubicBezTo>
                  <a:pt x="282" y="15"/>
                  <a:pt x="282" y="14"/>
                  <a:pt x="282" y="14"/>
                </a:cubicBezTo>
                <a:close/>
                <a:moveTo>
                  <a:pt x="285" y="14"/>
                </a:moveTo>
                <a:cubicBezTo>
                  <a:pt x="285" y="14"/>
                  <a:pt x="284" y="14"/>
                  <a:pt x="284" y="14"/>
                </a:cubicBezTo>
                <a:cubicBezTo>
                  <a:pt x="284" y="14"/>
                  <a:pt x="284" y="14"/>
                  <a:pt x="285" y="14"/>
                </a:cubicBezTo>
                <a:close/>
                <a:moveTo>
                  <a:pt x="281" y="14"/>
                </a:moveTo>
                <a:cubicBezTo>
                  <a:pt x="281" y="14"/>
                  <a:pt x="281" y="14"/>
                  <a:pt x="281" y="14"/>
                </a:cubicBezTo>
                <a:cubicBezTo>
                  <a:pt x="281" y="14"/>
                  <a:pt x="281" y="15"/>
                  <a:pt x="281" y="14"/>
                </a:cubicBezTo>
                <a:close/>
                <a:moveTo>
                  <a:pt x="278" y="15"/>
                </a:moveTo>
                <a:cubicBezTo>
                  <a:pt x="278" y="13"/>
                  <a:pt x="278" y="13"/>
                  <a:pt x="278" y="15"/>
                </a:cubicBezTo>
                <a:cubicBezTo>
                  <a:pt x="278" y="14"/>
                  <a:pt x="279" y="15"/>
                  <a:pt x="278" y="15"/>
                </a:cubicBezTo>
                <a:close/>
                <a:moveTo>
                  <a:pt x="271" y="14"/>
                </a:moveTo>
                <a:cubicBezTo>
                  <a:pt x="271" y="14"/>
                  <a:pt x="272" y="15"/>
                  <a:pt x="271" y="14"/>
                </a:cubicBezTo>
                <a:close/>
                <a:moveTo>
                  <a:pt x="260" y="15"/>
                </a:moveTo>
                <a:cubicBezTo>
                  <a:pt x="260" y="15"/>
                  <a:pt x="260" y="15"/>
                  <a:pt x="260" y="14"/>
                </a:cubicBezTo>
                <a:cubicBezTo>
                  <a:pt x="260" y="14"/>
                  <a:pt x="260" y="15"/>
                  <a:pt x="260" y="15"/>
                </a:cubicBezTo>
                <a:close/>
                <a:moveTo>
                  <a:pt x="261" y="15"/>
                </a:moveTo>
                <a:cubicBezTo>
                  <a:pt x="261" y="15"/>
                  <a:pt x="261" y="15"/>
                  <a:pt x="261" y="15"/>
                </a:cubicBezTo>
                <a:cubicBezTo>
                  <a:pt x="261" y="15"/>
                  <a:pt x="260" y="15"/>
                  <a:pt x="261" y="15"/>
                </a:cubicBezTo>
                <a:close/>
                <a:moveTo>
                  <a:pt x="262" y="15"/>
                </a:move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lose/>
                <a:moveTo>
                  <a:pt x="259" y="15"/>
                </a:moveTo>
                <a:cubicBezTo>
                  <a:pt x="259" y="15"/>
                  <a:pt x="259" y="15"/>
                  <a:pt x="258" y="15"/>
                </a:cubicBezTo>
                <a:cubicBezTo>
                  <a:pt x="258" y="15"/>
                  <a:pt x="259" y="15"/>
                  <a:pt x="259" y="15"/>
                </a:cubicBezTo>
                <a:close/>
                <a:moveTo>
                  <a:pt x="259" y="15"/>
                </a:moveTo>
                <a:cubicBezTo>
                  <a:pt x="259" y="15"/>
                  <a:pt x="260" y="15"/>
                  <a:pt x="259" y="15"/>
                </a:cubicBezTo>
                <a:cubicBezTo>
                  <a:pt x="259" y="15"/>
                  <a:pt x="260" y="15"/>
                  <a:pt x="259" y="15"/>
                </a:cubicBezTo>
                <a:close/>
                <a:moveTo>
                  <a:pt x="261" y="15"/>
                </a:moveTo>
                <a:cubicBezTo>
                  <a:pt x="261" y="15"/>
                  <a:pt x="261" y="15"/>
                  <a:pt x="261" y="15"/>
                </a:cubicBezTo>
                <a:cubicBezTo>
                  <a:pt x="261" y="15"/>
                  <a:pt x="261" y="15"/>
                  <a:pt x="261" y="15"/>
                </a:cubicBezTo>
                <a:close/>
                <a:moveTo>
                  <a:pt x="254" y="15"/>
                </a:moveTo>
                <a:cubicBezTo>
                  <a:pt x="254" y="15"/>
                  <a:pt x="254" y="15"/>
                  <a:pt x="254" y="15"/>
                </a:cubicBezTo>
                <a:cubicBezTo>
                  <a:pt x="254" y="15"/>
                  <a:pt x="254" y="15"/>
                  <a:pt x="254" y="15"/>
                </a:cubicBezTo>
                <a:close/>
                <a:moveTo>
                  <a:pt x="262" y="15"/>
                </a:moveTo>
                <a:cubicBezTo>
                  <a:pt x="262" y="15"/>
                  <a:pt x="261" y="16"/>
                  <a:pt x="261" y="16"/>
                </a:cubicBezTo>
                <a:cubicBezTo>
                  <a:pt x="261" y="15"/>
                  <a:pt x="261" y="15"/>
                  <a:pt x="262" y="15"/>
                </a:cubicBezTo>
                <a:close/>
                <a:moveTo>
                  <a:pt x="261" y="16"/>
                </a:moveTo>
                <a:cubicBezTo>
                  <a:pt x="260" y="17"/>
                  <a:pt x="260" y="15"/>
                  <a:pt x="259" y="16"/>
                </a:cubicBezTo>
                <a:cubicBezTo>
                  <a:pt x="260" y="16"/>
                  <a:pt x="260" y="16"/>
                  <a:pt x="261" y="16"/>
                </a:cubicBezTo>
                <a:cubicBezTo>
                  <a:pt x="260" y="17"/>
                  <a:pt x="261" y="15"/>
                  <a:pt x="261" y="16"/>
                </a:cubicBezTo>
                <a:close/>
                <a:moveTo>
                  <a:pt x="263" y="16"/>
                </a:moveTo>
                <a:cubicBezTo>
                  <a:pt x="263" y="16"/>
                  <a:pt x="263" y="15"/>
                  <a:pt x="263" y="15"/>
                </a:cubicBezTo>
                <a:cubicBezTo>
                  <a:pt x="263" y="16"/>
                  <a:pt x="263" y="16"/>
                  <a:pt x="263" y="16"/>
                </a:cubicBezTo>
                <a:close/>
                <a:moveTo>
                  <a:pt x="265" y="15"/>
                </a:moveTo>
                <a:cubicBezTo>
                  <a:pt x="265" y="15"/>
                  <a:pt x="265" y="15"/>
                  <a:pt x="264" y="15"/>
                </a:cubicBezTo>
                <a:cubicBezTo>
                  <a:pt x="264" y="15"/>
                  <a:pt x="265" y="15"/>
                  <a:pt x="265" y="15"/>
                </a:cubicBezTo>
                <a:close/>
                <a:moveTo>
                  <a:pt x="264" y="15"/>
                </a:moveTo>
                <a:cubicBezTo>
                  <a:pt x="264" y="15"/>
                  <a:pt x="264" y="16"/>
                  <a:pt x="263" y="16"/>
                </a:cubicBezTo>
                <a:cubicBezTo>
                  <a:pt x="263" y="15"/>
                  <a:pt x="264" y="15"/>
                  <a:pt x="264" y="15"/>
                </a:cubicBezTo>
                <a:close/>
                <a:moveTo>
                  <a:pt x="269" y="15"/>
                </a:moveTo>
                <a:cubicBezTo>
                  <a:pt x="269" y="15"/>
                  <a:pt x="269" y="15"/>
                  <a:pt x="269" y="15"/>
                </a:cubicBezTo>
                <a:cubicBezTo>
                  <a:pt x="269" y="15"/>
                  <a:pt x="269" y="15"/>
                  <a:pt x="269" y="15"/>
                </a:cubicBezTo>
                <a:close/>
                <a:moveTo>
                  <a:pt x="272" y="16"/>
                </a:moveTo>
                <a:cubicBezTo>
                  <a:pt x="272" y="16"/>
                  <a:pt x="273" y="15"/>
                  <a:pt x="272" y="16"/>
                </a:cubicBezTo>
                <a:close/>
                <a:moveTo>
                  <a:pt x="263" y="15"/>
                </a:moveTo>
                <a:cubicBezTo>
                  <a:pt x="263" y="15"/>
                  <a:pt x="263" y="15"/>
                  <a:pt x="263" y="15"/>
                </a:cubicBezTo>
                <a:cubicBezTo>
                  <a:pt x="263" y="15"/>
                  <a:pt x="263" y="15"/>
                  <a:pt x="263" y="15"/>
                </a:cubicBezTo>
                <a:close/>
                <a:moveTo>
                  <a:pt x="281" y="16"/>
                </a:moveTo>
                <a:cubicBezTo>
                  <a:pt x="281" y="16"/>
                  <a:pt x="281" y="16"/>
                  <a:pt x="281" y="16"/>
                </a:cubicBezTo>
                <a:cubicBezTo>
                  <a:pt x="281" y="16"/>
                  <a:pt x="281" y="16"/>
                  <a:pt x="281" y="16"/>
                </a:cubicBezTo>
                <a:close/>
                <a:moveTo>
                  <a:pt x="281" y="16"/>
                </a:moveTo>
                <a:cubicBezTo>
                  <a:pt x="281" y="16"/>
                  <a:pt x="281" y="16"/>
                  <a:pt x="281" y="16"/>
                </a:cubicBezTo>
                <a:cubicBezTo>
                  <a:pt x="281" y="16"/>
                  <a:pt x="281" y="16"/>
                  <a:pt x="281" y="16"/>
                </a:cubicBezTo>
                <a:close/>
                <a:moveTo>
                  <a:pt x="282" y="16"/>
                </a:moveTo>
                <a:cubicBezTo>
                  <a:pt x="282" y="16"/>
                  <a:pt x="282" y="16"/>
                  <a:pt x="282" y="16"/>
                </a:cubicBezTo>
                <a:cubicBezTo>
                  <a:pt x="282" y="16"/>
                  <a:pt x="282" y="16"/>
                  <a:pt x="282" y="16"/>
                </a:cubicBezTo>
                <a:close/>
                <a:moveTo>
                  <a:pt x="279" y="16"/>
                </a:moveTo>
                <a:cubicBezTo>
                  <a:pt x="279" y="16"/>
                  <a:pt x="279" y="16"/>
                  <a:pt x="279" y="16"/>
                </a:cubicBezTo>
                <a:cubicBezTo>
                  <a:pt x="279" y="16"/>
                  <a:pt x="279" y="16"/>
                  <a:pt x="279" y="16"/>
                </a:cubicBezTo>
                <a:close/>
                <a:moveTo>
                  <a:pt x="283" y="16"/>
                </a:moveTo>
                <a:cubicBezTo>
                  <a:pt x="283" y="16"/>
                  <a:pt x="283" y="16"/>
                  <a:pt x="283" y="16"/>
                </a:cubicBezTo>
                <a:cubicBezTo>
                  <a:pt x="283" y="16"/>
                  <a:pt x="283" y="16"/>
                  <a:pt x="283" y="16"/>
                </a:cubicBezTo>
                <a:close/>
                <a:moveTo>
                  <a:pt x="288" y="16"/>
                </a:moveTo>
                <a:cubicBezTo>
                  <a:pt x="288" y="16"/>
                  <a:pt x="288" y="16"/>
                  <a:pt x="288" y="16"/>
                </a:cubicBezTo>
                <a:cubicBezTo>
                  <a:pt x="288" y="16"/>
                  <a:pt x="288" y="16"/>
                  <a:pt x="288" y="16"/>
                </a:cubicBezTo>
                <a:close/>
                <a:moveTo>
                  <a:pt x="280" y="16"/>
                </a:moveTo>
                <a:cubicBezTo>
                  <a:pt x="280" y="16"/>
                  <a:pt x="280" y="16"/>
                  <a:pt x="280" y="16"/>
                </a:cubicBezTo>
                <a:cubicBezTo>
                  <a:pt x="280" y="16"/>
                  <a:pt x="280" y="16"/>
                  <a:pt x="280" y="16"/>
                </a:cubicBezTo>
                <a:close/>
                <a:moveTo>
                  <a:pt x="279" y="16"/>
                </a:moveTo>
                <a:cubicBezTo>
                  <a:pt x="279" y="16"/>
                  <a:pt x="279" y="16"/>
                  <a:pt x="279" y="16"/>
                </a:cubicBezTo>
                <a:cubicBezTo>
                  <a:pt x="279" y="16"/>
                  <a:pt x="279" y="17"/>
                  <a:pt x="279" y="16"/>
                </a:cubicBezTo>
                <a:close/>
                <a:moveTo>
                  <a:pt x="280" y="17"/>
                </a:moveTo>
                <a:cubicBezTo>
                  <a:pt x="280" y="17"/>
                  <a:pt x="279" y="17"/>
                  <a:pt x="280" y="16"/>
                </a:cubicBezTo>
                <a:cubicBezTo>
                  <a:pt x="280" y="16"/>
                  <a:pt x="280" y="17"/>
                  <a:pt x="280" y="17"/>
                </a:cubicBezTo>
                <a:close/>
                <a:moveTo>
                  <a:pt x="281" y="17"/>
                </a:moveTo>
                <a:cubicBezTo>
                  <a:pt x="281" y="17"/>
                  <a:pt x="281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lose/>
                <a:moveTo>
                  <a:pt x="280" y="17"/>
                </a:moveTo>
                <a:cubicBezTo>
                  <a:pt x="281" y="16"/>
                  <a:pt x="280" y="17"/>
                  <a:pt x="280" y="17"/>
                </a:cubicBezTo>
                <a:close/>
                <a:moveTo>
                  <a:pt x="271" y="17"/>
                </a:move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8" y="17"/>
                </a:moveTo>
                <a:cubicBezTo>
                  <a:pt x="267" y="17"/>
                  <a:pt x="268" y="17"/>
                  <a:pt x="268" y="17"/>
                </a:cubicBezTo>
                <a:cubicBezTo>
                  <a:pt x="268" y="17"/>
                  <a:pt x="268" y="18"/>
                  <a:pt x="268" y="17"/>
                </a:cubicBezTo>
                <a:close/>
                <a:moveTo>
                  <a:pt x="266" y="17"/>
                </a:moveTo>
                <a:cubicBezTo>
                  <a:pt x="266" y="17"/>
                  <a:pt x="266" y="17"/>
                  <a:pt x="266" y="17"/>
                </a:cubicBezTo>
                <a:cubicBezTo>
                  <a:pt x="266" y="17"/>
                  <a:pt x="266" y="17"/>
                  <a:pt x="266" y="17"/>
                </a:cubicBezTo>
                <a:close/>
                <a:moveTo>
                  <a:pt x="265" y="17"/>
                </a:moveTo>
                <a:cubicBezTo>
                  <a:pt x="265" y="18"/>
                  <a:pt x="265" y="17"/>
                  <a:pt x="265" y="17"/>
                </a:cubicBezTo>
                <a:cubicBezTo>
                  <a:pt x="265" y="17"/>
                  <a:pt x="265" y="17"/>
                  <a:pt x="265" y="17"/>
                </a:cubicBezTo>
                <a:close/>
                <a:moveTo>
                  <a:pt x="264" y="18"/>
                </a:moveTo>
                <a:cubicBezTo>
                  <a:pt x="263" y="18"/>
                  <a:pt x="264" y="18"/>
                  <a:pt x="264" y="18"/>
                </a:cubicBezTo>
                <a:cubicBezTo>
                  <a:pt x="264" y="18"/>
                  <a:pt x="264" y="17"/>
                  <a:pt x="264" y="18"/>
                </a:cubicBezTo>
                <a:close/>
                <a:moveTo>
                  <a:pt x="263" y="18"/>
                </a:moveTo>
                <a:cubicBezTo>
                  <a:pt x="263" y="18"/>
                  <a:pt x="263" y="17"/>
                  <a:pt x="263" y="17"/>
                </a:cubicBezTo>
                <a:cubicBezTo>
                  <a:pt x="263" y="17"/>
                  <a:pt x="263" y="18"/>
                  <a:pt x="263" y="18"/>
                </a:cubicBezTo>
                <a:close/>
                <a:moveTo>
                  <a:pt x="263" y="17"/>
                </a:moveTo>
                <a:cubicBezTo>
                  <a:pt x="263" y="17"/>
                  <a:pt x="263" y="17"/>
                  <a:pt x="263" y="17"/>
                </a:cubicBezTo>
                <a:cubicBezTo>
                  <a:pt x="263" y="17"/>
                  <a:pt x="263" y="17"/>
                  <a:pt x="263" y="17"/>
                </a:cubicBezTo>
                <a:close/>
                <a:moveTo>
                  <a:pt x="258" y="17"/>
                </a:moveTo>
                <a:cubicBezTo>
                  <a:pt x="258" y="17"/>
                  <a:pt x="258" y="17"/>
                  <a:pt x="258" y="17"/>
                </a:cubicBezTo>
                <a:cubicBezTo>
                  <a:pt x="258" y="17"/>
                  <a:pt x="258" y="17"/>
                  <a:pt x="258" y="17"/>
                </a:cubicBezTo>
                <a:close/>
                <a:moveTo>
                  <a:pt x="258" y="17"/>
                </a:moveTo>
                <a:cubicBezTo>
                  <a:pt x="258" y="17"/>
                  <a:pt x="258" y="17"/>
                  <a:pt x="258" y="17"/>
                </a:cubicBezTo>
                <a:cubicBezTo>
                  <a:pt x="258" y="17"/>
                  <a:pt x="258" y="17"/>
                  <a:pt x="258" y="17"/>
                </a:cubicBezTo>
                <a:close/>
                <a:moveTo>
                  <a:pt x="242" y="17"/>
                </a:moveTo>
                <a:cubicBezTo>
                  <a:pt x="242" y="17"/>
                  <a:pt x="242" y="17"/>
                  <a:pt x="242" y="17"/>
                </a:cubicBezTo>
                <a:cubicBezTo>
                  <a:pt x="242" y="17"/>
                  <a:pt x="242" y="17"/>
                  <a:pt x="242" y="17"/>
                </a:cubicBezTo>
                <a:close/>
                <a:moveTo>
                  <a:pt x="246" y="17"/>
                </a:moveTo>
                <a:cubicBezTo>
                  <a:pt x="246" y="17"/>
                  <a:pt x="246" y="17"/>
                  <a:pt x="246" y="17"/>
                </a:cubicBezTo>
                <a:cubicBezTo>
                  <a:pt x="246" y="17"/>
                  <a:pt x="246" y="17"/>
                  <a:pt x="246" y="17"/>
                </a:cubicBezTo>
                <a:close/>
                <a:moveTo>
                  <a:pt x="243" y="17"/>
                </a:moveTo>
                <a:cubicBezTo>
                  <a:pt x="243" y="17"/>
                  <a:pt x="243" y="17"/>
                  <a:pt x="243" y="17"/>
                </a:cubicBezTo>
                <a:cubicBezTo>
                  <a:pt x="243" y="17"/>
                  <a:pt x="243" y="17"/>
                  <a:pt x="243" y="17"/>
                </a:cubicBezTo>
                <a:close/>
                <a:moveTo>
                  <a:pt x="244" y="17"/>
                </a:moveTo>
                <a:cubicBezTo>
                  <a:pt x="244" y="17"/>
                  <a:pt x="244" y="17"/>
                  <a:pt x="244" y="17"/>
                </a:cubicBezTo>
                <a:cubicBezTo>
                  <a:pt x="244" y="17"/>
                  <a:pt x="244" y="17"/>
                  <a:pt x="244" y="17"/>
                </a:cubicBezTo>
                <a:close/>
                <a:moveTo>
                  <a:pt x="248" y="17"/>
                </a:moveTo>
                <a:cubicBezTo>
                  <a:pt x="248" y="17"/>
                  <a:pt x="247" y="18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lose/>
                <a:moveTo>
                  <a:pt x="242" y="16"/>
                </a:moveTo>
                <a:cubicBezTo>
                  <a:pt x="242" y="16"/>
                  <a:pt x="243" y="17"/>
                  <a:pt x="242" y="16"/>
                </a:cubicBezTo>
                <a:close/>
                <a:moveTo>
                  <a:pt x="242" y="16"/>
                </a:moveTo>
                <a:cubicBezTo>
                  <a:pt x="242" y="16"/>
                  <a:pt x="242" y="16"/>
                  <a:pt x="242" y="16"/>
                </a:cubicBezTo>
                <a:cubicBezTo>
                  <a:pt x="242" y="16"/>
                  <a:pt x="242" y="17"/>
                  <a:pt x="242" y="16"/>
                </a:cubicBezTo>
                <a:close/>
                <a:moveTo>
                  <a:pt x="240" y="16"/>
                </a:moveTo>
                <a:cubicBezTo>
                  <a:pt x="240" y="16"/>
                  <a:pt x="240" y="16"/>
                  <a:pt x="240" y="16"/>
                </a:cubicBezTo>
                <a:cubicBezTo>
                  <a:pt x="240" y="16"/>
                  <a:pt x="240" y="16"/>
                  <a:pt x="240" y="16"/>
                </a:cubicBezTo>
                <a:close/>
                <a:moveTo>
                  <a:pt x="240" y="16"/>
                </a:moveTo>
                <a:cubicBezTo>
                  <a:pt x="240" y="16"/>
                  <a:pt x="240" y="16"/>
                  <a:pt x="240" y="16"/>
                </a:cubicBezTo>
                <a:cubicBezTo>
                  <a:pt x="240" y="16"/>
                  <a:pt x="240" y="16"/>
                  <a:pt x="240" y="16"/>
                </a:cubicBezTo>
                <a:close/>
                <a:moveTo>
                  <a:pt x="240" y="15"/>
                </a:moveTo>
                <a:cubicBezTo>
                  <a:pt x="240" y="15"/>
                  <a:pt x="240" y="16"/>
                  <a:pt x="240" y="16"/>
                </a:cubicBezTo>
                <a:cubicBezTo>
                  <a:pt x="240" y="16"/>
                  <a:pt x="240" y="16"/>
                  <a:pt x="240" y="15"/>
                </a:cubicBezTo>
                <a:close/>
                <a:moveTo>
                  <a:pt x="235" y="15"/>
                </a:moveTo>
                <a:cubicBezTo>
                  <a:pt x="235" y="15"/>
                  <a:pt x="235" y="15"/>
                  <a:pt x="235" y="15"/>
                </a:cubicBezTo>
                <a:cubicBezTo>
                  <a:pt x="235" y="15"/>
                  <a:pt x="235" y="15"/>
                  <a:pt x="235" y="15"/>
                </a:cubicBezTo>
                <a:close/>
                <a:moveTo>
                  <a:pt x="226" y="15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5"/>
                  <a:pt x="226" y="15"/>
                </a:cubicBezTo>
                <a:close/>
                <a:moveTo>
                  <a:pt x="225" y="15"/>
                </a:moveTo>
                <a:cubicBezTo>
                  <a:pt x="225" y="14"/>
                  <a:pt x="225" y="15"/>
                  <a:pt x="225" y="15"/>
                </a:cubicBezTo>
                <a:cubicBezTo>
                  <a:pt x="225" y="15"/>
                  <a:pt x="225" y="15"/>
                  <a:pt x="225" y="15"/>
                </a:cubicBezTo>
                <a:close/>
                <a:moveTo>
                  <a:pt x="221" y="14"/>
                </a:moveTo>
                <a:cubicBezTo>
                  <a:pt x="221" y="14"/>
                  <a:pt x="221" y="15"/>
                  <a:pt x="221" y="15"/>
                </a:cubicBezTo>
                <a:cubicBezTo>
                  <a:pt x="221" y="15"/>
                  <a:pt x="221" y="15"/>
                  <a:pt x="221" y="14"/>
                </a:cubicBezTo>
                <a:close/>
                <a:moveTo>
                  <a:pt x="218" y="15"/>
                </a:moveTo>
                <a:cubicBezTo>
                  <a:pt x="218" y="15"/>
                  <a:pt x="217" y="15"/>
                  <a:pt x="218" y="15"/>
                </a:cubicBezTo>
                <a:cubicBezTo>
                  <a:pt x="218" y="15"/>
                  <a:pt x="218" y="15"/>
                  <a:pt x="218" y="15"/>
                </a:cubicBezTo>
                <a:close/>
                <a:moveTo>
                  <a:pt x="224" y="14"/>
                </a:moveTo>
                <a:cubicBezTo>
                  <a:pt x="224" y="15"/>
                  <a:pt x="224" y="14"/>
                  <a:pt x="224" y="14"/>
                </a:cubicBezTo>
                <a:cubicBezTo>
                  <a:pt x="224" y="15"/>
                  <a:pt x="224" y="14"/>
                  <a:pt x="224" y="14"/>
                </a:cubicBezTo>
                <a:close/>
                <a:moveTo>
                  <a:pt x="225" y="13"/>
                </a:moveTo>
                <a:cubicBezTo>
                  <a:pt x="228" y="14"/>
                  <a:pt x="224" y="16"/>
                  <a:pt x="225" y="13"/>
                </a:cubicBezTo>
                <a:cubicBezTo>
                  <a:pt x="227" y="14"/>
                  <a:pt x="225" y="14"/>
                  <a:pt x="225" y="13"/>
                </a:cubicBezTo>
                <a:close/>
                <a:moveTo>
                  <a:pt x="224" y="13"/>
                </a:moveTo>
                <a:cubicBezTo>
                  <a:pt x="223" y="13"/>
                  <a:pt x="224" y="14"/>
                  <a:pt x="224" y="13"/>
                </a:cubicBezTo>
                <a:close/>
                <a:moveTo>
                  <a:pt x="224" y="12"/>
                </a:moveTo>
                <a:cubicBezTo>
                  <a:pt x="224" y="12"/>
                  <a:pt x="224" y="12"/>
                  <a:pt x="224" y="12"/>
                </a:cubicBezTo>
                <a:cubicBezTo>
                  <a:pt x="224" y="12"/>
                  <a:pt x="224" y="12"/>
                  <a:pt x="224" y="12"/>
                </a:cubicBezTo>
                <a:close/>
                <a:moveTo>
                  <a:pt x="225" y="12"/>
                </a:moveTo>
                <a:cubicBezTo>
                  <a:pt x="225" y="12"/>
                  <a:pt x="225" y="12"/>
                  <a:pt x="225" y="12"/>
                </a:cubicBezTo>
                <a:cubicBezTo>
                  <a:pt x="225" y="12"/>
                  <a:pt x="225" y="12"/>
                  <a:pt x="225" y="12"/>
                </a:cubicBezTo>
                <a:close/>
                <a:moveTo>
                  <a:pt x="225" y="12"/>
                </a:moveTo>
                <a:cubicBezTo>
                  <a:pt x="225" y="12"/>
                  <a:pt x="225" y="12"/>
                  <a:pt x="225" y="12"/>
                </a:cubicBezTo>
                <a:cubicBezTo>
                  <a:pt x="225" y="12"/>
                  <a:pt x="225" y="12"/>
                  <a:pt x="225" y="12"/>
                </a:cubicBezTo>
                <a:close/>
                <a:moveTo>
                  <a:pt x="226" y="12"/>
                </a:moveTo>
                <a:cubicBezTo>
                  <a:pt x="223" y="14"/>
                  <a:pt x="226" y="12"/>
                  <a:pt x="226" y="12"/>
                </a:cubicBezTo>
                <a:cubicBezTo>
                  <a:pt x="227" y="12"/>
                  <a:pt x="226" y="12"/>
                  <a:pt x="226" y="12"/>
                </a:cubicBezTo>
                <a:close/>
                <a:moveTo>
                  <a:pt x="227" y="12"/>
                </a:moveTo>
                <a:cubicBezTo>
                  <a:pt x="227" y="12"/>
                  <a:pt x="227" y="12"/>
                  <a:pt x="227" y="12"/>
                </a:cubicBezTo>
                <a:cubicBezTo>
                  <a:pt x="227" y="12"/>
                  <a:pt x="227" y="12"/>
                  <a:pt x="227" y="12"/>
                </a:cubicBezTo>
                <a:close/>
                <a:moveTo>
                  <a:pt x="225" y="11"/>
                </a:moveTo>
                <a:cubicBezTo>
                  <a:pt x="224" y="11"/>
                  <a:pt x="225" y="11"/>
                  <a:pt x="225" y="11"/>
                </a:cubicBezTo>
                <a:cubicBezTo>
                  <a:pt x="224" y="11"/>
                  <a:pt x="225" y="11"/>
                  <a:pt x="225" y="11"/>
                </a:cubicBezTo>
                <a:close/>
                <a:moveTo>
                  <a:pt x="225" y="11"/>
                </a:moveTo>
                <a:cubicBezTo>
                  <a:pt x="224" y="11"/>
                  <a:pt x="225" y="12"/>
                  <a:pt x="225" y="11"/>
                </a:cubicBezTo>
                <a:cubicBezTo>
                  <a:pt x="225" y="11"/>
                  <a:pt x="225" y="11"/>
                  <a:pt x="225" y="11"/>
                </a:cubicBezTo>
                <a:close/>
                <a:moveTo>
                  <a:pt x="226" y="11"/>
                </a:moveTo>
                <a:cubicBezTo>
                  <a:pt x="226" y="11"/>
                  <a:pt x="226" y="11"/>
                  <a:pt x="226" y="11"/>
                </a:cubicBezTo>
                <a:cubicBezTo>
                  <a:pt x="226" y="11"/>
                  <a:pt x="226" y="11"/>
                  <a:pt x="226" y="11"/>
                </a:cubicBezTo>
                <a:close/>
                <a:moveTo>
                  <a:pt x="226" y="12"/>
                </a:moveTo>
                <a:cubicBezTo>
                  <a:pt x="225" y="11"/>
                  <a:pt x="225" y="11"/>
                  <a:pt x="226" y="12"/>
                </a:cubicBezTo>
                <a:cubicBezTo>
                  <a:pt x="226" y="12"/>
                  <a:pt x="226" y="11"/>
                  <a:pt x="226" y="12"/>
                </a:cubicBezTo>
                <a:close/>
                <a:moveTo>
                  <a:pt x="228" y="12"/>
                </a:moveTo>
                <a:cubicBezTo>
                  <a:pt x="228" y="12"/>
                  <a:pt x="228" y="12"/>
                  <a:pt x="228" y="12"/>
                </a:cubicBezTo>
                <a:cubicBezTo>
                  <a:pt x="228" y="11"/>
                  <a:pt x="228" y="11"/>
                  <a:pt x="228" y="12"/>
                </a:cubicBezTo>
                <a:close/>
                <a:moveTo>
                  <a:pt x="227" y="12"/>
                </a:moveTo>
                <a:cubicBezTo>
                  <a:pt x="227" y="12"/>
                  <a:pt x="227" y="12"/>
                  <a:pt x="227" y="12"/>
                </a:cubicBezTo>
                <a:cubicBezTo>
                  <a:pt x="227" y="12"/>
                  <a:pt x="227" y="11"/>
                  <a:pt x="227" y="12"/>
                </a:cubicBezTo>
                <a:close/>
                <a:moveTo>
                  <a:pt x="229" y="11"/>
                </a:moveTo>
                <a:cubicBezTo>
                  <a:pt x="229" y="11"/>
                  <a:pt x="229" y="12"/>
                  <a:pt x="229" y="11"/>
                </a:cubicBezTo>
                <a:cubicBezTo>
                  <a:pt x="229" y="12"/>
                  <a:pt x="229" y="11"/>
                  <a:pt x="229" y="11"/>
                </a:cubicBezTo>
                <a:close/>
                <a:moveTo>
                  <a:pt x="231" y="12"/>
                </a:moveTo>
                <a:cubicBezTo>
                  <a:pt x="230" y="12"/>
                  <a:pt x="229" y="11"/>
                  <a:pt x="230" y="11"/>
                </a:cubicBezTo>
                <a:cubicBezTo>
                  <a:pt x="230" y="12"/>
                  <a:pt x="230" y="12"/>
                  <a:pt x="231" y="12"/>
                </a:cubicBezTo>
                <a:cubicBezTo>
                  <a:pt x="230" y="12"/>
                  <a:pt x="231" y="12"/>
                  <a:pt x="231" y="12"/>
                </a:cubicBezTo>
                <a:close/>
                <a:moveTo>
                  <a:pt x="233" y="12"/>
                </a:moveTo>
                <a:cubicBezTo>
                  <a:pt x="233" y="12"/>
                  <a:pt x="232" y="12"/>
                  <a:pt x="233" y="12"/>
                </a:cubicBezTo>
                <a:cubicBezTo>
                  <a:pt x="233" y="12"/>
                  <a:pt x="233" y="12"/>
                  <a:pt x="233" y="12"/>
                </a:cubicBezTo>
                <a:close/>
                <a:moveTo>
                  <a:pt x="236" y="11"/>
                </a:moveTo>
                <a:cubicBezTo>
                  <a:pt x="237" y="11"/>
                  <a:pt x="237" y="12"/>
                  <a:pt x="237" y="12"/>
                </a:cubicBezTo>
                <a:cubicBezTo>
                  <a:pt x="237" y="12"/>
                  <a:pt x="236" y="11"/>
                  <a:pt x="236" y="11"/>
                </a:cubicBezTo>
                <a:close/>
                <a:moveTo>
                  <a:pt x="237" y="11"/>
                </a:moveTo>
                <a:cubicBezTo>
                  <a:pt x="238" y="11"/>
                  <a:pt x="237" y="12"/>
                  <a:pt x="237" y="12"/>
                </a:cubicBezTo>
                <a:cubicBezTo>
                  <a:pt x="237" y="11"/>
                  <a:pt x="237" y="11"/>
                  <a:pt x="237" y="11"/>
                </a:cubicBezTo>
                <a:close/>
                <a:moveTo>
                  <a:pt x="239" y="11"/>
                </a:moveTo>
                <a:cubicBezTo>
                  <a:pt x="239" y="11"/>
                  <a:pt x="238" y="11"/>
                  <a:pt x="238" y="11"/>
                </a:cubicBezTo>
                <a:cubicBezTo>
                  <a:pt x="238" y="11"/>
                  <a:pt x="238" y="11"/>
                  <a:pt x="239" y="11"/>
                </a:cubicBezTo>
                <a:close/>
                <a:moveTo>
                  <a:pt x="237" y="11"/>
                </a:moveTo>
                <a:cubicBezTo>
                  <a:pt x="237" y="11"/>
                  <a:pt x="237" y="11"/>
                  <a:pt x="237" y="11"/>
                </a:cubicBezTo>
                <a:cubicBezTo>
                  <a:pt x="237" y="11"/>
                  <a:pt x="237" y="11"/>
                  <a:pt x="237" y="11"/>
                </a:cubicBezTo>
                <a:close/>
                <a:moveTo>
                  <a:pt x="241" y="11"/>
                </a:moveTo>
                <a:cubicBezTo>
                  <a:pt x="241" y="11"/>
                  <a:pt x="242" y="11"/>
                  <a:pt x="242" y="11"/>
                </a:cubicBezTo>
                <a:cubicBezTo>
                  <a:pt x="241" y="11"/>
                  <a:pt x="241" y="11"/>
                  <a:pt x="241" y="11"/>
                </a:cubicBezTo>
                <a:close/>
                <a:moveTo>
                  <a:pt x="241" y="11"/>
                </a:moveTo>
                <a:cubicBezTo>
                  <a:pt x="241" y="11"/>
                  <a:pt x="241" y="11"/>
                  <a:pt x="241" y="11"/>
                </a:cubicBezTo>
                <a:cubicBezTo>
                  <a:pt x="241" y="11"/>
                  <a:pt x="241" y="11"/>
                  <a:pt x="241" y="11"/>
                </a:cubicBezTo>
                <a:close/>
                <a:moveTo>
                  <a:pt x="240" y="11"/>
                </a:moveTo>
                <a:cubicBezTo>
                  <a:pt x="240" y="11"/>
                  <a:pt x="240" y="11"/>
                  <a:pt x="240" y="11"/>
                </a:cubicBezTo>
                <a:cubicBezTo>
                  <a:pt x="240" y="11"/>
                  <a:pt x="240" y="11"/>
                  <a:pt x="240" y="11"/>
                </a:cubicBezTo>
                <a:close/>
                <a:moveTo>
                  <a:pt x="239" y="11"/>
                </a:moveTo>
                <a:cubicBezTo>
                  <a:pt x="239" y="11"/>
                  <a:pt x="239" y="11"/>
                  <a:pt x="239" y="11"/>
                </a:cubicBezTo>
                <a:cubicBezTo>
                  <a:pt x="239" y="11"/>
                  <a:pt x="239" y="11"/>
                  <a:pt x="239" y="11"/>
                </a:cubicBezTo>
                <a:close/>
                <a:moveTo>
                  <a:pt x="241" y="11"/>
                </a:moveTo>
                <a:cubicBezTo>
                  <a:pt x="241" y="11"/>
                  <a:pt x="241" y="11"/>
                  <a:pt x="241" y="11"/>
                </a:cubicBezTo>
                <a:cubicBezTo>
                  <a:pt x="242" y="11"/>
                  <a:pt x="241" y="11"/>
                  <a:pt x="241" y="11"/>
                </a:cubicBezTo>
                <a:close/>
                <a:moveTo>
                  <a:pt x="241" y="11"/>
                </a:moveTo>
                <a:cubicBezTo>
                  <a:pt x="240" y="11"/>
                  <a:pt x="241" y="11"/>
                  <a:pt x="241" y="11"/>
                </a:cubicBezTo>
                <a:cubicBezTo>
                  <a:pt x="241" y="11"/>
                  <a:pt x="241" y="12"/>
                  <a:pt x="241" y="11"/>
                </a:cubicBezTo>
                <a:close/>
                <a:moveTo>
                  <a:pt x="240" y="12"/>
                </a:moveTo>
                <a:cubicBezTo>
                  <a:pt x="240" y="12"/>
                  <a:pt x="240" y="11"/>
                  <a:pt x="240" y="11"/>
                </a:cubicBezTo>
                <a:cubicBezTo>
                  <a:pt x="240" y="12"/>
                  <a:pt x="240" y="12"/>
                  <a:pt x="240" y="12"/>
                </a:cubicBezTo>
                <a:close/>
                <a:moveTo>
                  <a:pt x="242" y="12"/>
                </a:moveTo>
                <a:cubicBezTo>
                  <a:pt x="242" y="12"/>
                  <a:pt x="242" y="11"/>
                  <a:pt x="242" y="12"/>
                </a:cubicBezTo>
                <a:cubicBezTo>
                  <a:pt x="242" y="12"/>
                  <a:pt x="242" y="12"/>
                  <a:pt x="242" y="12"/>
                </a:cubicBezTo>
                <a:close/>
                <a:moveTo>
                  <a:pt x="239" y="12"/>
                </a:moveTo>
                <a:cubicBezTo>
                  <a:pt x="240" y="12"/>
                  <a:pt x="239" y="12"/>
                  <a:pt x="239" y="12"/>
                </a:cubicBezTo>
                <a:cubicBezTo>
                  <a:pt x="239" y="12"/>
                  <a:pt x="239" y="12"/>
                  <a:pt x="239" y="12"/>
                </a:cubicBezTo>
                <a:cubicBezTo>
                  <a:pt x="240" y="12"/>
                  <a:pt x="239" y="12"/>
                  <a:pt x="239" y="12"/>
                </a:cubicBezTo>
                <a:close/>
                <a:moveTo>
                  <a:pt x="240" y="12"/>
                </a:moveTo>
                <a:cubicBezTo>
                  <a:pt x="240" y="12"/>
                  <a:pt x="241" y="12"/>
                  <a:pt x="240" y="12"/>
                </a:cubicBezTo>
                <a:cubicBezTo>
                  <a:pt x="240" y="12"/>
                  <a:pt x="240" y="12"/>
                  <a:pt x="240" y="12"/>
                </a:cubicBezTo>
                <a:close/>
                <a:moveTo>
                  <a:pt x="241" y="12"/>
                </a:moveTo>
                <a:cubicBezTo>
                  <a:pt x="241" y="12"/>
                  <a:pt x="241" y="12"/>
                  <a:pt x="241" y="12"/>
                </a:cubicBezTo>
                <a:cubicBezTo>
                  <a:pt x="241" y="12"/>
                  <a:pt x="241" y="12"/>
                  <a:pt x="241" y="12"/>
                </a:cubicBezTo>
                <a:close/>
                <a:moveTo>
                  <a:pt x="243" y="12"/>
                </a:moveTo>
                <a:cubicBezTo>
                  <a:pt x="242" y="12"/>
                  <a:pt x="243" y="12"/>
                  <a:pt x="243" y="12"/>
                </a:cubicBezTo>
                <a:cubicBezTo>
                  <a:pt x="243" y="12"/>
                  <a:pt x="243" y="12"/>
                  <a:pt x="243" y="12"/>
                </a:cubicBezTo>
                <a:close/>
                <a:moveTo>
                  <a:pt x="243" y="12"/>
                </a:moveTo>
                <a:cubicBezTo>
                  <a:pt x="243" y="12"/>
                  <a:pt x="243" y="12"/>
                  <a:pt x="243" y="12"/>
                </a:cubicBezTo>
                <a:cubicBezTo>
                  <a:pt x="243" y="12"/>
                  <a:pt x="243" y="12"/>
                  <a:pt x="243" y="12"/>
                </a:cubicBezTo>
                <a:close/>
                <a:moveTo>
                  <a:pt x="241" y="12"/>
                </a:moveTo>
                <a:cubicBezTo>
                  <a:pt x="241" y="12"/>
                  <a:pt x="243" y="13"/>
                  <a:pt x="241" y="12"/>
                </a:cubicBezTo>
                <a:cubicBezTo>
                  <a:pt x="241" y="12"/>
                  <a:pt x="241" y="12"/>
                  <a:pt x="241" y="12"/>
                </a:cubicBezTo>
                <a:close/>
                <a:moveTo>
                  <a:pt x="240" y="12"/>
                </a:moveTo>
                <a:cubicBezTo>
                  <a:pt x="240" y="12"/>
                  <a:pt x="240" y="12"/>
                  <a:pt x="240" y="12"/>
                </a:cubicBezTo>
                <a:cubicBezTo>
                  <a:pt x="240" y="13"/>
                  <a:pt x="240" y="12"/>
                  <a:pt x="240" y="12"/>
                </a:cubicBezTo>
                <a:close/>
                <a:moveTo>
                  <a:pt x="236" y="12"/>
                </a:moveTo>
                <a:cubicBezTo>
                  <a:pt x="236" y="12"/>
                  <a:pt x="236" y="12"/>
                  <a:pt x="236" y="12"/>
                </a:cubicBezTo>
                <a:cubicBezTo>
                  <a:pt x="236" y="12"/>
                  <a:pt x="236" y="13"/>
                  <a:pt x="236" y="12"/>
                </a:cubicBezTo>
                <a:close/>
                <a:moveTo>
                  <a:pt x="235" y="13"/>
                </a:moveTo>
                <a:cubicBezTo>
                  <a:pt x="236" y="14"/>
                  <a:pt x="231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44" y="13"/>
                </a:moveTo>
                <a:cubicBezTo>
                  <a:pt x="244" y="13"/>
                  <a:pt x="243" y="13"/>
                  <a:pt x="243" y="13"/>
                </a:cubicBezTo>
                <a:cubicBezTo>
                  <a:pt x="243" y="13"/>
                  <a:pt x="243" y="13"/>
                  <a:pt x="244" y="13"/>
                </a:cubicBezTo>
                <a:close/>
                <a:moveTo>
                  <a:pt x="244" y="13"/>
                </a:moveTo>
                <a:cubicBezTo>
                  <a:pt x="244" y="13"/>
                  <a:pt x="244" y="13"/>
                  <a:pt x="244" y="13"/>
                </a:cubicBezTo>
                <a:cubicBezTo>
                  <a:pt x="244" y="13"/>
                  <a:pt x="245" y="13"/>
                  <a:pt x="244" y="13"/>
                </a:cubicBezTo>
                <a:close/>
                <a:moveTo>
                  <a:pt x="246" y="13"/>
                </a:moveTo>
                <a:cubicBezTo>
                  <a:pt x="246" y="13"/>
                  <a:pt x="247" y="13"/>
                  <a:pt x="246" y="13"/>
                </a:cubicBezTo>
                <a:close/>
                <a:moveTo>
                  <a:pt x="248" y="13"/>
                </a:move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7" y="13"/>
                  <a:pt x="248" y="13"/>
                </a:cubicBezTo>
                <a:close/>
                <a:moveTo>
                  <a:pt x="249" y="13"/>
                </a:moveTo>
                <a:cubicBezTo>
                  <a:pt x="248" y="13"/>
                  <a:pt x="249" y="13"/>
                  <a:pt x="249" y="13"/>
                </a:cubicBezTo>
                <a:close/>
                <a:moveTo>
                  <a:pt x="250" y="13"/>
                </a:moveTo>
                <a:cubicBezTo>
                  <a:pt x="250" y="13"/>
                  <a:pt x="249" y="13"/>
                  <a:pt x="249" y="13"/>
                </a:cubicBezTo>
                <a:cubicBezTo>
                  <a:pt x="249" y="13"/>
                  <a:pt x="250" y="12"/>
                  <a:pt x="250" y="13"/>
                </a:cubicBezTo>
                <a:close/>
                <a:moveTo>
                  <a:pt x="249" y="13"/>
                </a:moveTo>
                <a:cubicBezTo>
                  <a:pt x="249" y="13"/>
                  <a:pt x="249" y="13"/>
                  <a:pt x="249" y="13"/>
                </a:cubicBezTo>
                <a:cubicBezTo>
                  <a:pt x="249" y="13"/>
                  <a:pt x="249" y="13"/>
                  <a:pt x="249" y="13"/>
                </a:cubicBezTo>
                <a:close/>
                <a:moveTo>
                  <a:pt x="248" y="12"/>
                </a:move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8" y="12"/>
                  <a:pt x="248" y="12"/>
                </a:cubicBezTo>
                <a:close/>
                <a:moveTo>
                  <a:pt x="248" y="12"/>
                </a:moveTo>
                <a:cubicBezTo>
                  <a:pt x="248" y="12"/>
                  <a:pt x="248" y="12"/>
                  <a:pt x="248" y="12"/>
                </a:cubicBezTo>
                <a:cubicBezTo>
                  <a:pt x="248" y="12"/>
                  <a:pt x="248" y="12"/>
                  <a:pt x="248" y="12"/>
                </a:cubicBezTo>
                <a:close/>
                <a:moveTo>
                  <a:pt x="249" y="12"/>
                </a:moveTo>
                <a:cubicBezTo>
                  <a:pt x="248" y="12"/>
                  <a:pt x="249" y="12"/>
                  <a:pt x="249" y="12"/>
                </a:cubicBezTo>
                <a:cubicBezTo>
                  <a:pt x="249" y="12"/>
                  <a:pt x="249" y="12"/>
                  <a:pt x="249" y="12"/>
                </a:cubicBezTo>
                <a:close/>
                <a:moveTo>
                  <a:pt x="250" y="12"/>
                </a:moveTo>
                <a:cubicBezTo>
                  <a:pt x="250" y="13"/>
                  <a:pt x="250" y="12"/>
                  <a:pt x="250" y="12"/>
                </a:cubicBezTo>
                <a:cubicBezTo>
                  <a:pt x="250" y="13"/>
                  <a:pt x="250" y="13"/>
                  <a:pt x="250" y="12"/>
                </a:cubicBezTo>
                <a:close/>
                <a:moveTo>
                  <a:pt x="251" y="12"/>
                </a:moveTo>
                <a:cubicBezTo>
                  <a:pt x="251" y="13"/>
                  <a:pt x="251" y="13"/>
                  <a:pt x="252" y="13"/>
                </a:cubicBezTo>
                <a:cubicBezTo>
                  <a:pt x="252" y="13"/>
                  <a:pt x="251" y="13"/>
                  <a:pt x="251" y="12"/>
                </a:cubicBezTo>
                <a:cubicBezTo>
                  <a:pt x="251" y="13"/>
                  <a:pt x="251" y="12"/>
                  <a:pt x="251" y="12"/>
                </a:cubicBezTo>
                <a:close/>
                <a:moveTo>
                  <a:pt x="260" y="13"/>
                </a:moveTo>
                <a:cubicBezTo>
                  <a:pt x="260" y="13"/>
                  <a:pt x="260" y="13"/>
                  <a:pt x="260" y="13"/>
                </a:cubicBezTo>
                <a:cubicBezTo>
                  <a:pt x="260" y="13"/>
                  <a:pt x="260" y="13"/>
                  <a:pt x="260" y="13"/>
                </a:cubicBezTo>
                <a:close/>
                <a:moveTo>
                  <a:pt x="252" y="13"/>
                </a:moveTo>
                <a:cubicBezTo>
                  <a:pt x="252" y="13"/>
                  <a:pt x="252" y="13"/>
                  <a:pt x="252" y="13"/>
                </a:cubicBezTo>
                <a:cubicBezTo>
                  <a:pt x="252" y="13"/>
                  <a:pt x="252" y="13"/>
                  <a:pt x="252" y="13"/>
                </a:cubicBezTo>
                <a:close/>
                <a:moveTo>
                  <a:pt x="258" y="13"/>
                </a:moveTo>
                <a:cubicBezTo>
                  <a:pt x="258" y="13"/>
                  <a:pt x="258" y="13"/>
                  <a:pt x="258" y="13"/>
                </a:cubicBezTo>
                <a:cubicBezTo>
                  <a:pt x="258" y="13"/>
                  <a:pt x="258" y="13"/>
                  <a:pt x="258" y="13"/>
                </a:cubicBezTo>
                <a:close/>
                <a:moveTo>
                  <a:pt x="254" y="13"/>
                </a:moveTo>
                <a:cubicBezTo>
                  <a:pt x="254" y="13"/>
                  <a:pt x="254" y="13"/>
                  <a:pt x="254" y="13"/>
                </a:cubicBezTo>
                <a:cubicBezTo>
                  <a:pt x="254" y="13"/>
                  <a:pt x="254" y="13"/>
                  <a:pt x="254" y="13"/>
                </a:cubicBezTo>
                <a:close/>
                <a:moveTo>
                  <a:pt x="254" y="13"/>
                </a:moveTo>
                <a:cubicBezTo>
                  <a:pt x="254" y="13"/>
                  <a:pt x="254" y="13"/>
                  <a:pt x="254" y="13"/>
                </a:cubicBezTo>
                <a:cubicBezTo>
                  <a:pt x="254" y="13"/>
                  <a:pt x="254" y="13"/>
                  <a:pt x="254" y="13"/>
                </a:cubicBezTo>
                <a:close/>
                <a:moveTo>
                  <a:pt x="256" y="13"/>
                </a:moveTo>
                <a:cubicBezTo>
                  <a:pt x="257" y="13"/>
                  <a:pt x="256" y="13"/>
                  <a:pt x="256" y="13"/>
                </a:cubicBezTo>
                <a:close/>
                <a:moveTo>
                  <a:pt x="252" y="13"/>
                </a:moveTo>
                <a:cubicBezTo>
                  <a:pt x="252" y="13"/>
                  <a:pt x="252" y="13"/>
                  <a:pt x="252" y="13"/>
                </a:cubicBezTo>
                <a:cubicBezTo>
                  <a:pt x="252" y="13"/>
                  <a:pt x="252" y="13"/>
                  <a:pt x="252" y="13"/>
                </a:cubicBezTo>
                <a:close/>
                <a:moveTo>
                  <a:pt x="255" y="13"/>
                </a:moveTo>
                <a:cubicBezTo>
                  <a:pt x="255" y="13"/>
                  <a:pt x="256" y="13"/>
                  <a:pt x="255" y="13"/>
                </a:cubicBezTo>
                <a:close/>
                <a:moveTo>
                  <a:pt x="253" y="13"/>
                </a:moveTo>
                <a:cubicBezTo>
                  <a:pt x="253" y="13"/>
                  <a:pt x="253" y="12"/>
                  <a:pt x="253" y="12"/>
                </a:cubicBezTo>
                <a:cubicBezTo>
                  <a:pt x="253" y="13"/>
                  <a:pt x="253" y="13"/>
                  <a:pt x="253" y="13"/>
                </a:cubicBezTo>
                <a:close/>
                <a:moveTo>
                  <a:pt x="259" y="13"/>
                </a:moveTo>
                <a:cubicBezTo>
                  <a:pt x="259" y="12"/>
                  <a:pt x="260" y="13"/>
                  <a:pt x="259" y="13"/>
                </a:cubicBezTo>
                <a:close/>
                <a:moveTo>
                  <a:pt x="260" y="13"/>
                </a:moveTo>
                <a:cubicBezTo>
                  <a:pt x="260" y="13"/>
                  <a:pt x="260" y="12"/>
                  <a:pt x="260" y="13"/>
                </a:cubicBezTo>
                <a:cubicBezTo>
                  <a:pt x="260" y="13"/>
                  <a:pt x="260" y="13"/>
                  <a:pt x="260" y="13"/>
                </a:cubicBezTo>
                <a:close/>
                <a:moveTo>
                  <a:pt x="265" y="12"/>
                </a:moveTo>
                <a:cubicBezTo>
                  <a:pt x="265" y="13"/>
                  <a:pt x="265" y="13"/>
                  <a:pt x="265" y="13"/>
                </a:cubicBezTo>
                <a:cubicBezTo>
                  <a:pt x="265" y="13"/>
                  <a:pt x="265" y="12"/>
                  <a:pt x="265" y="12"/>
                </a:cubicBezTo>
                <a:close/>
                <a:moveTo>
                  <a:pt x="265" y="12"/>
                </a:moveTo>
                <a:cubicBezTo>
                  <a:pt x="265" y="11"/>
                  <a:pt x="265" y="12"/>
                  <a:pt x="265" y="12"/>
                </a:cubicBezTo>
                <a:cubicBezTo>
                  <a:pt x="265" y="12"/>
                  <a:pt x="265" y="12"/>
                  <a:pt x="265" y="12"/>
                </a:cubicBezTo>
                <a:close/>
                <a:moveTo>
                  <a:pt x="266" y="12"/>
                </a:moveTo>
                <a:cubicBezTo>
                  <a:pt x="266" y="12"/>
                  <a:pt x="266" y="12"/>
                  <a:pt x="266" y="12"/>
                </a:cubicBezTo>
                <a:cubicBezTo>
                  <a:pt x="266" y="12"/>
                  <a:pt x="266" y="12"/>
                  <a:pt x="266" y="12"/>
                </a:cubicBezTo>
                <a:close/>
                <a:moveTo>
                  <a:pt x="266" y="13"/>
                </a:moveTo>
                <a:cubicBezTo>
                  <a:pt x="265" y="13"/>
                  <a:pt x="265" y="14"/>
                  <a:pt x="266" y="13"/>
                </a:cubicBezTo>
                <a:cubicBezTo>
                  <a:pt x="266" y="13"/>
                  <a:pt x="266" y="13"/>
                  <a:pt x="266" y="13"/>
                </a:cubicBezTo>
                <a:close/>
                <a:moveTo>
                  <a:pt x="277" y="13"/>
                </a:moveTo>
                <a:cubicBezTo>
                  <a:pt x="277" y="13"/>
                  <a:pt x="278" y="13"/>
                  <a:pt x="278" y="13"/>
                </a:cubicBezTo>
                <a:cubicBezTo>
                  <a:pt x="278" y="13"/>
                  <a:pt x="278" y="13"/>
                  <a:pt x="277" y="13"/>
                </a:cubicBezTo>
                <a:close/>
                <a:moveTo>
                  <a:pt x="279" y="13"/>
                </a:moveTo>
                <a:cubicBezTo>
                  <a:pt x="279" y="13"/>
                  <a:pt x="280" y="13"/>
                  <a:pt x="279" y="13"/>
                </a:cubicBezTo>
                <a:close/>
                <a:moveTo>
                  <a:pt x="273" y="13"/>
                </a:moveTo>
                <a:cubicBezTo>
                  <a:pt x="273" y="13"/>
                  <a:pt x="273" y="13"/>
                  <a:pt x="273" y="13"/>
                </a:cubicBezTo>
                <a:cubicBezTo>
                  <a:pt x="272" y="13"/>
                  <a:pt x="273" y="13"/>
                  <a:pt x="273" y="13"/>
                </a:cubicBezTo>
                <a:close/>
                <a:moveTo>
                  <a:pt x="268" y="13"/>
                </a:moveTo>
                <a:cubicBezTo>
                  <a:pt x="267" y="13"/>
                  <a:pt x="267" y="13"/>
                  <a:pt x="267" y="13"/>
                </a:cubicBezTo>
                <a:cubicBezTo>
                  <a:pt x="267" y="13"/>
                  <a:pt x="268" y="13"/>
                  <a:pt x="268" y="13"/>
                </a:cubicBezTo>
                <a:close/>
                <a:moveTo>
                  <a:pt x="267" y="12"/>
                </a:moveTo>
                <a:cubicBezTo>
                  <a:pt x="268" y="12"/>
                  <a:pt x="268" y="12"/>
                  <a:pt x="268" y="13"/>
                </a:cubicBezTo>
                <a:cubicBezTo>
                  <a:pt x="268" y="13"/>
                  <a:pt x="267" y="13"/>
                  <a:pt x="267" y="12"/>
                </a:cubicBezTo>
                <a:close/>
                <a:moveTo>
                  <a:pt x="268" y="12"/>
                </a:moveTo>
                <a:cubicBezTo>
                  <a:pt x="268" y="12"/>
                  <a:pt x="268" y="12"/>
                  <a:pt x="268" y="12"/>
                </a:cubicBezTo>
                <a:cubicBezTo>
                  <a:pt x="268" y="12"/>
                  <a:pt x="268" y="12"/>
                  <a:pt x="268" y="12"/>
                </a:cubicBezTo>
                <a:close/>
                <a:moveTo>
                  <a:pt x="271" y="12"/>
                </a:moveTo>
                <a:cubicBezTo>
                  <a:pt x="271" y="12"/>
                  <a:pt x="271" y="12"/>
                  <a:pt x="271" y="12"/>
                </a:cubicBezTo>
                <a:cubicBezTo>
                  <a:pt x="271" y="12"/>
                  <a:pt x="271" y="12"/>
                  <a:pt x="271" y="12"/>
                </a:cubicBezTo>
                <a:close/>
                <a:moveTo>
                  <a:pt x="270" y="12"/>
                </a:moveTo>
                <a:cubicBezTo>
                  <a:pt x="270" y="12"/>
                  <a:pt x="271" y="12"/>
                  <a:pt x="271" y="12"/>
                </a:cubicBezTo>
                <a:cubicBezTo>
                  <a:pt x="270" y="13"/>
                  <a:pt x="270" y="12"/>
                  <a:pt x="270" y="12"/>
                </a:cubicBezTo>
                <a:close/>
                <a:moveTo>
                  <a:pt x="271" y="13"/>
                </a:moveTo>
                <a:cubicBezTo>
                  <a:pt x="271" y="13"/>
                  <a:pt x="271" y="13"/>
                  <a:pt x="271" y="13"/>
                </a:cubicBezTo>
                <a:cubicBezTo>
                  <a:pt x="271" y="13"/>
                  <a:pt x="271" y="13"/>
                  <a:pt x="271" y="13"/>
                </a:cubicBezTo>
                <a:close/>
                <a:moveTo>
                  <a:pt x="272" y="13"/>
                </a:moveTo>
                <a:cubicBezTo>
                  <a:pt x="272" y="13"/>
                  <a:pt x="272" y="13"/>
                  <a:pt x="272" y="13"/>
                </a:cubicBezTo>
                <a:cubicBezTo>
                  <a:pt x="272" y="13"/>
                  <a:pt x="272" y="13"/>
                  <a:pt x="272" y="13"/>
                </a:cubicBezTo>
                <a:close/>
                <a:moveTo>
                  <a:pt x="275" y="13"/>
                </a:moveTo>
                <a:cubicBezTo>
                  <a:pt x="274" y="13"/>
                  <a:pt x="275" y="12"/>
                  <a:pt x="275" y="13"/>
                </a:cubicBezTo>
                <a:close/>
                <a:moveTo>
                  <a:pt x="276" y="12"/>
                </a:moveTo>
                <a:cubicBezTo>
                  <a:pt x="276" y="13"/>
                  <a:pt x="275" y="13"/>
                  <a:pt x="275" y="13"/>
                </a:cubicBezTo>
                <a:cubicBezTo>
                  <a:pt x="275" y="13"/>
                  <a:pt x="275" y="12"/>
                  <a:pt x="276" y="12"/>
                </a:cubicBezTo>
                <a:close/>
                <a:moveTo>
                  <a:pt x="279" y="12"/>
                </a:moveTo>
                <a:cubicBezTo>
                  <a:pt x="278" y="13"/>
                  <a:pt x="279" y="13"/>
                  <a:pt x="279" y="13"/>
                </a:cubicBezTo>
                <a:cubicBezTo>
                  <a:pt x="278" y="13"/>
                  <a:pt x="278" y="13"/>
                  <a:pt x="279" y="12"/>
                </a:cubicBezTo>
                <a:close/>
                <a:moveTo>
                  <a:pt x="279" y="12"/>
                </a:moveTo>
                <a:cubicBezTo>
                  <a:pt x="279" y="13"/>
                  <a:pt x="279" y="13"/>
                  <a:pt x="279" y="13"/>
                </a:cubicBezTo>
                <a:cubicBezTo>
                  <a:pt x="279" y="13"/>
                  <a:pt x="279" y="12"/>
                  <a:pt x="279" y="12"/>
                </a:cubicBezTo>
                <a:close/>
                <a:moveTo>
                  <a:pt x="280" y="13"/>
                </a:moveTo>
                <a:cubicBezTo>
                  <a:pt x="280" y="12"/>
                  <a:pt x="281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lose/>
                <a:moveTo>
                  <a:pt x="282" y="13"/>
                </a:moveTo>
                <a:cubicBezTo>
                  <a:pt x="282" y="13"/>
                  <a:pt x="282" y="13"/>
                  <a:pt x="282" y="13"/>
                </a:cubicBezTo>
                <a:cubicBezTo>
                  <a:pt x="282" y="13"/>
                  <a:pt x="282" y="13"/>
                  <a:pt x="282" y="13"/>
                </a:cubicBezTo>
                <a:close/>
                <a:moveTo>
                  <a:pt x="284" y="13"/>
                </a:moveTo>
                <a:cubicBezTo>
                  <a:pt x="284" y="13"/>
                  <a:pt x="284" y="13"/>
                  <a:pt x="284" y="13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4" y="13"/>
                </a:moveTo>
                <a:cubicBezTo>
                  <a:pt x="284" y="13"/>
                  <a:pt x="284" y="13"/>
                  <a:pt x="284" y="13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5" y="13"/>
                </a:moveTo>
                <a:cubicBezTo>
                  <a:pt x="285" y="13"/>
                  <a:pt x="285" y="13"/>
                  <a:pt x="285" y="13"/>
                </a:cubicBezTo>
                <a:cubicBezTo>
                  <a:pt x="285" y="13"/>
                  <a:pt x="285" y="13"/>
                  <a:pt x="285" y="13"/>
                </a:cubicBezTo>
                <a:close/>
                <a:moveTo>
                  <a:pt x="285" y="12"/>
                </a:moveTo>
                <a:cubicBezTo>
                  <a:pt x="284" y="13"/>
                  <a:pt x="285" y="12"/>
                  <a:pt x="285" y="12"/>
                </a:cubicBezTo>
                <a:close/>
                <a:moveTo>
                  <a:pt x="284" y="13"/>
                </a:moveTo>
                <a:cubicBezTo>
                  <a:pt x="284" y="13"/>
                  <a:pt x="284" y="12"/>
                  <a:pt x="284" y="12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6" y="13"/>
                </a:moveTo>
                <a:cubicBezTo>
                  <a:pt x="286" y="13"/>
                  <a:pt x="286" y="13"/>
                  <a:pt x="286" y="13"/>
                </a:cubicBezTo>
                <a:cubicBezTo>
                  <a:pt x="286" y="13"/>
                  <a:pt x="287" y="13"/>
                  <a:pt x="286" y="13"/>
                </a:cubicBezTo>
                <a:close/>
                <a:moveTo>
                  <a:pt x="290" y="13"/>
                </a:moveTo>
                <a:cubicBezTo>
                  <a:pt x="290" y="13"/>
                  <a:pt x="291" y="13"/>
                  <a:pt x="291" y="13"/>
                </a:cubicBezTo>
                <a:cubicBezTo>
                  <a:pt x="291" y="13"/>
                  <a:pt x="291" y="13"/>
                  <a:pt x="290" y="13"/>
                </a:cubicBezTo>
                <a:close/>
                <a:moveTo>
                  <a:pt x="286" y="13"/>
                </a:moveTo>
                <a:cubicBezTo>
                  <a:pt x="286" y="13"/>
                  <a:pt x="286" y="13"/>
                  <a:pt x="286" y="13"/>
                </a:cubicBezTo>
                <a:cubicBezTo>
                  <a:pt x="286" y="13"/>
                  <a:pt x="286" y="13"/>
                  <a:pt x="286" y="13"/>
                </a:cubicBezTo>
                <a:close/>
                <a:moveTo>
                  <a:pt x="285" y="13"/>
                </a:moveTo>
                <a:cubicBezTo>
                  <a:pt x="285" y="13"/>
                  <a:pt x="285" y="13"/>
                  <a:pt x="285" y="13"/>
                </a:cubicBezTo>
                <a:cubicBezTo>
                  <a:pt x="285" y="13"/>
                  <a:pt x="285" y="13"/>
                  <a:pt x="285" y="13"/>
                </a:cubicBezTo>
                <a:close/>
                <a:moveTo>
                  <a:pt x="276" y="13"/>
                </a:moveTo>
                <a:cubicBezTo>
                  <a:pt x="276" y="13"/>
                  <a:pt x="276" y="13"/>
                  <a:pt x="276" y="13"/>
                </a:cubicBezTo>
                <a:cubicBezTo>
                  <a:pt x="276" y="13"/>
                  <a:pt x="276" y="13"/>
                  <a:pt x="276" y="13"/>
                </a:cubicBezTo>
                <a:close/>
                <a:moveTo>
                  <a:pt x="273" y="13"/>
                </a:moveTo>
                <a:cubicBezTo>
                  <a:pt x="273" y="14"/>
                  <a:pt x="272" y="14"/>
                  <a:pt x="273" y="13"/>
                </a:cubicBezTo>
                <a:close/>
                <a:moveTo>
                  <a:pt x="276" y="13"/>
                </a:moveTo>
                <a:cubicBezTo>
                  <a:pt x="276" y="13"/>
                  <a:pt x="276" y="13"/>
                  <a:pt x="276" y="13"/>
                </a:cubicBezTo>
                <a:cubicBezTo>
                  <a:pt x="276" y="13"/>
                  <a:pt x="276" y="13"/>
                  <a:pt x="276" y="13"/>
                </a:cubicBezTo>
                <a:close/>
                <a:moveTo>
                  <a:pt x="279" y="13"/>
                </a:moveTo>
                <a:cubicBezTo>
                  <a:pt x="279" y="13"/>
                  <a:pt x="279" y="13"/>
                  <a:pt x="279" y="13"/>
                </a:cubicBezTo>
                <a:cubicBezTo>
                  <a:pt x="278" y="14"/>
                  <a:pt x="279" y="13"/>
                  <a:pt x="279" y="13"/>
                </a:cubicBezTo>
                <a:close/>
                <a:moveTo>
                  <a:pt x="287" y="14"/>
                </a:moveTo>
                <a:cubicBezTo>
                  <a:pt x="286" y="14"/>
                  <a:pt x="286" y="14"/>
                  <a:pt x="286" y="14"/>
                </a:cubicBezTo>
                <a:cubicBezTo>
                  <a:pt x="286" y="14"/>
                  <a:pt x="286" y="14"/>
                  <a:pt x="287" y="14"/>
                </a:cubicBezTo>
                <a:cubicBezTo>
                  <a:pt x="286" y="14"/>
                  <a:pt x="286" y="14"/>
                  <a:pt x="287" y="14"/>
                </a:cubicBezTo>
                <a:close/>
                <a:moveTo>
                  <a:pt x="291" y="14"/>
                </a:moveTo>
                <a:cubicBezTo>
                  <a:pt x="291" y="14"/>
                  <a:pt x="291" y="14"/>
                  <a:pt x="291" y="14"/>
                </a:cubicBezTo>
                <a:cubicBezTo>
                  <a:pt x="291" y="14"/>
                  <a:pt x="291" y="14"/>
                  <a:pt x="291" y="14"/>
                </a:cubicBezTo>
                <a:close/>
                <a:moveTo>
                  <a:pt x="292" y="14"/>
                </a:moveTo>
                <a:cubicBezTo>
                  <a:pt x="292" y="14"/>
                  <a:pt x="292" y="14"/>
                  <a:pt x="292" y="14"/>
                </a:cubicBezTo>
                <a:cubicBezTo>
                  <a:pt x="292" y="14"/>
                  <a:pt x="292" y="14"/>
                  <a:pt x="292" y="14"/>
                </a:cubicBezTo>
                <a:close/>
                <a:moveTo>
                  <a:pt x="294" y="14"/>
                </a:moveTo>
                <a:cubicBezTo>
                  <a:pt x="294" y="13"/>
                  <a:pt x="295" y="14"/>
                  <a:pt x="294" y="14"/>
                </a:cubicBezTo>
                <a:cubicBezTo>
                  <a:pt x="294" y="13"/>
                  <a:pt x="294" y="14"/>
                  <a:pt x="294" y="14"/>
                </a:cubicBezTo>
                <a:close/>
                <a:moveTo>
                  <a:pt x="293" y="14"/>
                </a:moveTo>
                <a:cubicBezTo>
                  <a:pt x="293" y="14"/>
                  <a:pt x="293" y="13"/>
                  <a:pt x="294" y="14"/>
                </a:cubicBezTo>
                <a:cubicBezTo>
                  <a:pt x="294" y="14"/>
                  <a:pt x="293" y="14"/>
                  <a:pt x="293" y="14"/>
                </a:cubicBezTo>
                <a:close/>
                <a:moveTo>
                  <a:pt x="289" y="14"/>
                </a:moveTo>
                <a:cubicBezTo>
                  <a:pt x="289" y="14"/>
                  <a:pt x="289" y="14"/>
                  <a:pt x="289" y="14"/>
                </a:cubicBezTo>
                <a:cubicBezTo>
                  <a:pt x="289" y="14"/>
                  <a:pt x="289" y="14"/>
                  <a:pt x="289" y="14"/>
                </a:cubicBezTo>
                <a:close/>
                <a:moveTo>
                  <a:pt x="296" y="14"/>
                </a:moveTo>
                <a:cubicBezTo>
                  <a:pt x="296" y="13"/>
                  <a:pt x="297" y="14"/>
                  <a:pt x="296" y="14"/>
                </a:cubicBezTo>
                <a:close/>
                <a:moveTo>
                  <a:pt x="294" y="14"/>
                </a:moveTo>
                <a:cubicBezTo>
                  <a:pt x="293" y="14"/>
                  <a:pt x="293" y="14"/>
                  <a:pt x="294" y="14"/>
                </a:cubicBezTo>
                <a:cubicBezTo>
                  <a:pt x="294" y="14"/>
                  <a:pt x="294" y="14"/>
                  <a:pt x="294" y="14"/>
                </a:cubicBezTo>
                <a:close/>
                <a:moveTo>
                  <a:pt x="296" y="14"/>
                </a:moveTo>
                <a:cubicBezTo>
                  <a:pt x="296" y="14"/>
                  <a:pt x="296" y="14"/>
                  <a:pt x="297" y="14"/>
                </a:cubicBezTo>
                <a:cubicBezTo>
                  <a:pt x="297" y="14"/>
                  <a:pt x="296" y="15"/>
                  <a:pt x="296" y="14"/>
                </a:cubicBezTo>
                <a:close/>
                <a:moveTo>
                  <a:pt x="291" y="14"/>
                </a:moveTo>
                <a:cubicBezTo>
                  <a:pt x="291" y="14"/>
                  <a:pt x="291" y="14"/>
                  <a:pt x="291" y="14"/>
                </a:cubicBezTo>
                <a:cubicBezTo>
                  <a:pt x="291" y="14"/>
                  <a:pt x="291" y="15"/>
                  <a:pt x="291" y="14"/>
                </a:cubicBezTo>
                <a:close/>
                <a:moveTo>
                  <a:pt x="282" y="15"/>
                </a:moveTo>
                <a:cubicBezTo>
                  <a:pt x="282" y="15"/>
                  <a:pt x="282" y="14"/>
                  <a:pt x="282" y="14"/>
                </a:cubicBezTo>
                <a:cubicBezTo>
                  <a:pt x="282" y="15"/>
                  <a:pt x="282" y="15"/>
                  <a:pt x="282" y="15"/>
                </a:cubicBezTo>
                <a:close/>
                <a:moveTo>
                  <a:pt x="263" y="15"/>
                </a:moveTo>
                <a:cubicBezTo>
                  <a:pt x="263" y="15"/>
                  <a:pt x="263" y="15"/>
                  <a:pt x="263" y="15"/>
                </a:cubicBezTo>
                <a:cubicBezTo>
                  <a:pt x="263" y="15"/>
                  <a:pt x="263" y="15"/>
                  <a:pt x="263" y="15"/>
                </a:cubicBezTo>
                <a:close/>
                <a:moveTo>
                  <a:pt x="263" y="15"/>
                </a:moveTo>
                <a:cubicBezTo>
                  <a:pt x="262" y="15"/>
                  <a:pt x="262" y="15"/>
                  <a:pt x="263" y="15"/>
                </a:cubicBezTo>
                <a:cubicBezTo>
                  <a:pt x="263" y="15"/>
                  <a:pt x="262" y="15"/>
                  <a:pt x="263" y="15"/>
                </a:cubicBezTo>
                <a:close/>
                <a:moveTo>
                  <a:pt x="282" y="15"/>
                </a:moveTo>
                <a:cubicBezTo>
                  <a:pt x="282" y="15"/>
                  <a:pt x="282" y="15"/>
                  <a:pt x="281" y="15"/>
                </a:cubicBezTo>
                <a:cubicBezTo>
                  <a:pt x="282" y="15"/>
                  <a:pt x="282" y="15"/>
                  <a:pt x="282" y="15"/>
                </a:cubicBezTo>
                <a:close/>
                <a:moveTo>
                  <a:pt x="288" y="15"/>
                </a:moveTo>
                <a:cubicBezTo>
                  <a:pt x="288" y="15"/>
                  <a:pt x="288" y="15"/>
                  <a:pt x="288" y="15"/>
                </a:cubicBezTo>
                <a:cubicBezTo>
                  <a:pt x="288" y="15"/>
                  <a:pt x="288" y="15"/>
                  <a:pt x="288" y="15"/>
                </a:cubicBezTo>
                <a:close/>
                <a:moveTo>
                  <a:pt x="293" y="15"/>
                </a:moveTo>
                <a:cubicBezTo>
                  <a:pt x="293" y="15"/>
                  <a:pt x="293" y="15"/>
                  <a:pt x="293" y="15"/>
                </a:cubicBezTo>
                <a:cubicBezTo>
                  <a:pt x="293" y="15"/>
                  <a:pt x="293" y="15"/>
                  <a:pt x="293" y="15"/>
                </a:cubicBezTo>
                <a:close/>
                <a:moveTo>
                  <a:pt x="286" y="15"/>
                </a:moveTo>
                <a:cubicBezTo>
                  <a:pt x="286" y="15"/>
                  <a:pt x="286" y="15"/>
                  <a:pt x="286" y="15"/>
                </a:cubicBezTo>
                <a:cubicBezTo>
                  <a:pt x="286" y="15"/>
                  <a:pt x="286" y="15"/>
                  <a:pt x="286" y="15"/>
                </a:cubicBezTo>
                <a:close/>
                <a:moveTo>
                  <a:pt x="300" y="16"/>
                </a:moveTo>
                <a:cubicBezTo>
                  <a:pt x="300" y="16"/>
                  <a:pt x="300" y="15"/>
                  <a:pt x="300" y="16"/>
                </a:cubicBezTo>
                <a:cubicBezTo>
                  <a:pt x="301" y="16"/>
                  <a:pt x="300" y="16"/>
                  <a:pt x="300" y="16"/>
                </a:cubicBezTo>
                <a:close/>
                <a:moveTo>
                  <a:pt x="295" y="17"/>
                </a:moveTo>
                <a:cubicBezTo>
                  <a:pt x="295" y="14"/>
                  <a:pt x="296" y="16"/>
                  <a:pt x="295" y="17"/>
                </a:cubicBezTo>
                <a:cubicBezTo>
                  <a:pt x="295" y="16"/>
                  <a:pt x="296" y="17"/>
                  <a:pt x="295" y="17"/>
                </a:cubicBezTo>
                <a:close/>
                <a:moveTo>
                  <a:pt x="286" y="17"/>
                </a:moveTo>
                <a:cubicBezTo>
                  <a:pt x="286" y="17"/>
                  <a:pt x="286" y="17"/>
                  <a:pt x="286" y="17"/>
                </a:cubicBezTo>
                <a:cubicBezTo>
                  <a:pt x="286" y="17"/>
                  <a:pt x="286" y="17"/>
                  <a:pt x="286" y="17"/>
                </a:cubicBezTo>
                <a:close/>
                <a:moveTo>
                  <a:pt x="281" y="17"/>
                </a:moveTo>
                <a:cubicBezTo>
                  <a:pt x="281" y="17"/>
                  <a:pt x="282" y="17"/>
                  <a:pt x="281" y="17"/>
                </a:cubicBezTo>
                <a:close/>
                <a:moveTo>
                  <a:pt x="288" y="17"/>
                </a:moveTo>
                <a:cubicBezTo>
                  <a:pt x="288" y="17"/>
                  <a:pt x="288" y="17"/>
                  <a:pt x="288" y="17"/>
                </a:cubicBezTo>
                <a:cubicBezTo>
                  <a:pt x="288" y="17"/>
                  <a:pt x="288" y="17"/>
                  <a:pt x="288" y="17"/>
                </a:cubicBezTo>
                <a:close/>
                <a:moveTo>
                  <a:pt x="298" y="17"/>
                </a:moveTo>
                <a:cubicBezTo>
                  <a:pt x="298" y="17"/>
                  <a:pt x="298" y="17"/>
                  <a:pt x="298" y="17"/>
                </a:cubicBezTo>
                <a:cubicBezTo>
                  <a:pt x="297" y="17"/>
                  <a:pt x="298" y="17"/>
                  <a:pt x="298" y="17"/>
                </a:cubicBezTo>
                <a:close/>
                <a:moveTo>
                  <a:pt x="299" y="17"/>
                </a:moveTo>
                <a:cubicBezTo>
                  <a:pt x="299" y="17"/>
                  <a:pt x="299" y="17"/>
                  <a:pt x="299" y="17"/>
                </a:cubicBezTo>
                <a:cubicBezTo>
                  <a:pt x="299" y="17"/>
                  <a:pt x="299" y="17"/>
                  <a:pt x="299" y="17"/>
                </a:cubicBezTo>
                <a:close/>
                <a:moveTo>
                  <a:pt x="303" y="17"/>
                </a:moveTo>
                <a:cubicBezTo>
                  <a:pt x="303" y="17"/>
                  <a:pt x="303" y="18"/>
                  <a:pt x="303" y="17"/>
                </a:cubicBezTo>
                <a:close/>
                <a:moveTo>
                  <a:pt x="291" y="18"/>
                </a:moveTo>
                <a:cubicBezTo>
                  <a:pt x="291" y="18"/>
                  <a:pt x="291" y="17"/>
                  <a:pt x="291" y="17"/>
                </a:cubicBezTo>
                <a:cubicBezTo>
                  <a:pt x="291" y="17"/>
                  <a:pt x="291" y="18"/>
                  <a:pt x="291" y="18"/>
                </a:cubicBezTo>
                <a:close/>
                <a:moveTo>
                  <a:pt x="298" y="18"/>
                </a:moveTo>
                <a:cubicBezTo>
                  <a:pt x="297" y="18"/>
                  <a:pt x="298" y="17"/>
                  <a:pt x="298" y="18"/>
                </a:cubicBezTo>
                <a:cubicBezTo>
                  <a:pt x="298" y="18"/>
                  <a:pt x="298" y="18"/>
                  <a:pt x="298" y="18"/>
                </a:cubicBezTo>
                <a:close/>
                <a:moveTo>
                  <a:pt x="290" y="18"/>
                </a:moveTo>
                <a:cubicBezTo>
                  <a:pt x="290" y="17"/>
                  <a:pt x="291" y="18"/>
                  <a:pt x="290" y="18"/>
                </a:cubicBezTo>
                <a:close/>
                <a:moveTo>
                  <a:pt x="284" y="18"/>
                </a:moveTo>
                <a:cubicBezTo>
                  <a:pt x="284" y="18"/>
                  <a:pt x="284" y="18"/>
                  <a:pt x="284" y="18"/>
                </a:cubicBezTo>
                <a:cubicBezTo>
                  <a:pt x="284" y="18"/>
                  <a:pt x="284" y="18"/>
                  <a:pt x="284" y="18"/>
                </a:cubicBezTo>
                <a:close/>
                <a:moveTo>
                  <a:pt x="283" y="18"/>
                </a:moveTo>
                <a:cubicBezTo>
                  <a:pt x="283" y="18"/>
                  <a:pt x="284" y="18"/>
                  <a:pt x="284" y="19"/>
                </a:cubicBezTo>
                <a:cubicBezTo>
                  <a:pt x="283" y="18"/>
                  <a:pt x="283" y="18"/>
                  <a:pt x="283" y="18"/>
                </a:cubicBezTo>
                <a:cubicBezTo>
                  <a:pt x="283" y="18"/>
                  <a:pt x="283" y="18"/>
                  <a:pt x="283" y="18"/>
                </a:cubicBezTo>
                <a:close/>
                <a:moveTo>
                  <a:pt x="280" y="18"/>
                </a:moveTo>
                <a:cubicBezTo>
                  <a:pt x="280" y="18"/>
                  <a:pt x="279" y="18"/>
                  <a:pt x="280" y="18"/>
                </a:cubicBezTo>
                <a:cubicBezTo>
                  <a:pt x="280" y="18"/>
                  <a:pt x="280" y="18"/>
                  <a:pt x="280" y="18"/>
                </a:cubicBezTo>
                <a:cubicBezTo>
                  <a:pt x="280" y="18"/>
                  <a:pt x="280" y="18"/>
                  <a:pt x="280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6" y="18"/>
                </a:cubicBezTo>
                <a:cubicBezTo>
                  <a:pt x="276" y="18"/>
                  <a:pt x="275" y="19"/>
                  <a:pt x="275" y="18"/>
                </a:cubicBezTo>
                <a:close/>
                <a:moveTo>
                  <a:pt x="279" y="19"/>
                </a:moveTo>
                <a:cubicBezTo>
                  <a:pt x="279" y="19"/>
                  <a:pt x="279" y="18"/>
                  <a:pt x="279" y="18"/>
                </a:cubicBezTo>
                <a:cubicBezTo>
                  <a:pt x="279" y="19"/>
                  <a:pt x="279" y="19"/>
                  <a:pt x="279" y="19"/>
                </a:cubicBezTo>
                <a:close/>
                <a:moveTo>
                  <a:pt x="279" y="19"/>
                </a:moveTo>
                <a:cubicBezTo>
                  <a:pt x="279" y="19"/>
                  <a:pt x="279" y="19"/>
                  <a:pt x="279" y="19"/>
                </a:cubicBezTo>
                <a:cubicBezTo>
                  <a:pt x="279" y="19"/>
                  <a:pt x="279" y="19"/>
                  <a:pt x="279" y="19"/>
                </a:cubicBezTo>
                <a:close/>
                <a:moveTo>
                  <a:pt x="278" y="19"/>
                </a:moveTo>
                <a:cubicBezTo>
                  <a:pt x="278" y="18"/>
                  <a:pt x="279" y="19"/>
                  <a:pt x="278" y="19"/>
                </a:cubicBezTo>
                <a:cubicBezTo>
                  <a:pt x="278" y="19"/>
                  <a:pt x="278" y="19"/>
                  <a:pt x="278" y="19"/>
                </a:cubicBezTo>
                <a:close/>
                <a:moveTo>
                  <a:pt x="275" y="19"/>
                </a:moveTo>
                <a:cubicBezTo>
                  <a:pt x="275" y="19"/>
                  <a:pt x="275" y="19"/>
                  <a:pt x="275" y="19"/>
                </a:cubicBezTo>
                <a:cubicBezTo>
                  <a:pt x="275" y="19"/>
                  <a:pt x="274" y="19"/>
                  <a:pt x="275" y="19"/>
                </a:cubicBezTo>
                <a:close/>
                <a:moveTo>
                  <a:pt x="274" y="19"/>
                </a:moveTo>
                <a:cubicBezTo>
                  <a:pt x="274" y="19"/>
                  <a:pt x="274" y="19"/>
                  <a:pt x="274" y="19"/>
                </a:cubicBezTo>
                <a:cubicBezTo>
                  <a:pt x="274" y="19"/>
                  <a:pt x="274" y="19"/>
                  <a:pt x="274" y="19"/>
                </a:cubicBezTo>
                <a:close/>
                <a:moveTo>
                  <a:pt x="278" y="19"/>
                </a:moveTo>
                <a:cubicBezTo>
                  <a:pt x="278" y="19"/>
                  <a:pt x="278" y="19"/>
                  <a:pt x="278" y="20"/>
                </a:cubicBezTo>
                <a:cubicBezTo>
                  <a:pt x="278" y="20"/>
                  <a:pt x="278" y="20"/>
                  <a:pt x="278" y="19"/>
                </a:cubicBezTo>
                <a:close/>
                <a:moveTo>
                  <a:pt x="279" y="20"/>
                </a:moveTo>
                <a:cubicBezTo>
                  <a:pt x="279" y="20"/>
                  <a:pt x="279" y="20"/>
                  <a:pt x="279" y="20"/>
                </a:cubicBezTo>
                <a:cubicBezTo>
                  <a:pt x="279" y="20"/>
                  <a:pt x="279" y="20"/>
                  <a:pt x="279" y="20"/>
                </a:cubicBezTo>
                <a:close/>
                <a:moveTo>
                  <a:pt x="279" y="20"/>
                </a:moveTo>
                <a:cubicBezTo>
                  <a:pt x="279" y="20"/>
                  <a:pt x="279" y="20"/>
                  <a:pt x="279" y="20"/>
                </a:cubicBezTo>
                <a:cubicBezTo>
                  <a:pt x="279" y="20"/>
                  <a:pt x="279" y="20"/>
                  <a:pt x="279" y="20"/>
                </a:cubicBezTo>
                <a:close/>
                <a:moveTo>
                  <a:pt x="277" y="19"/>
                </a:moveTo>
                <a:cubicBezTo>
                  <a:pt x="277" y="19"/>
                  <a:pt x="277" y="19"/>
                  <a:pt x="277" y="20"/>
                </a:cubicBezTo>
                <a:cubicBezTo>
                  <a:pt x="277" y="20"/>
                  <a:pt x="277" y="20"/>
                  <a:pt x="277" y="19"/>
                </a:cubicBezTo>
                <a:close/>
                <a:moveTo>
                  <a:pt x="273" y="20"/>
                </a:moveTo>
                <a:cubicBezTo>
                  <a:pt x="273" y="19"/>
                  <a:pt x="274" y="19"/>
                  <a:pt x="274" y="20"/>
                </a:cubicBezTo>
                <a:cubicBezTo>
                  <a:pt x="274" y="20"/>
                  <a:pt x="273" y="20"/>
                  <a:pt x="273" y="20"/>
                </a:cubicBezTo>
                <a:close/>
                <a:moveTo>
                  <a:pt x="273" y="20"/>
                </a:moveTo>
                <a:cubicBezTo>
                  <a:pt x="273" y="20"/>
                  <a:pt x="273" y="20"/>
                  <a:pt x="273" y="20"/>
                </a:cubicBezTo>
                <a:cubicBezTo>
                  <a:pt x="273" y="20"/>
                  <a:pt x="273" y="20"/>
                  <a:pt x="273" y="20"/>
                </a:cubicBezTo>
                <a:close/>
                <a:moveTo>
                  <a:pt x="272" y="19"/>
                </a:moveTo>
                <a:cubicBezTo>
                  <a:pt x="273" y="19"/>
                  <a:pt x="273" y="20"/>
                  <a:pt x="272" y="20"/>
                </a:cubicBezTo>
                <a:cubicBezTo>
                  <a:pt x="272" y="19"/>
                  <a:pt x="272" y="19"/>
                  <a:pt x="272" y="19"/>
                </a:cubicBezTo>
                <a:cubicBezTo>
                  <a:pt x="273" y="19"/>
                  <a:pt x="272" y="19"/>
                  <a:pt x="272" y="19"/>
                </a:cubicBezTo>
                <a:close/>
                <a:moveTo>
                  <a:pt x="269" y="20"/>
                </a:moveTo>
                <a:cubicBezTo>
                  <a:pt x="269" y="20"/>
                  <a:pt x="269" y="19"/>
                  <a:pt x="269" y="19"/>
                </a:cubicBezTo>
                <a:cubicBezTo>
                  <a:pt x="269" y="19"/>
                  <a:pt x="269" y="20"/>
                  <a:pt x="269" y="20"/>
                </a:cubicBezTo>
                <a:close/>
                <a:moveTo>
                  <a:pt x="267" y="19"/>
                </a:moveTo>
                <a:cubicBezTo>
                  <a:pt x="267" y="19"/>
                  <a:pt x="267" y="20"/>
                  <a:pt x="267" y="20"/>
                </a:cubicBezTo>
                <a:cubicBezTo>
                  <a:pt x="267" y="19"/>
                  <a:pt x="267" y="19"/>
                  <a:pt x="267" y="19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70" y="19"/>
                </a:moveTo>
                <a:cubicBezTo>
                  <a:pt x="270" y="16"/>
                  <a:pt x="272" y="19"/>
                  <a:pt x="270" y="19"/>
                </a:cubicBezTo>
                <a:cubicBezTo>
                  <a:pt x="270" y="19"/>
                  <a:pt x="270" y="19"/>
                  <a:pt x="270" y="19"/>
                </a:cubicBezTo>
                <a:close/>
                <a:moveTo>
                  <a:pt x="270" y="18"/>
                </a:moveTo>
                <a:cubicBezTo>
                  <a:pt x="270" y="18"/>
                  <a:pt x="270" y="18"/>
                  <a:pt x="270" y="18"/>
                </a:cubicBezTo>
                <a:cubicBezTo>
                  <a:pt x="269" y="18"/>
                  <a:pt x="269" y="18"/>
                  <a:pt x="270" y="18"/>
                </a:cubicBezTo>
                <a:close/>
                <a:moveTo>
                  <a:pt x="267" y="18"/>
                </a:moveTo>
                <a:cubicBezTo>
                  <a:pt x="267" y="18"/>
                  <a:pt x="267" y="18"/>
                  <a:pt x="267" y="18"/>
                </a:cubicBezTo>
                <a:cubicBezTo>
                  <a:pt x="268" y="18"/>
                  <a:pt x="268" y="18"/>
                  <a:pt x="267" y="18"/>
                </a:cubicBezTo>
                <a:close/>
                <a:moveTo>
                  <a:pt x="267" y="18"/>
                </a:moveTo>
                <a:cubicBezTo>
                  <a:pt x="267" y="18"/>
                  <a:pt x="268" y="18"/>
                  <a:pt x="267" y="18"/>
                </a:cubicBezTo>
                <a:cubicBezTo>
                  <a:pt x="267" y="18"/>
                  <a:pt x="268" y="18"/>
                  <a:pt x="267" y="18"/>
                </a:cubicBezTo>
                <a:close/>
                <a:moveTo>
                  <a:pt x="268" y="18"/>
                </a:moveTo>
                <a:cubicBezTo>
                  <a:pt x="268" y="19"/>
                  <a:pt x="269" y="18"/>
                  <a:pt x="268" y="18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68" y="19"/>
                </a:moveTo>
                <a:cubicBezTo>
                  <a:pt x="268" y="19"/>
                  <a:pt x="268" y="19"/>
                  <a:pt x="268" y="19"/>
                </a:cubicBezTo>
                <a:cubicBezTo>
                  <a:pt x="268" y="19"/>
                  <a:pt x="268" y="19"/>
                  <a:pt x="268" y="19"/>
                </a:cubicBezTo>
                <a:close/>
                <a:moveTo>
                  <a:pt x="267" y="19"/>
                </a:moveTo>
                <a:cubicBezTo>
                  <a:pt x="266" y="19"/>
                  <a:pt x="267" y="19"/>
                  <a:pt x="267" y="19"/>
                </a:cubicBezTo>
                <a:close/>
                <a:moveTo>
                  <a:pt x="268" y="19"/>
                </a:moveTo>
                <a:cubicBezTo>
                  <a:pt x="268" y="19"/>
                  <a:pt x="268" y="19"/>
                  <a:pt x="267" y="19"/>
                </a:cubicBezTo>
                <a:cubicBezTo>
                  <a:pt x="267" y="19"/>
                  <a:pt x="267" y="19"/>
                  <a:pt x="268" y="19"/>
                </a:cubicBezTo>
                <a:close/>
                <a:moveTo>
                  <a:pt x="265" y="19"/>
                </a:moveTo>
                <a:cubicBezTo>
                  <a:pt x="265" y="19"/>
                  <a:pt x="265" y="19"/>
                  <a:pt x="265" y="19"/>
                </a:cubicBezTo>
                <a:cubicBezTo>
                  <a:pt x="265" y="19"/>
                  <a:pt x="265" y="19"/>
                  <a:pt x="265" y="19"/>
                </a:cubicBezTo>
                <a:close/>
                <a:moveTo>
                  <a:pt x="267" y="18"/>
                </a:moveTo>
                <a:cubicBezTo>
                  <a:pt x="266" y="18"/>
                  <a:pt x="267" y="19"/>
                  <a:pt x="267" y="18"/>
                </a:cubicBezTo>
                <a:cubicBezTo>
                  <a:pt x="265" y="18"/>
                  <a:pt x="267" y="18"/>
                  <a:pt x="267" y="18"/>
                </a:cubicBezTo>
                <a:close/>
                <a:moveTo>
                  <a:pt x="266" y="18"/>
                </a:moveTo>
                <a:cubicBezTo>
                  <a:pt x="266" y="18"/>
                  <a:pt x="267" y="19"/>
                  <a:pt x="266" y="18"/>
                </a:cubicBezTo>
                <a:close/>
                <a:moveTo>
                  <a:pt x="265" y="18"/>
                </a:moveTo>
                <a:cubicBezTo>
                  <a:pt x="265" y="18"/>
                  <a:pt x="265" y="18"/>
                  <a:pt x="265" y="18"/>
                </a:cubicBezTo>
                <a:cubicBezTo>
                  <a:pt x="265" y="18"/>
                  <a:pt x="265" y="18"/>
                  <a:pt x="265" y="18"/>
                </a:cubicBezTo>
                <a:close/>
                <a:moveTo>
                  <a:pt x="265" y="18"/>
                </a:moveTo>
                <a:cubicBezTo>
                  <a:pt x="265" y="17"/>
                  <a:pt x="266" y="18"/>
                  <a:pt x="266" y="18"/>
                </a:cubicBezTo>
                <a:cubicBezTo>
                  <a:pt x="266" y="18"/>
                  <a:pt x="265" y="18"/>
                  <a:pt x="265" y="18"/>
                </a:cubicBezTo>
                <a:cubicBezTo>
                  <a:pt x="265" y="17"/>
                  <a:pt x="265" y="18"/>
                  <a:pt x="265" y="18"/>
                </a:cubicBezTo>
                <a:close/>
                <a:moveTo>
                  <a:pt x="263" y="18"/>
                </a:moveTo>
                <a:cubicBezTo>
                  <a:pt x="263" y="18"/>
                  <a:pt x="263" y="18"/>
                  <a:pt x="263" y="18"/>
                </a:cubicBezTo>
                <a:cubicBezTo>
                  <a:pt x="263" y="18"/>
                  <a:pt x="263" y="18"/>
                  <a:pt x="263" y="18"/>
                </a:cubicBezTo>
                <a:close/>
                <a:moveTo>
                  <a:pt x="264" y="18"/>
                </a:moveTo>
                <a:cubicBezTo>
                  <a:pt x="265" y="18"/>
                  <a:pt x="264" y="18"/>
                  <a:pt x="264" y="18"/>
                </a:cubicBezTo>
                <a:cubicBezTo>
                  <a:pt x="264" y="18"/>
                  <a:pt x="264" y="18"/>
                  <a:pt x="264" y="18"/>
                </a:cubicBezTo>
                <a:close/>
                <a:moveTo>
                  <a:pt x="263" y="18"/>
                </a:moveTo>
                <a:cubicBezTo>
                  <a:pt x="263" y="18"/>
                  <a:pt x="263" y="18"/>
                  <a:pt x="263" y="18"/>
                </a:cubicBezTo>
                <a:cubicBezTo>
                  <a:pt x="263" y="18"/>
                  <a:pt x="263" y="18"/>
                  <a:pt x="263" y="18"/>
                </a:cubicBezTo>
                <a:close/>
                <a:moveTo>
                  <a:pt x="262" y="18"/>
                </a:moveTo>
                <a:cubicBezTo>
                  <a:pt x="262" y="18"/>
                  <a:pt x="262" y="17"/>
                  <a:pt x="262" y="17"/>
                </a:cubicBezTo>
                <a:cubicBezTo>
                  <a:pt x="262" y="18"/>
                  <a:pt x="262" y="18"/>
                  <a:pt x="262" y="18"/>
                </a:cubicBezTo>
                <a:close/>
                <a:moveTo>
                  <a:pt x="246" y="18"/>
                </a:moveTo>
                <a:cubicBezTo>
                  <a:pt x="246" y="18"/>
                  <a:pt x="246" y="17"/>
                  <a:pt x="246" y="17"/>
                </a:cubicBezTo>
                <a:cubicBezTo>
                  <a:pt x="246" y="17"/>
                  <a:pt x="246" y="18"/>
                  <a:pt x="246" y="18"/>
                </a:cubicBezTo>
                <a:close/>
                <a:moveTo>
                  <a:pt x="253" y="18"/>
                </a:moveTo>
                <a:cubicBezTo>
                  <a:pt x="253" y="18"/>
                  <a:pt x="252" y="18"/>
                  <a:pt x="252" y="18"/>
                </a:cubicBezTo>
                <a:cubicBezTo>
                  <a:pt x="252" y="18"/>
                  <a:pt x="252" y="17"/>
                  <a:pt x="253" y="18"/>
                </a:cubicBezTo>
                <a:close/>
                <a:moveTo>
                  <a:pt x="254" y="18"/>
                </a:moveTo>
                <a:cubicBezTo>
                  <a:pt x="254" y="18"/>
                  <a:pt x="254" y="18"/>
                  <a:pt x="254" y="18"/>
                </a:cubicBezTo>
                <a:cubicBezTo>
                  <a:pt x="254" y="18"/>
                  <a:pt x="254" y="18"/>
                  <a:pt x="254" y="18"/>
                </a:cubicBezTo>
                <a:close/>
                <a:moveTo>
                  <a:pt x="256" y="18"/>
                </a:moveTo>
                <a:cubicBezTo>
                  <a:pt x="256" y="18"/>
                  <a:pt x="256" y="18"/>
                  <a:pt x="256" y="18"/>
                </a:cubicBezTo>
                <a:cubicBezTo>
                  <a:pt x="256" y="18"/>
                  <a:pt x="256" y="18"/>
                  <a:pt x="256" y="18"/>
                </a:cubicBezTo>
                <a:close/>
                <a:moveTo>
                  <a:pt x="260" y="18"/>
                </a:moveTo>
                <a:cubicBezTo>
                  <a:pt x="260" y="18"/>
                  <a:pt x="261" y="18"/>
                  <a:pt x="261" y="18"/>
                </a:cubicBezTo>
                <a:cubicBezTo>
                  <a:pt x="261" y="18"/>
                  <a:pt x="261" y="18"/>
                  <a:pt x="260" y="18"/>
                </a:cubicBezTo>
                <a:close/>
                <a:moveTo>
                  <a:pt x="258" y="18"/>
                </a:moveTo>
                <a:cubicBezTo>
                  <a:pt x="258" y="18"/>
                  <a:pt x="258" y="18"/>
                  <a:pt x="258" y="18"/>
                </a:cubicBezTo>
                <a:cubicBezTo>
                  <a:pt x="258" y="18"/>
                  <a:pt x="258" y="18"/>
                  <a:pt x="258" y="18"/>
                </a:cubicBezTo>
                <a:close/>
                <a:moveTo>
                  <a:pt x="257" y="18"/>
                </a:moveTo>
                <a:cubicBezTo>
                  <a:pt x="257" y="18"/>
                  <a:pt x="257" y="18"/>
                  <a:pt x="257" y="18"/>
                </a:cubicBezTo>
                <a:cubicBezTo>
                  <a:pt x="257" y="18"/>
                  <a:pt x="257" y="18"/>
                  <a:pt x="257" y="18"/>
                </a:cubicBezTo>
                <a:close/>
                <a:moveTo>
                  <a:pt x="256" y="19"/>
                </a:moveTo>
                <a:cubicBezTo>
                  <a:pt x="256" y="19"/>
                  <a:pt x="256" y="18"/>
                  <a:pt x="256" y="18"/>
                </a:cubicBezTo>
                <a:cubicBezTo>
                  <a:pt x="256" y="18"/>
                  <a:pt x="256" y="19"/>
                  <a:pt x="256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1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55" y="19"/>
                </a:moveTo>
                <a:cubicBezTo>
                  <a:pt x="255" y="19"/>
                  <a:pt x="255" y="19"/>
                  <a:pt x="255" y="19"/>
                </a:cubicBezTo>
                <a:cubicBezTo>
                  <a:pt x="255" y="19"/>
                  <a:pt x="255" y="19"/>
                  <a:pt x="255" y="19"/>
                </a:cubicBezTo>
                <a:close/>
                <a:moveTo>
                  <a:pt x="254" y="20"/>
                </a:moveTo>
                <a:cubicBezTo>
                  <a:pt x="254" y="20"/>
                  <a:pt x="254" y="20"/>
                  <a:pt x="254" y="20"/>
                </a:cubicBezTo>
                <a:cubicBezTo>
                  <a:pt x="254" y="20"/>
                  <a:pt x="254" y="20"/>
                  <a:pt x="254" y="20"/>
                </a:cubicBezTo>
                <a:close/>
                <a:moveTo>
                  <a:pt x="254" y="19"/>
                </a:moveTo>
                <a:cubicBezTo>
                  <a:pt x="256" y="19"/>
                  <a:pt x="254" y="20"/>
                  <a:pt x="254" y="19"/>
                </a:cubicBezTo>
                <a:cubicBezTo>
                  <a:pt x="255" y="19"/>
                  <a:pt x="254" y="19"/>
                  <a:pt x="254" y="19"/>
                </a:cubicBezTo>
                <a:close/>
                <a:moveTo>
                  <a:pt x="253" y="19"/>
                </a:moveTo>
                <a:cubicBezTo>
                  <a:pt x="253" y="19"/>
                  <a:pt x="253" y="19"/>
                  <a:pt x="253" y="19"/>
                </a:cubicBezTo>
                <a:cubicBezTo>
                  <a:pt x="253" y="19"/>
                  <a:pt x="253" y="19"/>
                  <a:pt x="253" y="19"/>
                </a:cubicBezTo>
                <a:close/>
                <a:moveTo>
                  <a:pt x="254" y="19"/>
                </a:moveTo>
                <a:cubicBezTo>
                  <a:pt x="254" y="20"/>
                  <a:pt x="254" y="19"/>
                  <a:pt x="254" y="19"/>
                </a:cubicBezTo>
                <a:cubicBezTo>
                  <a:pt x="254" y="19"/>
                  <a:pt x="253" y="19"/>
                  <a:pt x="254" y="19"/>
                </a:cubicBezTo>
                <a:close/>
                <a:moveTo>
                  <a:pt x="254" y="19"/>
                </a:moveTo>
                <a:cubicBezTo>
                  <a:pt x="254" y="19"/>
                  <a:pt x="254" y="19"/>
                  <a:pt x="254" y="19"/>
                </a:cubicBezTo>
                <a:cubicBezTo>
                  <a:pt x="254" y="19"/>
                  <a:pt x="254" y="19"/>
                  <a:pt x="254" y="19"/>
                </a:cubicBezTo>
                <a:close/>
                <a:moveTo>
                  <a:pt x="253" y="18"/>
                </a:moveTo>
                <a:cubicBezTo>
                  <a:pt x="253" y="18"/>
                  <a:pt x="253" y="19"/>
                  <a:pt x="253" y="18"/>
                </a:cubicBezTo>
                <a:cubicBezTo>
                  <a:pt x="253" y="18"/>
                  <a:pt x="253" y="18"/>
                  <a:pt x="253" y="18"/>
                </a:cubicBezTo>
                <a:close/>
                <a:moveTo>
                  <a:pt x="257" y="18"/>
                </a:moveTo>
                <a:cubicBezTo>
                  <a:pt x="257" y="18"/>
                  <a:pt x="257" y="18"/>
                  <a:pt x="257" y="18"/>
                </a:cubicBezTo>
                <a:cubicBezTo>
                  <a:pt x="257" y="18"/>
                  <a:pt x="257" y="18"/>
                  <a:pt x="257" y="18"/>
                </a:cubicBezTo>
                <a:close/>
                <a:moveTo>
                  <a:pt x="257" y="18"/>
                </a:moveTo>
                <a:cubicBezTo>
                  <a:pt x="257" y="18"/>
                  <a:pt x="256" y="18"/>
                  <a:pt x="256" y="18"/>
                </a:cubicBezTo>
                <a:cubicBezTo>
                  <a:pt x="257" y="18"/>
                  <a:pt x="256" y="18"/>
                  <a:pt x="257" y="18"/>
                </a:cubicBezTo>
                <a:close/>
                <a:moveTo>
                  <a:pt x="253" y="18"/>
                </a:move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3" y="18"/>
                  <a:pt x="253" y="18"/>
                </a:cubicBezTo>
                <a:close/>
                <a:moveTo>
                  <a:pt x="247" y="18"/>
                </a:moveTo>
                <a:cubicBezTo>
                  <a:pt x="247" y="18"/>
                  <a:pt x="247" y="18"/>
                  <a:pt x="247" y="18"/>
                </a:cubicBezTo>
                <a:cubicBezTo>
                  <a:pt x="247" y="18"/>
                  <a:pt x="247" y="18"/>
                  <a:pt x="247" y="18"/>
                </a:cubicBezTo>
                <a:close/>
                <a:moveTo>
                  <a:pt x="246" y="18"/>
                </a:moveTo>
                <a:cubicBezTo>
                  <a:pt x="246" y="18"/>
                  <a:pt x="245" y="18"/>
                  <a:pt x="246" y="18"/>
                </a:cubicBezTo>
                <a:cubicBezTo>
                  <a:pt x="246" y="18"/>
                  <a:pt x="246" y="19"/>
                  <a:pt x="246" y="18"/>
                </a:cubicBezTo>
                <a:close/>
                <a:moveTo>
                  <a:pt x="249" y="18"/>
                </a:move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49" y="18"/>
                </a:move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51" y="18"/>
                </a:moveTo>
                <a:cubicBezTo>
                  <a:pt x="251" y="18"/>
                  <a:pt x="251" y="18"/>
                  <a:pt x="251" y="18"/>
                </a:cubicBezTo>
                <a:cubicBezTo>
                  <a:pt x="251" y="18"/>
                  <a:pt x="251" y="18"/>
                  <a:pt x="251" y="18"/>
                </a:cubicBezTo>
                <a:close/>
                <a:moveTo>
                  <a:pt x="251" y="18"/>
                </a:moveTo>
                <a:cubicBezTo>
                  <a:pt x="251" y="18"/>
                  <a:pt x="251" y="18"/>
                  <a:pt x="251" y="18"/>
                </a:cubicBezTo>
                <a:cubicBezTo>
                  <a:pt x="251" y="18"/>
                  <a:pt x="251" y="19"/>
                  <a:pt x="251" y="18"/>
                </a:cubicBezTo>
                <a:close/>
                <a:moveTo>
                  <a:pt x="249" y="18"/>
                </a:moveTo>
                <a:cubicBezTo>
                  <a:pt x="249" y="18"/>
                  <a:pt x="249" y="19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47" y="19"/>
                </a:moveTo>
                <a:cubicBezTo>
                  <a:pt x="246" y="19"/>
                  <a:pt x="247" y="19"/>
                  <a:pt x="247" y="19"/>
                </a:cubicBezTo>
                <a:cubicBezTo>
                  <a:pt x="247" y="19"/>
                  <a:pt x="247" y="19"/>
                  <a:pt x="247" y="19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47" y="19"/>
                </a:moveTo>
                <a:cubicBezTo>
                  <a:pt x="247" y="19"/>
                  <a:pt x="246" y="19"/>
                  <a:pt x="246" y="19"/>
                </a:cubicBezTo>
                <a:cubicBezTo>
                  <a:pt x="246" y="19"/>
                  <a:pt x="246" y="19"/>
                  <a:pt x="247" y="19"/>
                </a:cubicBezTo>
                <a:close/>
                <a:moveTo>
                  <a:pt x="247" y="19"/>
                </a:moveTo>
                <a:cubicBezTo>
                  <a:pt x="247" y="19"/>
                  <a:pt x="247" y="19"/>
                  <a:pt x="247" y="19"/>
                </a:cubicBezTo>
                <a:cubicBezTo>
                  <a:pt x="247" y="19"/>
                  <a:pt x="247" y="19"/>
                  <a:pt x="247" y="19"/>
                </a:cubicBezTo>
                <a:close/>
                <a:moveTo>
                  <a:pt x="245" y="19"/>
                </a:moveTo>
                <a:cubicBezTo>
                  <a:pt x="245" y="19"/>
                  <a:pt x="244" y="19"/>
                  <a:pt x="244" y="19"/>
                </a:cubicBezTo>
                <a:cubicBezTo>
                  <a:pt x="244" y="19"/>
                  <a:pt x="244" y="19"/>
                  <a:pt x="245" y="19"/>
                </a:cubicBezTo>
                <a:close/>
                <a:moveTo>
                  <a:pt x="245" y="18"/>
                </a:moveTo>
                <a:cubicBezTo>
                  <a:pt x="245" y="18"/>
                  <a:pt x="245" y="19"/>
                  <a:pt x="245" y="18"/>
                </a:cubicBezTo>
                <a:cubicBezTo>
                  <a:pt x="245" y="19"/>
                  <a:pt x="245" y="18"/>
                  <a:pt x="245" y="18"/>
                </a:cubicBezTo>
                <a:close/>
                <a:moveTo>
                  <a:pt x="243" y="18"/>
                </a:moveTo>
                <a:cubicBezTo>
                  <a:pt x="243" y="18"/>
                  <a:pt x="244" y="18"/>
                  <a:pt x="244" y="18"/>
                </a:cubicBezTo>
                <a:cubicBezTo>
                  <a:pt x="244" y="18"/>
                  <a:pt x="244" y="18"/>
                  <a:pt x="243" y="18"/>
                </a:cubicBezTo>
                <a:cubicBezTo>
                  <a:pt x="243" y="18"/>
                  <a:pt x="244" y="18"/>
                  <a:pt x="243" y="18"/>
                </a:cubicBezTo>
                <a:close/>
                <a:moveTo>
                  <a:pt x="245" y="18"/>
                </a:moveTo>
                <a:cubicBezTo>
                  <a:pt x="245" y="18"/>
                  <a:pt x="245" y="18"/>
                  <a:pt x="245" y="18"/>
                </a:cubicBezTo>
                <a:cubicBezTo>
                  <a:pt x="245" y="18"/>
                  <a:pt x="245" y="18"/>
                  <a:pt x="245" y="18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8"/>
                </a:cubicBezTo>
                <a:cubicBezTo>
                  <a:pt x="242" y="18"/>
                  <a:pt x="242" y="18"/>
                  <a:pt x="242" y="18"/>
                </a:cubicBezTo>
                <a:close/>
                <a:moveTo>
                  <a:pt x="242" y="19"/>
                </a:moveTo>
                <a:cubicBezTo>
                  <a:pt x="242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9"/>
                </a:moveTo>
                <a:cubicBezTo>
                  <a:pt x="241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9"/>
                </a:moveTo>
                <a:cubicBezTo>
                  <a:pt x="242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9"/>
                </a:cubicBezTo>
                <a:cubicBezTo>
                  <a:pt x="242" y="19"/>
                  <a:pt x="242" y="18"/>
                  <a:pt x="242" y="18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8"/>
                </a:cubicBezTo>
                <a:cubicBezTo>
                  <a:pt x="241" y="18"/>
                  <a:pt x="242" y="18"/>
                  <a:pt x="242" y="18"/>
                </a:cubicBezTo>
                <a:close/>
                <a:moveTo>
                  <a:pt x="239" y="18"/>
                </a:moveTo>
                <a:cubicBezTo>
                  <a:pt x="239" y="19"/>
                  <a:pt x="239" y="18"/>
                  <a:pt x="239" y="18"/>
                </a:cubicBezTo>
                <a:cubicBezTo>
                  <a:pt x="239" y="18"/>
                  <a:pt x="239" y="18"/>
                  <a:pt x="239" y="18"/>
                </a:cubicBezTo>
                <a:close/>
                <a:moveTo>
                  <a:pt x="239" y="18"/>
                </a:moveTo>
                <a:cubicBezTo>
                  <a:pt x="239" y="18"/>
                  <a:pt x="239" y="18"/>
                  <a:pt x="239" y="18"/>
                </a:cubicBezTo>
                <a:cubicBezTo>
                  <a:pt x="238" y="18"/>
                  <a:pt x="239" y="18"/>
                  <a:pt x="239" y="18"/>
                </a:cubicBezTo>
                <a:close/>
                <a:moveTo>
                  <a:pt x="240" y="18"/>
                </a:moveTo>
                <a:cubicBezTo>
                  <a:pt x="240" y="18"/>
                  <a:pt x="240" y="18"/>
                  <a:pt x="240" y="18"/>
                </a:cubicBezTo>
                <a:cubicBezTo>
                  <a:pt x="240" y="18"/>
                  <a:pt x="240" y="18"/>
                  <a:pt x="240" y="18"/>
                </a:cubicBezTo>
                <a:close/>
                <a:moveTo>
                  <a:pt x="240" y="18"/>
                </a:moveTo>
                <a:cubicBezTo>
                  <a:pt x="240" y="18"/>
                  <a:pt x="240" y="18"/>
                  <a:pt x="240" y="18"/>
                </a:cubicBezTo>
                <a:cubicBezTo>
                  <a:pt x="240" y="18"/>
                  <a:pt x="240" y="18"/>
                  <a:pt x="240" y="18"/>
                </a:cubicBezTo>
                <a:close/>
                <a:moveTo>
                  <a:pt x="240" y="17"/>
                </a:moveTo>
                <a:cubicBezTo>
                  <a:pt x="240" y="17"/>
                  <a:pt x="240" y="18"/>
                  <a:pt x="240" y="18"/>
                </a:cubicBezTo>
                <a:cubicBezTo>
                  <a:pt x="240" y="18"/>
                  <a:pt x="240" y="17"/>
                  <a:pt x="240" y="17"/>
                </a:cubicBezTo>
                <a:close/>
                <a:moveTo>
                  <a:pt x="246" y="17"/>
                </a:moveTo>
                <a:cubicBezTo>
                  <a:pt x="246" y="17"/>
                  <a:pt x="245" y="19"/>
                  <a:pt x="245" y="19"/>
                </a:cubicBezTo>
                <a:cubicBezTo>
                  <a:pt x="245" y="18"/>
                  <a:pt x="245" y="18"/>
                  <a:pt x="246" y="17"/>
                </a:cubicBezTo>
                <a:cubicBezTo>
                  <a:pt x="246" y="17"/>
                  <a:pt x="245" y="17"/>
                  <a:pt x="246" y="17"/>
                </a:cubicBezTo>
                <a:close/>
                <a:moveTo>
                  <a:pt x="259" y="17"/>
                </a:moveTo>
                <a:cubicBezTo>
                  <a:pt x="259" y="17"/>
                  <a:pt x="259" y="17"/>
                  <a:pt x="259" y="17"/>
                </a:cubicBezTo>
                <a:cubicBezTo>
                  <a:pt x="259" y="17"/>
                  <a:pt x="259" y="17"/>
                  <a:pt x="259" y="17"/>
                </a:cubicBezTo>
                <a:close/>
                <a:moveTo>
                  <a:pt x="239" y="17"/>
                </a:moveTo>
                <a:cubicBezTo>
                  <a:pt x="239" y="17"/>
                  <a:pt x="239" y="17"/>
                  <a:pt x="239" y="17"/>
                </a:cubicBezTo>
                <a:cubicBezTo>
                  <a:pt x="239" y="17"/>
                  <a:pt x="239" y="17"/>
                  <a:pt x="239" y="17"/>
                </a:cubicBezTo>
                <a:close/>
                <a:moveTo>
                  <a:pt x="240" y="17"/>
                </a:moveTo>
                <a:cubicBezTo>
                  <a:pt x="240" y="17"/>
                  <a:pt x="240" y="17"/>
                  <a:pt x="240" y="17"/>
                </a:cubicBezTo>
                <a:cubicBezTo>
                  <a:pt x="240" y="17"/>
                  <a:pt x="240" y="17"/>
                  <a:pt x="240" y="17"/>
                </a:cubicBezTo>
                <a:close/>
                <a:moveTo>
                  <a:pt x="245" y="17"/>
                </a:moveTo>
                <a:cubicBezTo>
                  <a:pt x="245" y="17"/>
                  <a:pt x="245" y="17"/>
                  <a:pt x="245" y="17"/>
                </a:cubicBezTo>
                <a:cubicBezTo>
                  <a:pt x="245" y="17"/>
                  <a:pt x="245" y="17"/>
                  <a:pt x="245" y="17"/>
                </a:cubicBezTo>
                <a:close/>
                <a:moveTo>
                  <a:pt x="239" y="17"/>
                </a:moveTo>
                <a:cubicBezTo>
                  <a:pt x="239" y="17"/>
                  <a:pt x="239" y="17"/>
                  <a:pt x="239" y="17"/>
                </a:cubicBezTo>
                <a:cubicBezTo>
                  <a:pt x="239" y="17"/>
                  <a:pt x="239" y="17"/>
                  <a:pt x="239" y="17"/>
                </a:cubicBezTo>
                <a:close/>
                <a:moveTo>
                  <a:pt x="248" y="17"/>
                </a:moveTo>
                <a:cubicBezTo>
                  <a:pt x="248" y="17"/>
                  <a:pt x="248" y="17"/>
                  <a:pt x="247" y="17"/>
                </a:cubicBezTo>
                <a:cubicBezTo>
                  <a:pt x="247" y="17"/>
                  <a:pt x="247" y="17"/>
                  <a:pt x="248" y="17"/>
                </a:cubicBezTo>
                <a:close/>
                <a:moveTo>
                  <a:pt x="248" y="17"/>
                </a:moveTo>
                <a:cubicBezTo>
                  <a:pt x="248" y="17"/>
                  <a:pt x="248" y="17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lose/>
                <a:moveTo>
                  <a:pt x="235" y="17"/>
                </a:moveTo>
                <a:cubicBezTo>
                  <a:pt x="235" y="17"/>
                  <a:pt x="235" y="17"/>
                  <a:pt x="235" y="17"/>
                </a:cubicBezTo>
                <a:cubicBezTo>
                  <a:pt x="235" y="17"/>
                  <a:pt x="235" y="17"/>
                  <a:pt x="235" y="17"/>
                </a:cubicBezTo>
                <a:close/>
                <a:moveTo>
                  <a:pt x="235" y="17"/>
                </a:moveTo>
                <a:cubicBezTo>
                  <a:pt x="235" y="17"/>
                  <a:pt x="235" y="17"/>
                  <a:pt x="235" y="17"/>
                </a:cubicBezTo>
                <a:cubicBezTo>
                  <a:pt x="235" y="17"/>
                  <a:pt x="235" y="17"/>
                  <a:pt x="235" y="17"/>
                </a:cubicBezTo>
                <a:close/>
                <a:moveTo>
                  <a:pt x="236" y="19"/>
                </a:moveTo>
                <a:cubicBezTo>
                  <a:pt x="236" y="19"/>
                  <a:pt x="236" y="19"/>
                  <a:pt x="236" y="19"/>
                </a:cubicBezTo>
                <a:cubicBezTo>
                  <a:pt x="236" y="19"/>
                  <a:pt x="236" y="19"/>
                  <a:pt x="236" y="19"/>
                </a:cubicBezTo>
                <a:close/>
                <a:moveTo>
                  <a:pt x="236" y="19"/>
                </a:moveTo>
                <a:cubicBezTo>
                  <a:pt x="236" y="19"/>
                  <a:pt x="236" y="19"/>
                  <a:pt x="236" y="19"/>
                </a:cubicBezTo>
                <a:cubicBezTo>
                  <a:pt x="236" y="19"/>
                  <a:pt x="236" y="19"/>
                  <a:pt x="236" y="19"/>
                </a:cubicBezTo>
                <a:close/>
                <a:moveTo>
                  <a:pt x="235" y="19"/>
                </a:moveTo>
                <a:cubicBezTo>
                  <a:pt x="235" y="19"/>
                  <a:pt x="235" y="20"/>
                  <a:pt x="235" y="20"/>
                </a:cubicBezTo>
                <a:cubicBezTo>
                  <a:pt x="235" y="20"/>
                  <a:pt x="235" y="19"/>
                  <a:pt x="235" y="19"/>
                </a:cubicBezTo>
                <a:close/>
                <a:moveTo>
                  <a:pt x="232" y="19"/>
                </a:moveTo>
                <a:cubicBezTo>
                  <a:pt x="232" y="19"/>
                  <a:pt x="232" y="19"/>
                  <a:pt x="232" y="20"/>
                </a:cubicBezTo>
                <a:cubicBezTo>
                  <a:pt x="232" y="19"/>
                  <a:pt x="232" y="19"/>
                  <a:pt x="232" y="19"/>
                </a:cubicBezTo>
                <a:cubicBezTo>
                  <a:pt x="232" y="19"/>
                  <a:pt x="231" y="19"/>
                  <a:pt x="232" y="19"/>
                </a:cubicBezTo>
                <a:close/>
                <a:moveTo>
                  <a:pt x="231" y="19"/>
                </a:moveTo>
                <a:cubicBezTo>
                  <a:pt x="231" y="19"/>
                  <a:pt x="231" y="19"/>
                  <a:pt x="231" y="19"/>
                </a:cubicBezTo>
                <a:cubicBezTo>
                  <a:pt x="231" y="19"/>
                  <a:pt x="231" y="19"/>
                  <a:pt x="231" y="19"/>
                </a:cubicBezTo>
                <a:close/>
                <a:moveTo>
                  <a:pt x="230" y="19"/>
                </a:moveTo>
                <a:cubicBezTo>
                  <a:pt x="230" y="19"/>
                  <a:pt x="230" y="19"/>
                  <a:pt x="230" y="19"/>
                </a:cubicBezTo>
                <a:cubicBezTo>
                  <a:pt x="229" y="19"/>
                  <a:pt x="230" y="19"/>
                  <a:pt x="230" y="19"/>
                </a:cubicBezTo>
                <a:close/>
                <a:moveTo>
                  <a:pt x="231" y="19"/>
                </a:moveTo>
                <a:cubicBezTo>
                  <a:pt x="231" y="19"/>
                  <a:pt x="231" y="19"/>
                  <a:pt x="231" y="19"/>
                </a:cubicBezTo>
                <a:cubicBezTo>
                  <a:pt x="231" y="19"/>
                  <a:pt x="231" y="19"/>
                  <a:pt x="231" y="19"/>
                </a:cubicBezTo>
                <a:close/>
                <a:moveTo>
                  <a:pt x="230" y="19"/>
                </a:moveTo>
                <a:cubicBezTo>
                  <a:pt x="230" y="19"/>
                  <a:pt x="230" y="19"/>
                  <a:pt x="230" y="19"/>
                </a:cubicBezTo>
                <a:cubicBezTo>
                  <a:pt x="230" y="19"/>
                  <a:pt x="230" y="19"/>
                  <a:pt x="230" y="19"/>
                </a:cubicBezTo>
                <a:close/>
                <a:moveTo>
                  <a:pt x="228" y="19"/>
                </a:moveTo>
                <a:cubicBezTo>
                  <a:pt x="228" y="19"/>
                  <a:pt x="229" y="19"/>
                  <a:pt x="228" y="19"/>
                </a:cubicBezTo>
                <a:close/>
                <a:moveTo>
                  <a:pt x="227" y="20"/>
                </a:moveTo>
                <a:cubicBezTo>
                  <a:pt x="227" y="20"/>
                  <a:pt x="227" y="20"/>
                  <a:pt x="227" y="20"/>
                </a:cubicBezTo>
                <a:cubicBezTo>
                  <a:pt x="227" y="20"/>
                  <a:pt x="227" y="19"/>
                  <a:pt x="227" y="20"/>
                </a:cubicBezTo>
                <a:close/>
                <a:moveTo>
                  <a:pt x="226" y="19"/>
                </a:moveTo>
                <a:cubicBezTo>
                  <a:pt x="226" y="19"/>
                  <a:pt x="226" y="19"/>
                  <a:pt x="226" y="19"/>
                </a:cubicBezTo>
                <a:cubicBezTo>
                  <a:pt x="226" y="19"/>
                  <a:pt x="227" y="19"/>
                  <a:pt x="226" y="19"/>
                </a:cubicBezTo>
                <a:close/>
                <a:moveTo>
                  <a:pt x="227" y="19"/>
                </a:moveTo>
                <a:cubicBezTo>
                  <a:pt x="227" y="18"/>
                  <a:pt x="228" y="19"/>
                  <a:pt x="227" y="19"/>
                </a:cubicBezTo>
                <a:close/>
                <a:moveTo>
                  <a:pt x="227" y="18"/>
                </a:moveTo>
                <a:cubicBezTo>
                  <a:pt x="227" y="19"/>
                  <a:pt x="229" y="18"/>
                  <a:pt x="228" y="19"/>
                </a:cubicBezTo>
                <a:cubicBezTo>
                  <a:pt x="228" y="19"/>
                  <a:pt x="228" y="18"/>
                  <a:pt x="227" y="18"/>
                </a:cubicBezTo>
                <a:cubicBezTo>
                  <a:pt x="227" y="19"/>
                  <a:pt x="227" y="18"/>
                  <a:pt x="227" y="18"/>
                </a:cubicBezTo>
                <a:close/>
                <a:moveTo>
                  <a:pt x="234" y="19"/>
                </a:moveTo>
                <a:cubicBezTo>
                  <a:pt x="234" y="19"/>
                  <a:pt x="234" y="18"/>
                  <a:pt x="234" y="18"/>
                </a:cubicBezTo>
                <a:cubicBezTo>
                  <a:pt x="234" y="19"/>
                  <a:pt x="234" y="19"/>
                  <a:pt x="234" y="19"/>
                </a:cubicBezTo>
                <a:close/>
                <a:moveTo>
                  <a:pt x="233" y="18"/>
                </a:moveTo>
                <a:cubicBezTo>
                  <a:pt x="233" y="18"/>
                  <a:pt x="233" y="17"/>
                  <a:pt x="233" y="17"/>
                </a:cubicBezTo>
                <a:cubicBezTo>
                  <a:pt x="233" y="18"/>
                  <a:pt x="233" y="18"/>
                  <a:pt x="233" y="18"/>
                </a:cubicBezTo>
                <a:cubicBezTo>
                  <a:pt x="233" y="18"/>
                  <a:pt x="234" y="18"/>
                  <a:pt x="233" y="18"/>
                </a:cubicBezTo>
                <a:close/>
                <a:moveTo>
                  <a:pt x="234" y="18"/>
                </a:moveTo>
                <a:cubicBezTo>
                  <a:pt x="235" y="18"/>
                  <a:pt x="234" y="18"/>
                  <a:pt x="234" y="18"/>
                </a:cubicBezTo>
                <a:close/>
                <a:moveTo>
                  <a:pt x="228" y="17"/>
                </a:moveTo>
                <a:cubicBezTo>
                  <a:pt x="229" y="17"/>
                  <a:pt x="229" y="18"/>
                  <a:pt x="228" y="17"/>
                </a:cubicBezTo>
                <a:close/>
                <a:moveTo>
                  <a:pt x="231" y="18"/>
                </a:moveTo>
                <a:cubicBezTo>
                  <a:pt x="231" y="18"/>
                  <a:pt x="231" y="18"/>
                  <a:pt x="231" y="18"/>
                </a:cubicBezTo>
                <a:cubicBezTo>
                  <a:pt x="231" y="18"/>
                  <a:pt x="231" y="18"/>
                  <a:pt x="231" y="18"/>
                </a:cubicBezTo>
                <a:close/>
                <a:moveTo>
                  <a:pt x="229" y="18"/>
                </a:moveTo>
                <a:cubicBezTo>
                  <a:pt x="228" y="18"/>
                  <a:pt x="229" y="17"/>
                  <a:pt x="229" y="18"/>
                </a:cubicBezTo>
                <a:close/>
                <a:moveTo>
                  <a:pt x="232" y="18"/>
                </a:moveTo>
                <a:cubicBezTo>
                  <a:pt x="232" y="18"/>
                  <a:pt x="231" y="18"/>
                  <a:pt x="232" y="18"/>
                </a:cubicBezTo>
                <a:close/>
                <a:moveTo>
                  <a:pt x="232" y="18"/>
                </a:moveTo>
                <a:cubicBezTo>
                  <a:pt x="232" y="18"/>
                  <a:pt x="233" y="18"/>
                  <a:pt x="232" y="18"/>
                </a:cubicBezTo>
                <a:cubicBezTo>
                  <a:pt x="232" y="18"/>
                  <a:pt x="232" y="18"/>
                  <a:pt x="232" y="18"/>
                </a:cubicBezTo>
                <a:close/>
                <a:moveTo>
                  <a:pt x="229" y="18"/>
                </a:moveTo>
                <a:cubicBezTo>
                  <a:pt x="229" y="18"/>
                  <a:pt x="229" y="18"/>
                  <a:pt x="229" y="18"/>
                </a:cubicBezTo>
                <a:cubicBezTo>
                  <a:pt x="229" y="18"/>
                  <a:pt x="229" y="18"/>
                  <a:pt x="229" y="18"/>
                </a:cubicBezTo>
                <a:close/>
                <a:moveTo>
                  <a:pt x="229" y="18"/>
                </a:moveTo>
                <a:cubicBezTo>
                  <a:pt x="229" y="18"/>
                  <a:pt x="229" y="18"/>
                  <a:pt x="229" y="18"/>
                </a:cubicBezTo>
                <a:cubicBezTo>
                  <a:pt x="229" y="18"/>
                  <a:pt x="229" y="18"/>
                  <a:pt x="229" y="18"/>
                </a:cubicBezTo>
                <a:close/>
                <a:moveTo>
                  <a:pt x="234" y="18"/>
                </a:moveTo>
                <a:cubicBezTo>
                  <a:pt x="234" y="18"/>
                  <a:pt x="234" y="18"/>
                  <a:pt x="234" y="18"/>
                </a:cubicBezTo>
                <a:cubicBezTo>
                  <a:pt x="234" y="18"/>
                  <a:pt x="234" y="18"/>
                  <a:pt x="234" y="18"/>
                </a:cubicBezTo>
                <a:close/>
                <a:moveTo>
                  <a:pt x="232" y="18"/>
                </a:moveTo>
                <a:cubicBezTo>
                  <a:pt x="233" y="18"/>
                  <a:pt x="232" y="18"/>
                  <a:pt x="233" y="18"/>
                </a:cubicBezTo>
                <a:cubicBezTo>
                  <a:pt x="233" y="18"/>
                  <a:pt x="233" y="18"/>
                  <a:pt x="232" y="18"/>
                </a:cubicBezTo>
                <a:close/>
                <a:moveTo>
                  <a:pt x="230" y="18"/>
                </a:moveTo>
                <a:cubicBezTo>
                  <a:pt x="230" y="18"/>
                  <a:pt x="230" y="18"/>
                  <a:pt x="230" y="18"/>
                </a:cubicBezTo>
                <a:cubicBezTo>
                  <a:pt x="230" y="18"/>
                  <a:pt x="230" y="18"/>
                  <a:pt x="230" y="18"/>
                </a:cubicBezTo>
                <a:close/>
                <a:moveTo>
                  <a:pt x="228" y="18"/>
                </a:moveTo>
                <a:cubicBezTo>
                  <a:pt x="228" y="18"/>
                  <a:pt x="228" y="18"/>
                  <a:pt x="228" y="18"/>
                </a:cubicBezTo>
                <a:cubicBezTo>
                  <a:pt x="228" y="18"/>
                  <a:pt x="228" y="18"/>
                  <a:pt x="228" y="18"/>
                </a:cubicBezTo>
                <a:cubicBezTo>
                  <a:pt x="228" y="18"/>
                  <a:pt x="228" y="18"/>
                  <a:pt x="228" y="18"/>
                </a:cubicBezTo>
                <a:close/>
                <a:moveTo>
                  <a:pt x="228" y="17"/>
                </a:moveTo>
                <a:cubicBezTo>
                  <a:pt x="227" y="18"/>
                  <a:pt x="227" y="17"/>
                  <a:pt x="228" y="17"/>
                </a:cubicBezTo>
                <a:cubicBezTo>
                  <a:pt x="228" y="17"/>
                  <a:pt x="227" y="17"/>
                  <a:pt x="228" y="17"/>
                </a:cubicBezTo>
                <a:close/>
                <a:moveTo>
                  <a:pt x="228" y="17"/>
                </a:moveTo>
                <a:cubicBezTo>
                  <a:pt x="228" y="17"/>
                  <a:pt x="228" y="17"/>
                  <a:pt x="228" y="17"/>
                </a:cubicBezTo>
                <a:cubicBezTo>
                  <a:pt x="228" y="17"/>
                  <a:pt x="228" y="17"/>
                  <a:pt x="228" y="17"/>
                </a:cubicBezTo>
                <a:close/>
                <a:moveTo>
                  <a:pt x="234" y="17"/>
                </a:moveTo>
                <a:cubicBezTo>
                  <a:pt x="235" y="16"/>
                  <a:pt x="236" y="23"/>
                  <a:pt x="234" y="17"/>
                </a:cubicBezTo>
                <a:cubicBezTo>
                  <a:pt x="234" y="17"/>
                  <a:pt x="234" y="17"/>
                  <a:pt x="234" y="17"/>
                </a:cubicBezTo>
                <a:close/>
                <a:moveTo>
                  <a:pt x="237" y="17"/>
                </a:moveTo>
                <a:cubicBezTo>
                  <a:pt x="237" y="17"/>
                  <a:pt x="237" y="17"/>
                  <a:pt x="237" y="17"/>
                </a:cubicBezTo>
                <a:cubicBezTo>
                  <a:pt x="237" y="17"/>
                  <a:pt x="237" y="17"/>
                  <a:pt x="237" y="17"/>
                </a:cubicBezTo>
                <a:close/>
                <a:moveTo>
                  <a:pt x="229" y="16"/>
                </a:moveTo>
                <a:cubicBezTo>
                  <a:pt x="229" y="17"/>
                  <a:pt x="229" y="17"/>
                  <a:pt x="229" y="17"/>
                </a:cubicBezTo>
                <a:cubicBezTo>
                  <a:pt x="229" y="17"/>
                  <a:pt x="229" y="16"/>
                  <a:pt x="229" y="16"/>
                </a:cubicBezTo>
                <a:close/>
                <a:moveTo>
                  <a:pt x="239" y="16"/>
                </a:moveTo>
                <a:cubicBezTo>
                  <a:pt x="239" y="16"/>
                  <a:pt x="239" y="17"/>
                  <a:pt x="239" y="17"/>
                </a:cubicBezTo>
                <a:cubicBezTo>
                  <a:pt x="239" y="17"/>
                  <a:pt x="239" y="16"/>
                  <a:pt x="239" y="16"/>
                </a:cubicBezTo>
                <a:close/>
                <a:moveTo>
                  <a:pt x="237" y="16"/>
                </a:moveTo>
                <a:cubicBezTo>
                  <a:pt x="237" y="16"/>
                  <a:pt x="237" y="16"/>
                  <a:pt x="237" y="16"/>
                </a:cubicBezTo>
                <a:cubicBezTo>
                  <a:pt x="238" y="16"/>
                  <a:pt x="237" y="17"/>
                  <a:pt x="237" y="16"/>
                </a:cubicBezTo>
                <a:close/>
                <a:moveTo>
                  <a:pt x="235" y="16"/>
                </a:moveTo>
                <a:cubicBezTo>
                  <a:pt x="235" y="16"/>
                  <a:pt x="235" y="16"/>
                  <a:pt x="235" y="16"/>
                </a:cubicBezTo>
                <a:cubicBezTo>
                  <a:pt x="235" y="16"/>
                  <a:pt x="235" y="16"/>
                  <a:pt x="235" y="16"/>
                </a:cubicBezTo>
                <a:close/>
                <a:moveTo>
                  <a:pt x="235" y="16"/>
                </a:moveTo>
                <a:cubicBezTo>
                  <a:pt x="236" y="16"/>
                  <a:pt x="236" y="16"/>
                  <a:pt x="235" y="16"/>
                </a:cubicBezTo>
                <a:cubicBezTo>
                  <a:pt x="235" y="16"/>
                  <a:pt x="235" y="16"/>
                  <a:pt x="235" y="16"/>
                </a:cubicBezTo>
                <a:close/>
                <a:moveTo>
                  <a:pt x="230" y="16"/>
                </a:moveTo>
                <a:cubicBezTo>
                  <a:pt x="230" y="16"/>
                  <a:pt x="230" y="16"/>
                  <a:pt x="231" y="16"/>
                </a:cubicBezTo>
                <a:cubicBezTo>
                  <a:pt x="231" y="16"/>
                  <a:pt x="230" y="16"/>
                  <a:pt x="230" y="16"/>
                </a:cubicBezTo>
                <a:close/>
                <a:moveTo>
                  <a:pt x="230" y="16"/>
                </a:moveTo>
                <a:cubicBezTo>
                  <a:pt x="230" y="16"/>
                  <a:pt x="230" y="16"/>
                  <a:pt x="229" y="16"/>
                </a:cubicBezTo>
                <a:cubicBezTo>
                  <a:pt x="229" y="16"/>
                  <a:pt x="230" y="16"/>
                  <a:pt x="230" y="16"/>
                </a:cubicBezTo>
                <a:close/>
                <a:moveTo>
                  <a:pt x="233" y="16"/>
                </a:moveTo>
                <a:cubicBezTo>
                  <a:pt x="233" y="16"/>
                  <a:pt x="233" y="16"/>
                  <a:pt x="233" y="16"/>
                </a:cubicBezTo>
                <a:cubicBezTo>
                  <a:pt x="233" y="16"/>
                  <a:pt x="233" y="16"/>
                  <a:pt x="233" y="16"/>
                </a:cubicBezTo>
                <a:close/>
                <a:moveTo>
                  <a:pt x="235" y="16"/>
                </a:moveTo>
                <a:cubicBezTo>
                  <a:pt x="235" y="16"/>
                  <a:pt x="234" y="16"/>
                  <a:pt x="234" y="16"/>
                </a:cubicBezTo>
                <a:cubicBezTo>
                  <a:pt x="234" y="16"/>
                  <a:pt x="234" y="16"/>
                  <a:pt x="235" y="16"/>
                </a:cubicBezTo>
                <a:close/>
                <a:moveTo>
                  <a:pt x="231" y="16"/>
                </a:moveTo>
                <a:cubicBezTo>
                  <a:pt x="230" y="16"/>
                  <a:pt x="230" y="16"/>
                  <a:pt x="231" y="16"/>
                </a:cubicBezTo>
                <a:cubicBezTo>
                  <a:pt x="231" y="16"/>
                  <a:pt x="231" y="16"/>
                  <a:pt x="231" y="16"/>
                </a:cubicBezTo>
                <a:close/>
                <a:moveTo>
                  <a:pt x="228" y="16"/>
                </a:moveTo>
                <a:cubicBezTo>
                  <a:pt x="228" y="16"/>
                  <a:pt x="227" y="16"/>
                  <a:pt x="227" y="15"/>
                </a:cubicBezTo>
                <a:cubicBezTo>
                  <a:pt x="227" y="15"/>
                  <a:pt x="228" y="15"/>
                  <a:pt x="228" y="16"/>
                </a:cubicBezTo>
                <a:close/>
                <a:moveTo>
                  <a:pt x="233" y="15"/>
                </a:moveTo>
                <a:cubicBezTo>
                  <a:pt x="233" y="15"/>
                  <a:pt x="233" y="15"/>
                  <a:pt x="233" y="15"/>
                </a:cubicBezTo>
                <a:cubicBezTo>
                  <a:pt x="233" y="15"/>
                  <a:pt x="233" y="15"/>
                  <a:pt x="233" y="15"/>
                </a:cubicBezTo>
                <a:close/>
                <a:moveTo>
                  <a:pt x="225" y="16"/>
                </a:moveTo>
                <a:cubicBezTo>
                  <a:pt x="225" y="16"/>
                  <a:pt x="223" y="15"/>
                  <a:pt x="224" y="15"/>
                </a:cubicBezTo>
                <a:cubicBezTo>
                  <a:pt x="224" y="15"/>
                  <a:pt x="225" y="15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19" y="15"/>
                </a:moveTo>
                <a:cubicBezTo>
                  <a:pt x="219" y="15"/>
                  <a:pt x="219" y="15"/>
                  <a:pt x="219" y="15"/>
                </a:cubicBezTo>
                <a:cubicBezTo>
                  <a:pt x="219" y="15"/>
                  <a:pt x="219" y="15"/>
                  <a:pt x="219" y="15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3" y="16"/>
                </a:cubicBezTo>
                <a:cubicBezTo>
                  <a:pt x="223" y="16"/>
                  <a:pt x="224" y="16"/>
                  <a:pt x="224" y="16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5" y="15"/>
                </a:moveTo>
                <a:cubicBezTo>
                  <a:pt x="226" y="15"/>
                  <a:pt x="226" y="16"/>
                  <a:pt x="225" y="16"/>
                </a:cubicBezTo>
                <a:cubicBezTo>
                  <a:pt x="225" y="16"/>
                  <a:pt x="225" y="16"/>
                  <a:pt x="225" y="15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4" y="16"/>
                </a:cubicBezTo>
                <a:cubicBezTo>
                  <a:pt x="224" y="16"/>
                  <a:pt x="224" y="16"/>
                  <a:pt x="224" y="16"/>
                </a:cubicBezTo>
                <a:close/>
                <a:moveTo>
                  <a:pt x="225" y="15"/>
                </a:moveTo>
                <a:cubicBezTo>
                  <a:pt x="225" y="16"/>
                  <a:pt x="226" y="15"/>
                  <a:pt x="225" y="15"/>
                </a:cubicBezTo>
                <a:close/>
                <a:moveTo>
                  <a:pt x="226" y="16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6"/>
                  <a:pt x="226" y="16"/>
                </a:cubicBezTo>
                <a:close/>
                <a:moveTo>
                  <a:pt x="226" y="16"/>
                </a:moveTo>
                <a:cubicBezTo>
                  <a:pt x="226" y="16"/>
                  <a:pt x="226" y="15"/>
                  <a:pt x="226" y="16"/>
                </a:cubicBezTo>
                <a:cubicBezTo>
                  <a:pt x="226" y="16"/>
                  <a:pt x="226" y="16"/>
                  <a:pt x="226" y="16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4" y="16"/>
                </a:cubicBezTo>
                <a:cubicBezTo>
                  <a:pt x="224" y="16"/>
                  <a:pt x="224" y="16"/>
                  <a:pt x="224" y="16"/>
                </a:cubicBezTo>
                <a:close/>
                <a:moveTo>
                  <a:pt x="221" y="16"/>
                </a:moveTo>
                <a:cubicBezTo>
                  <a:pt x="221" y="17"/>
                  <a:pt x="221" y="16"/>
                  <a:pt x="221" y="16"/>
                </a:cubicBezTo>
                <a:cubicBezTo>
                  <a:pt x="221" y="16"/>
                  <a:pt x="221" y="16"/>
                  <a:pt x="221" y="16"/>
                </a:cubicBezTo>
                <a:close/>
                <a:moveTo>
                  <a:pt x="223" y="16"/>
                </a:moveTo>
                <a:cubicBezTo>
                  <a:pt x="223" y="16"/>
                  <a:pt x="223" y="16"/>
                  <a:pt x="223" y="16"/>
                </a:cubicBezTo>
                <a:cubicBezTo>
                  <a:pt x="222" y="16"/>
                  <a:pt x="223" y="15"/>
                  <a:pt x="223" y="16"/>
                </a:cubicBezTo>
                <a:close/>
                <a:moveTo>
                  <a:pt x="220" y="15"/>
                </a:moveTo>
                <a:cubicBezTo>
                  <a:pt x="220" y="15"/>
                  <a:pt x="220" y="15"/>
                  <a:pt x="220" y="15"/>
                </a:cubicBezTo>
                <a:cubicBezTo>
                  <a:pt x="220" y="15"/>
                  <a:pt x="220" y="15"/>
                  <a:pt x="220" y="15"/>
                </a:cubicBezTo>
                <a:close/>
                <a:moveTo>
                  <a:pt x="218" y="16"/>
                </a:moveTo>
                <a:cubicBezTo>
                  <a:pt x="218" y="12"/>
                  <a:pt x="217" y="16"/>
                  <a:pt x="218" y="16"/>
                </a:cubicBezTo>
                <a:cubicBezTo>
                  <a:pt x="218" y="15"/>
                  <a:pt x="218" y="16"/>
                  <a:pt x="218" y="16"/>
                </a:cubicBezTo>
                <a:close/>
                <a:moveTo>
                  <a:pt x="215" y="15"/>
                </a:moveTo>
                <a:cubicBezTo>
                  <a:pt x="215" y="15"/>
                  <a:pt x="215" y="15"/>
                  <a:pt x="215" y="15"/>
                </a:cubicBezTo>
                <a:cubicBezTo>
                  <a:pt x="215" y="15"/>
                  <a:pt x="215" y="15"/>
                  <a:pt x="215" y="15"/>
                </a:cubicBezTo>
                <a:close/>
                <a:moveTo>
                  <a:pt x="213" y="15"/>
                </a:moveTo>
                <a:cubicBezTo>
                  <a:pt x="213" y="15"/>
                  <a:pt x="213" y="15"/>
                  <a:pt x="213" y="15"/>
                </a:cubicBezTo>
                <a:cubicBezTo>
                  <a:pt x="213" y="15"/>
                  <a:pt x="213" y="15"/>
                  <a:pt x="213" y="15"/>
                </a:cubicBezTo>
                <a:close/>
                <a:moveTo>
                  <a:pt x="216" y="15"/>
                </a:moveTo>
                <a:cubicBezTo>
                  <a:pt x="216" y="15"/>
                  <a:pt x="215" y="15"/>
                  <a:pt x="215" y="15"/>
                </a:cubicBezTo>
                <a:cubicBezTo>
                  <a:pt x="215" y="15"/>
                  <a:pt x="215" y="15"/>
                  <a:pt x="216" y="15"/>
                </a:cubicBezTo>
                <a:close/>
                <a:moveTo>
                  <a:pt x="218" y="15"/>
                </a:moveTo>
                <a:cubicBezTo>
                  <a:pt x="218" y="15"/>
                  <a:pt x="218" y="16"/>
                  <a:pt x="217" y="16"/>
                </a:cubicBezTo>
                <a:cubicBezTo>
                  <a:pt x="217" y="15"/>
                  <a:pt x="218" y="15"/>
                  <a:pt x="218" y="15"/>
                </a:cubicBezTo>
                <a:close/>
                <a:moveTo>
                  <a:pt x="216" y="16"/>
                </a:moveTo>
                <a:cubicBezTo>
                  <a:pt x="216" y="16"/>
                  <a:pt x="216" y="16"/>
                  <a:pt x="216" y="16"/>
                </a:cubicBezTo>
                <a:cubicBezTo>
                  <a:pt x="216" y="17"/>
                  <a:pt x="216" y="16"/>
                  <a:pt x="216" y="16"/>
                </a:cubicBezTo>
                <a:close/>
                <a:moveTo>
                  <a:pt x="216" y="17"/>
                </a:moveTo>
                <a:cubicBezTo>
                  <a:pt x="215" y="17"/>
                  <a:pt x="215" y="16"/>
                  <a:pt x="215" y="16"/>
                </a:cubicBezTo>
                <a:cubicBezTo>
                  <a:pt x="215" y="17"/>
                  <a:pt x="216" y="17"/>
                  <a:pt x="216" y="17"/>
                </a:cubicBezTo>
                <a:close/>
                <a:moveTo>
                  <a:pt x="217" y="16"/>
                </a:moveTo>
                <a:cubicBezTo>
                  <a:pt x="217" y="16"/>
                  <a:pt x="217" y="16"/>
                  <a:pt x="217" y="16"/>
                </a:cubicBezTo>
                <a:cubicBezTo>
                  <a:pt x="217" y="16"/>
                  <a:pt x="217" y="16"/>
                  <a:pt x="217" y="16"/>
                </a:cubicBezTo>
                <a:close/>
                <a:moveTo>
                  <a:pt x="217" y="16"/>
                </a:moveTo>
                <a:cubicBezTo>
                  <a:pt x="217" y="17"/>
                  <a:pt x="217" y="16"/>
                  <a:pt x="217" y="16"/>
                </a:cubicBezTo>
                <a:cubicBezTo>
                  <a:pt x="217" y="16"/>
                  <a:pt x="217" y="16"/>
                  <a:pt x="217" y="16"/>
                </a:cubicBezTo>
                <a:close/>
                <a:moveTo>
                  <a:pt x="218" y="17"/>
                </a:moveTo>
                <a:cubicBezTo>
                  <a:pt x="218" y="17"/>
                  <a:pt x="218" y="16"/>
                  <a:pt x="218" y="16"/>
                </a:cubicBezTo>
                <a:cubicBezTo>
                  <a:pt x="218" y="17"/>
                  <a:pt x="218" y="17"/>
                  <a:pt x="218" y="17"/>
                </a:cubicBezTo>
                <a:close/>
                <a:moveTo>
                  <a:pt x="216" y="17"/>
                </a:moveTo>
                <a:cubicBezTo>
                  <a:pt x="216" y="17"/>
                  <a:pt x="216" y="17"/>
                  <a:pt x="216" y="17"/>
                </a:cubicBezTo>
                <a:cubicBezTo>
                  <a:pt x="216" y="17"/>
                  <a:pt x="216" y="17"/>
                  <a:pt x="216" y="17"/>
                </a:cubicBezTo>
                <a:close/>
                <a:moveTo>
                  <a:pt x="217" y="17"/>
                </a:moveTo>
                <a:cubicBezTo>
                  <a:pt x="217" y="17"/>
                  <a:pt x="217" y="17"/>
                  <a:pt x="217" y="17"/>
                </a:cubicBezTo>
                <a:cubicBezTo>
                  <a:pt x="217" y="17"/>
                  <a:pt x="217" y="17"/>
                  <a:pt x="217" y="17"/>
                </a:cubicBezTo>
                <a:close/>
                <a:moveTo>
                  <a:pt x="218" y="17"/>
                </a:moveTo>
                <a:cubicBezTo>
                  <a:pt x="218" y="16"/>
                  <a:pt x="219" y="17"/>
                  <a:pt x="218" y="17"/>
                </a:cubicBezTo>
                <a:cubicBezTo>
                  <a:pt x="218" y="17"/>
                  <a:pt x="218" y="17"/>
                  <a:pt x="218" y="17"/>
                </a:cubicBezTo>
                <a:close/>
                <a:moveTo>
                  <a:pt x="216" y="17"/>
                </a:moveTo>
                <a:cubicBezTo>
                  <a:pt x="216" y="17"/>
                  <a:pt x="216" y="17"/>
                  <a:pt x="216" y="17"/>
                </a:cubicBezTo>
                <a:cubicBezTo>
                  <a:pt x="216" y="17"/>
                  <a:pt x="216" y="17"/>
                  <a:pt x="216" y="17"/>
                </a:cubicBezTo>
                <a:close/>
                <a:moveTo>
                  <a:pt x="216" y="18"/>
                </a:moveTo>
                <a:cubicBezTo>
                  <a:pt x="216" y="18"/>
                  <a:pt x="216" y="18"/>
                  <a:pt x="216" y="18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16" y="18"/>
                </a:moveTo>
                <a:cubicBezTo>
                  <a:pt x="216" y="18"/>
                  <a:pt x="216" y="18"/>
                  <a:pt x="216" y="18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15" y="17"/>
                </a:moveTo>
                <a:cubicBezTo>
                  <a:pt x="215" y="18"/>
                  <a:pt x="215" y="17"/>
                  <a:pt x="215" y="17"/>
                </a:cubicBezTo>
                <a:cubicBezTo>
                  <a:pt x="215" y="17"/>
                  <a:pt x="215" y="17"/>
                  <a:pt x="215" y="17"/>
                </a:cubicBezTo>
                <a:close/>
                <a:moveTo>
                  <a:pt x="210" y="18"/>
                </a:moveTo>
                <a:cubicBezTo>
                  <a:pt x="210" y="18"/>
                  <a:pt x="210" y="18"/>
                  <a:pt x="210" y="18"/>
                </a:cubicBezTo>
                <a:cubicBezTo>
                  <a:pt x="210" y="18"/>
                  <a:pt x="210" y="18"/>
                  <a:pt x="210" y="18"/>
                </a:cubicBezTo>
                <a:close/>
                <a:moveTo>
                  <a:pt x="210" y="18"/>
                </a:moveTo>
                <a:cubicBezTo>
                  <a:pt x="211" y="18"/>
                  <a:pt x="210" y="18"/>
                  <a:pt x="210" y="18"/>
                </a:cubicBezTo>
                <a:cubicBezTo>
                  <a:pt x="210" y="18"/>
                  <a:pt x="210" y="18"/>
                  <a:pt x="210" y="18"/>
                </a:cubicBezTo>
                <a:close/>
                <a:moveTo>
                  <a:pt x="209" y="17"/>
                </a:moveTo>
                <a:cubicBezTo>
                  <a:pt x="209" y="17"/>
                  <a:pt x="210" y="17"/>
                  <a:pt x="210" y="18"/>
                </a:cubicBezTo>
                <a:cubicBezTo>
                  <a:pt x="209" y="18"/>
                  <a:pt x="209" y="17"/>
                  <a:pt x="209" y="17"/>
                </a:cubicBezTo>
                <a:close/>
                <a:moveTo>
                  <a:pt x="211" y="17"/>
                </a:moveTo>
                <a:cubicBezTo>
                  <a:pt x="211" y="17"/>
                  <a:pt x="211" y="17"/>
                  <a:pt x="211" y="17"/>
                </a:cubicBezTo>
                <a:cubicBezTo>
                  <a:pt x="211" y="17"/>
                  <a:pt x="211" y="17"/>
                  <a:pt x="211" y="17"/>
                </a:cubicBezTo>
                <a:close/>
                <a:moveTo>
                  <a:pt x="212" y="17"/>
                </a:moveTo>
                <a:cubicBezTo>
                  <a:pt x="211" y="17"/>
                  <a:pt x="212" y="17"/>
                  <a:pt x="212" y="17"/>
                </a:cubicBezTo>
                <a:cubicBezTo>
                  <a:pt x="212" y="17"/>
                  <a:pt x="212" y="17"/>
                  <a:pt x="212" y="17"/>
                </a:cubicBezTo>
                <a:close/>
                <a:moveTo>
                  <a:pt x="210" y="16"/>
                </a:move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lose/>
                <a:moveTo>
                  <a:pt x="213" y="16"/>
                </a:moveTo>
                <a:cubicBezTo>
                  <a:pt x="213" y="16"/>
                  <a:pt x="214" y="17"/>
                  <a:pt x="213" y="17"/>
                </a:cubicBezTo>
                <a:cubicBezTo>
                  <a:pt x="213" y="17"/>
                  <a:pt x="213" y="17"/>
                  <a:pt x="213" y="16"/>
                </a:cubicBezTo>
                <a:close/>
                <a:moveTo>
                  <a:pt x="214" y="16"/>
                </a:moveTo>
                <a:cubicBezTo>
                  <a:pt x="215" y="16"/>
                  <a:pt x="215" y="19"/>
                  <a:pt x="214" y="16"/>
                </a:cubicBezTo>
                <a:cubicBezTo>
                  <a:pt x="215" y="16"/>
                  <a:pt x="214" y="17"/>
                  <a:pt x="214" y="16"/>
                </a:cubicBezTo>
                <a:close/>
                <a:moveTo>
                  <a:pt x="208" y="16"/>
                </a:moveTo>
                <a:cubicBezTo>
                  <a:pt x="208" y="16"/>
                  <a:pt x="208" y="16"/>
                  <a:pt x="208" y="16"/>
                </a:cubicBezTo>
                <a:cubicBezTo>
                  <a:pt x="208" y="16"/>
                  <a:pt x="208" y="16"/>
                  <a:pt x="208" y="16"/>
                </a:cubicBezTo>
                <a:close/>
                <a:moveTo>
                  <a:pt x="209" y="16"/>
                </a:moveTo>
                <a:cubicBezTo>
                  <a:pt x="209" y="16"/>
                  <a:pt x="209" y="16"/>
                  <a:pt x="209" y="16"/>
                </a:cubicBezTo>
                <a:cubicBezTo>
                  <a:pt x="209" y="16"/>
                  <a:pt x="209" y="16"/>
                  <a:pt x="209" y="16"/>
                </a:cubicBezTo>
                <a:close/>
                <a:moveTo>
                  <a:pt x="215" y="16"/>
                </a:moveTo>
                <a:cubicBezTo>
                  <a:pt x="216" y="16"/>
                  <a:pt x="215" y="16"/>
                  <a:pt x="215" y="16"/>
                </a:cubicBezTo>
                <a:close/>
                <a:moveTo>
                  <a:pt x="211" y="16"/>
                </a:moveTo>
                <a:cubicBezTo>
                  <a:pt x="211" y="16"/>
                  <a:pt x="211" y="16"/>
                  <a:pt x="211" y="16"/>
                </a:cubicBezTo>
                <a:cubicBezTo>
                  <a:pt x="211" y="16"/>
                  <a:pt x="211" y="16"/>
                  <a:pt x="211" y="16"/>
                </a:cubicBezTo>
                <a:close/>
                <a:moveTo>
                  <a:pt x="213" y="15"/>
                </a:moveTo>
                <a:cubicBezTo>
                  <a:pt x="213" y="17"/>
                  <a:pt x="212" y="15"/>
                  <a:pt x="213" y="15"/>
                </a:cubicBezTo>
                <a:cubicBezTo>
                  <a:pt x="213" y="16"/>
                  <a:pt x="213" y="15"/>
                  <a:pt x="213" y="15"/>
                </a:cubicBezTo>
                <a:close/>
                <a:moveTo>
                  <a:pt x="209" y="15"/>
                </a:moveTo>
                <a:cubicBezTo>
                  <a:pt x="210" y="15"/>
                  <a:pt x="209" y="16"/>
                  <a:pt x="209" y="16"/>
                </a:cubicBezTo>
                <a:cubicBezTo>
                  <a:pt x="209" y="15"/>
                  <a:pt x="209" y="15"/>
                  <a:pt x="209" y="15"/>
                </a:cubicBezTo>
                <a:close/>
                <a:moveTo>
                  <a:pt x="208" y="15"/>
                </a:moveTo>
                <a:cubicBezTo>
                  <a:pt x="208" y="16"/>
                  <a:pt x="208" y="15"/>
                  <a:pt x="208" y="15"/>
                </a:cubicBezTo>
                <a:close/>
                <a:moveTo>
                  <a:pt x="210" y="15"/>
                </a:move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5"/>
                </a:cubicBezTo>
                <a:close/>
                <a:moveTo>
                  <a:pt x="211" y="15"/>
                </a:moveTo>
                <a:cubicBezTo>
                  <a:pt x="211" y="15"/>
                  <a:pt x="211" y="15"/>
                  <a:pt x="211" y="15"/>
                </a:cubicBezTo>
                <a:cubicBezTo>
                  <a:pt x="211" y="15"/>
                  <a:pt x="211" y="15"/>
                  <a:pt x="211" y="15"/>
                </a:cubicBezTo>
                <a:close/>
                <a:moveTo>
                  <a:pt x="214" y="15"/>
                </a:moveTo>
                <a:cubicBezTo>
                  <a:pt x="214" y="15"/>
                  <a:pt x="214" y="15"/>
                  <a:pt x="214" y="15"/>
                </a:cubicBezTo>
                <a:cubicBezTo>
                  <a:pt x="214" y="15"/>
                  <a:pt x="214" y="15"/>
                  <a:pt x="214" y="15"/>
                </a:cubicBezTo>
                <a:close/>
                <a:moveTo>
                  <a:pt x="215" y="15"/>
                </a:moveTo>
                <a:cubicBezTo>
                  <a:pt x="215" y="15"/>
                  <a:pt x="215" y="15"/>
                  <a:pt x="215" y="15"/>
                </a:cubicBezTo>
                <a:cubicBezTo>
                  <a:pt x="215" y="15"/>
                  <a:pt x="215" y="15"/>
                  <a:pt x="215" y="15"/>
                </a:cubicBezTo>
                <a:close/>
                <a:moveTo>
                  <a:pt x="216" y="14"/>
                </a:moveTo>
                <a:cubicBezTo>
                  <a:pt x="216" y="15"/>
                  <a:pt x="216" y="15"/>
                  <a:pt x="216" y="15"/>
                </a:cubicBezTo>
                <a:cubicBezTo>
                  <a:pt x="216" y="15"/>
                  <a:pt x="216" y="15"/>
                  <a:pt x="216" y="14"/>
                </a:cubicBezTo>
                <a:cubicBezTo>
                  <a:pt x="216" y="15"/>
                  <a:pt x="216" y="14"/>
                  <a:pt x="216" y="14"/>
                </a:cubicBezTo>
                <a:close/>
                <a:moveTo>
                  <a:pt x="210" y="15"/>
                </a:move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5"/>
                </a:cubicBezTo>
                <a:close/>
                <a:moveTo>
                  <a:pt x="213" y="14"/>
                </a:moveTo>
                <a:cubicBezTo>
                  <a:pt x="213" y="15"/>
                  <a:pt x="213" y="15"/>
                  <a:pt x="213" y="14"/>
                </a:cubicBezTo>
                <a:cubicBezTo>
                  <a:pt x="213" y="14"/>
                  <a:pt x="213" y="14"/>
                  <a:pt x="213" y="14"/>
                </a:cubicBezTo>
                <a:close/>
                <a:moveTo>
                  <a:pt x="208" y="14"/>
                </a:moveTo>
                <a:cubicBezTo>
                  <a:pt x="207" y="15"/>
                  <a:pt x="208" y="13"/>
                  <a:pt x="208" y="14"/>
                </a:cubicBezTo>
                <a:close/>
                <a:moveTo>
                  <a:pt x="208" y="14"/>
                </a:moveTo>
                <a:cubicBezTo>
                  <a:pt x="208" y="13"/>
                  <a:pt x="208" y="14"/>
                  <a:pt x="208" y="14"/>
                </a:cubicBezTo>
                <a:cubicBezTo>
                  <a:pt x="208" y="14"/>
                  <a:pt x="208" y="14"/>
                  <a:pt x="208" y="14"/>
                </a:cubicBezTo>
                <a:cubicBezTo>
                  <a:pt x="208" y="13"/>
                  <a:pt x="208" y="14"/>
                  <a:pt x="208" y="14"/>
                </a:cubicBezTo>
                <a:close/>
                <a:moveTo>
                  <a:pt x="208" y="14"/>
                </a:moveTo>
                <a:cubicBezTo>
                  <a:pt x="208" y="14"/>
                  <a:pt x="208" y="13"/>
                  <a:pt x="208" y="13"/>
                </a:cubicBezTo>
                <a:cubicBezTo>
                  <a:pt x="208" y="14"/>
                  <a:pt x="208" y="14"/>
                  <a:pt x="208" y="14"/>
                </a:cubicBezTo>
                <a:close/>
                <a:moveTo>
                  <a:pt x="206" y="14"/>
                </a:moveTo>
                <a:cubicBezTo>
                  <a:pt x="206" y="14"/>
                  <a:pt x="206" y="13"/>
                  <a:pt x="207" y="14"/>
                </a:cubicBezTo>
                <a:cubicBezTo>
                  <a:pt x="206" y="14"/>
                  <a:pt x="206" y="14"/>
                  <a:pt x="206" y="14"/>
                </a:cubicBezTo>
                <a:close/>
                <a:moveTo>
                  <a:pt x="205" y="14"/>
                </a:moveTo>
                <a:cubicBezTo>
                  <a:pt x="205" y="14"/>
                  <a:pt x="205" y="14"/>
                  <a:pt x="205" y="13"/>
                </a:cubicBezTo>
                <a:cubicBezTo>
                  <a:pt x="205" y="13"/>
                  <a:pt x="205" y="13"/>
                  <a:pt x="205" y="14"/>
                </a:cubicBezTo>
                <a:close/>
                <a:moveTo>
                  <a:pt x="207" y="13"/>
                </a:moveTo>
                <a:cubicBezTo>
                  <a:pt x="207" y="13"/>
                  <a:pt x="207" y="14"/>
                  <a:pt x="207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5" y="13"/>
                </a:moveTo>
                <a:cubicBezTo>
                  <a:pt x="205" y="13"/>
                  <a:pt x="205" y="13"/>
                  <a:pt x="205" y="13"/>
                </a:cubicBezTo>
                <a:cubicBezTo>
                  <a:pt x="205" y="13"/>
                  <a:pt x="205" y="13"/>
                  <a:pt x="205" y="13"/>
                </a:cubicBezTo>
                <a:close/>
                <a:moveTo>
                  <a:pt x="204" y="13"/>
                </a:moveTo>
                <a:cubicBezTo>
                  <a:pt x="204" y="13"/>
                  <a:pt x="204" y="13"/>
                  <a:pt x="204" y="13"/>
                </a:cubicBezTo>
                <a:cubicBezTo>
                  <a:pt x="204" y="13"/>
                  <a:pt x="204" y="13"/>
                  <a:pt x="204" y="13"/>
                </a:cubicBezTo>
                <a:close/>
                <a:moveTo>
                  <a:pt x="206" y="13"/>
                </a:moveTo>
                <a:cubicBezTo>
                  <a:pt x="208" y="13"/>
                  <a:pt x="206" y="13"/>
                  <a:pt x="206" y="13"/>
                </a:cubicBezTo>
                <a:cubicBezTo>
                  <a:pt x="206" y="13"/>
                  <a:pt x="206" y="13"/>
                  <a:pt x="206" y="13"/>
                </a:cubicBezTo>
                <a:close/>
                <a:moveTo>
                  <a:pt x="205" y="13"/>
                </a:moveTo>
                <a:cubicBezTo>
                  <a:pt x="205" y="13"/>
                  <a:pt x="205" y="13"/>
                  <a:pt x="204" y="13"/>
                </a:cubicBezTo>
                <a:cubicBezTo>
                  <a:pt x="204" y="13"/>
                  <a:pt x="205" y="13"/>
                  <a:pt x="205" y="13"/>
                </a:cubicBezTo>
                <a:close/>
                <a:moveTo>
                  <a:pt x="203" y="12"/>
                </a:moveTo>
                <a:cubicBezTo>
                  <a:pt x="203" y="12"/>
                  <a:pt x="203" y="12"/>
                  <a:pt x="203" y="12"/>
                </a:cubicBezTo>
                <a:cubicBezTo>
                  <a:pt x="203" y="12"/>
                  <a:pt x="203" y="12"/>
                  <a:pt x="203" y="12"/>
                </a:cubicBezTo>
                <a:close/>
                <a:moveTo>
                  <a:pt x="203" y="12"/>
                </a:moveTo>
                <a:cubicBezTo>
                  <a:pt x="203" y="12"/>
                  <a:pt x="204" y="12"/>
                  <a:pt x="204" y="12"/>
                </a:cubicBezTo>
                <a:cubicBezTo>
                  <a:pt x="204" y="12"/>
                  <a:pt x="204" y="12"/>
                  <a:pt x="203" y="12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2"/>
                </a:cubicBezTo>
                <a:cubicBezTo>
                  <a:pt x="202" y="12"/>
                  <a:pt x="202" y="12"/>
                  <a:pt x="202" y="12"/>
                </a:cubicBezTo>
                <a:close/>
                <a:moveTo>
                  <a:pt x="205" y="12"/>
                </a:moveTo>
                <a:cubicBezTo>
                  <a:pt x="206" y="14"/>
                  <a:pt x="205" y="12"/>
                  <a:pt x="205" y="12"/>
                </a:cubicBezTo>
                <a:cubicBezTo>
                  <a:pt x="205" y="12"/>
                  <a:pt x="205" y="12"/>
                  <a:pt x="205" y="12"/>
                </a:cubicBezTo>
                <a:close/>
                <a:moveTo>
                  <a:pt x="200" y="12"/>
                </a:moveTo>
                <a:cubicBezTo>
                  <a:pt x="200" y="12"/>
                  <a:pt x="200" y="12"/>
                  <a:pt x="199" y="12"/>
                </a:cubicBezTo>
                <a:cubicBezTo>
                  <a:pt x="199" y="12"/>
                  <a:pt x="200" y="12"/>
                  <a:pt x="200" y="12"/>
                </a:cubicBezTo>
                <a:close/>
                <a:moveTo>
                  <a:pt x="201" y="12"/>
                </a:moveTo>
                <a:cubicBezTo>
                  <a:pt x="201" y="12"/>
                  <a:pt x="201" y="12"/>
                  <a:pt x="201" y="12"/>
                </a:cubicBezTo>
                <a:cubicBezTo>
                  <a:pt x="201" y="12"/>
                  <a:pt x="201" y="12"/>
                  <a:pt x="201" y="12"/>
                </a:cubicBezTo>
                <a:close/>
                <a:moveTo>
                  <a:pt x="199" y="12"/>
                </a:moveTo>
                <a:cubicBezTo>
                  <a:pt x="199" y="12"/>
                  <a:pt x="199" y="12"/>
                  <a:pt x="199" y="12"/>
                </a:cubicBezTo>
                <a:cubicBezTo>
                  <a:pt x="199" y="12"/>
                  <a:pt x="199" y="12"/>
                  <a:pt x="199" y="12"/>
                </a:cubicBezTo>
                <a:close/>
                <a:moveTo>
                  <a:pt x="198" y="12"/>
                </a:moveTo>
                <a:cubicBezTo>
                  <a:pt x="198" y="12"/>
                  <a:pt x="198" y="12"/>
                  <a:pt x="198" y="12"/>
                </a:cubicBezTo>
                <a:cubicBezTo>
                  <a:pt x="198" y="12"/>
                  <a:pt x="198" y="12"/>
                  <a:pt x="198" y="12"/>
                </a:cubicBezTo>
                <a:close/>
                <a:moveTo>
                  <a:pt x="199" y="11"/>
                </a:moveTo>
                <a:cubicBezTo>
                  <a:pt x="200" y="11"/>
                  <a:pt x="200" y="12"/>
                  <a:pt x="199" y="12"/>
                </a:cubicBezTo>
                <a:cubicBezTo>
                  <a:pt x="199" y="12"/>
                  <a:pt x="199" y="11"/>
                  <a:pt x="199" y="11"/>
                </a:cubicBezTo>
                <a:close/>
                <a:moveTo>
                  <a:pt x="193" y="17"/>
                </a:moveTo>
                <a:cubicBezTo>
                  <a:pt x="193" y="17"/>
                  <a:pt x="193" y="17"/>
                  <a:pt x="193" y="17"/>
                </a:cubicBezTo>
                <a:cubicBezTo>
                  <a:pt x="193" y="17"/>
                  <a:pt x="193" y="17"/>
                  <a:pt x="193" y="17"/>
                </a:cubicBezTo>
                <a:close/>
                <a:moveTo>
                  <a:pt x="186" y="18"/>
                </a:moveTo>
                <a:cubicBezTo>
                  <a:pt x="186" y="18"/>
                  <a:pt x="186" y="18"/>
                  <a:pt x="186" y="18"/>
                </a:cubicBezTo>
                <a:cubicBezTo>
                  <a:pt x="186" y="17"/>
                  <a:pt x="186" y="18"/>
                  <a:pt x="186" y="18"/>
                </a:cubicBezTo>
                <a:close/>
                <a:moveTo>
                  <a:pt x="180" y="18"/>
                </a:moveTo>
                <a:cubicBezTo>
                  <a:pt x="180" y="18"/>
                  <a:pt x="179" y="18"/>
                  <a:pt x="179" y="18"/>
                </a:cubicBezTo>
                <a:cubicBezTo>
                  <a:pt x="179" y="18"/>
                  <a:pt x="179" y="18"/>
                  <a:pt x="180" y="18"/>
                </a:cubicBezTo>
                <a:close/>
                <a:moveTo>
                  <a:pt x="177" y="18"/>
                </a:moveTo>
                <a:cubicBezTo>
                  <a:pt x="177" y="18"/>
                  <a:pt x="177" y="18"/>
                  <a:pt x="176" y="18"/>
                </a:cubicBezTo>
                <a:cubicBezTo>
                  <a:pt x="177" y="18"/>
                  <a:pt x="176" y="18"/>
                  <a:pt x="177" y="18"/>
                </a:cubicBezTo>
                <a:close/>
                <a:moveTo>
                  <a:pt x="177" y="16"/>
                </a:moveTo>
                <a:cubicBezTo>
                  <a:pt x="177" y="17"/>
                  <a:pt x="177" y="17"/>
                  <a:pt x="177" y="17"/>
                </a:cubicBezTo>
                <a:cubicBezTo>
                  <a:pt x="177" y="17"/>
                  <a:pt x="177" y="17"/>
                  <a:pt x="177" y="16"/>
                </a:cubicBezTo>
                <a:cubicBezTo>
                  <a:pt x="177" y="17"/>
                  <a:pt x="177" y="17"/>
                  <a:pt x="177" y="16"/>
                </a:cubicBezTo>
                <a:close/>
                <a:moveTo>
                  <a:pt x="168" y="17"/>
                </a:moveTo>
                <a:cubicBezTo>
                  <a:pt x="168" y="17"/>
                  <a:pt x="168" y="17"/>
                  <a:pt x="167" y="17"/>
                </a:cubicBezTo>
                <a:cubicBezTo>
                  <a:pt x="167" y="17"/>
                  <a:pt x="168" y="17"/>
                  <a:pt x="168" y="17"/>
                </a:cubicBezTo>
                <a:close/>
                <a:moveTo>
                  <a:pt x="150" y="14"/>
                </a:moveTo>
                <a:cubicBezTo>
                  <a:pt x="150" y="14"/>
                  <a:pt x="150" y="14"/>
                  <a:pt x="150" y="14"/>
                </a:cubicBezTo>
                <a:cubicBezTo>
                  <a:pt x="150" y="14"/>
                  <a:pt x="150" y="14"/>
                  <a:pt x="150" y="14"/>
                </a:cubicBezTo>
                <a:close/>
                <a:moveTo>
                  <a:pt x="150" y="18"/>
                </a:moveTo>
                <a:cubicBezTo>
                  <a:pt x="150" y="18"/>
                  <a:pt x="150" y="18"/>
                  <a:pt x="150" y="18"/>
                </a:cubicBezTo>
                <a:cubicBezTo>
                  <a:pt x="150" y="18"/>
                  <a:pt x="150" y="18"/>
                  <a:pt x="150" y="18"/>
                </a:cubicBezTo>
                <a:close/>
                <a:moveTo>
                  <a:pt x="147" y="16"/>
                </a:moveTo>
                <a:cubicBezTo>
                  <a:pt x="147" y="16"/>
                  <a:pt x="147" y="16"/>
                  <a:pt x="147" y="16"/>
                </a:cubicBezTo>
                <a:cubicBezTo>
                  <a:pt x="147" y="16"/>
                  <a:pt x="147" y="16"/>
                  <a:pt x="147" y="16"/>
                </a:cubicBezTo>
                <a:close/>
                <a:moveTo>
                  <a:pt x="148" y="16"/>
                </a:moveTo>
                <a:cubicBezTo>
                  <a:pt x="148" y="16"/>
                  <a:pt x="148" y="17"/>
                  <a:pt x="148" y="17"/>
                </a:cubicBezTo>
                <a:cubicBezTo>
                  <a:pt x="148" y="17"/>
                  <a:pt x="148" y="16"/>
                  <a:pt x="148" y="16"/>
                </a:cubicBezTo>
                <a:close/>
                <a:moveTo>
                  <a:pt x="148" y="16"/>
                </a:moveTo>
                <a:cubicBezTo>
                  <a:pt x="148" y="16"/>
                  <a:pt x="147" y="16"/>
                  <a:pt x="147" y="16"/>
                </a:cubicBezTo>
                <a:cubicBezTo>
                  <a:pt x="147" y="16"/>
                  <a:pt x="147" y="16"/>
                  <a:pt x="148" y="16"/>
                </a:cubicBezTo>
                <a:close/>
                <a:moveTo>
                  <a:pt x="148" y="16"/>
                </a:moveTo>
                <a:cubicBezTo>
                  <a:pt x="148" y="16"/>
                  <a:pt x="148" y="16"/>
                  <a:pt x="148" y="16"/>
                </a:cubicBezTo>
                <a:cubicBezTo>
                  <a:pt x="148" y="16"/>
                  <a:pt x="148" y="16"/>
                  <a:pt x="148" y="16"/>
                </a:cubicBezTo>
                <a:close/>
                <a:moveTo>
                  <a:pt x="148" y="15"/>
                </a:moveTo>
                <a:cubicBezTo>
                  <a:pt x="148" y="16"/>
                  <a:pt x="149" y="15"/>
                  <a:pt x="148" y="15"/>
                </a:cubicBezTo>
                <a:close/>
                <a:moveTo>
                  <a:pt x="149" y="15"/>
                </a:moveTo>
                <a:cubicBezTo>
                  <a:pt x="149" y="15"/>
                  <a:pt x="149" y="15"/>
                  <a:pt x="149" y="15"/>
                </a:cubicBezTo>
                <a:cubicBezTo>
                  <a:pt x="149" y="15"/>
                  <a:pt x="149" y="15"/>
                  <a:pt x="149" y="15"/>
                </a:cubicBezTo>
                <a:close/>
                <a:moveTo>
                  <a:pt x="150" y="12"/>
                </a:moveTo>
                <a:cubicBezTo>
                  <a:pt x="150" y="12"/>
                  <a:pt x="150" y="12"/>
                  <a:pt x="150" y="12"/>
                </a:cubicBezTo>
                <a:cubicBezTo>
                  <a:pt x="150" y="12"/>
                  <a:pt x="150" y="12"/>
                  <a:pt x="150" y="12"/>
                </a:cubicBezTo>
                <a:close/>
                <a:moveTo>
                  <a:pt x="148" y="13"/>
                </a:moveTo>
                <a:cubicBezTo>
                  <a:pt x="148" y="13"/>
                  <a:pt x="148" y="13"/>
                  <a:pt x="148" y="13"/>
                </a:cubicBezTo>
                <a:cubicBezTo>
                  <a:pt x="147" y="13"/>
                  <a:pt x="148" y="13"/>
                  <a:pt x="148" y="13"/>
                </a:cubicBezTo>
                <a:close/>
                <a:moveTo>
                  <a:pt x="148" y="13"/>
                </a:moveTo>
                <a:cubicBezTo>
                  <a:pt x="148" y="13"/>
                  <a:pt x="147" y="13"/>
                  <a:pt x="147" y="13"/>
                </a:cubicBezTo>
                <a:cubicBezTo>
                  <a:pt x="147" y="13"/>
                  <a:pt x="147" y="13"/>
                  <a:pt x="148" y="13"/>
                </a:cubicBezTo>
                <a:close/>
                <a:moveTo>
                  <a:pt x="144" y="14"/>
                </a:moveTo>
                <a:cubicBezTo>
                  <a:pt x="144" y="14"/>
                  <a:pt x="144" y="14"/>
                  <a:pt x="144" y="14"/>
                </a:cubicBezTo>
                <a:cubicBezTo>
                  <a:pt x="144" y="14"/>
                  <a:pt x="144" y="14"/>
                  <a:pt x="144" y="14"/>
                </a:cubicBezTo>
                <a:close/>
                <a:moveTo>
                  <a:pt x="144" y="14"/>
                </a:moveTo>
                <a:cubicBezTo>
                  <a:pt x="144" y="14"/>
                  <a:pt x="144" y="14"/>
                  <a:pt x="144" y="14"/>
                </a:cubicBezTo>
                <a:cubicBezTo>
                  <a:pt x="144" y="14"/>
                  <a:pt x="144" y="13"/>
                  <a:pt x="144" y="14"/>
                </a:cubicBezTo>
                <a:close/>
                <a:moveTo>
                  <a:pt x="144" y="13"/>
                </a:moveTo>
                <a:cubicBezTo>
                  <a:pt x="144" y="13"/>
                  <a:pt x="144" y="14"/>
                  <a:pt x="144" y="14"/>
                </a:cubicBezTo>
                <a:cubicBezTo>
                  <a:pt x="144" y="13"/>
                  <a:pt x="144" y="13"/>
                  <a:pt x="144" y="13"/>
                </a:cubicBezTo>
                <a:close/>
                <a:moveTo>
                  <a:pt x="146" y="13"/>
                </a:moveTo>
                <a:cubicBezTo>
                  <a:pt x="146" y="13"/>
                  <a:pt x="146" y="12"/>
                  <a:pt x="146" y="12"/>
                </a:cubicBezTo>
                <a:cubicBezTo>
                  <a:pt x="146" y="13"/>
                  <a:pt x="146" y="13"/>
                  <a:pt x="146" y="13"/>
                </a:cubicBezTo>
                <a:close/>
                <a:moveTo>
                  <a:pt x="146" y="13"/>
                </a:moveTo>
                <a:cubicBezTo>
                  <a:pt x="146" y="13"/>
                  <a:pt x="146" y="13"/>
                  <a:pt x="146" y="12"/>
                </a:cubicBezTo>
                <a:cubicBezTo>
                  <a:pt x="146" y="12"/>
                  <a:pt x="146" y="12"/>
                  <a:pt x="146" y="13"/>
                </a:cubicBezTo>
                <a:close/>
                <a:moveTo>
                  <a:pt x="144" y="12"/>
                </a:moveTo>
                <a:cubicBezTo>
                  <a:pt x="144" y="12"/>
                  <a:pt x="145" y="13"/>
                  <a:pt x="144" y="13"/>
                </a:cubicBezTo>
                <a:cubicBezTo>
                  <a:pt x="144" y="13"/>
                  <a:pt x="144" y="13"/>
                  <a:pt x="144" y="12"/>
                </a:cubicBezTo>
                <a:cubicBezTo>
                  <a:pt x="144" y="12"/>
                  <a:pt x="144" y="12"/>
                  <a:pt x="144" y="12"/>
                </a:cubicBezTo>
                <a:close/>
                <a:moveTo>
                  <a:pt x="140" y="9"/>
                </a:moveTo>
                <a:cubicBezTo>
                  <a:pt x="140" y="9"/>
                  <a:pt x="140" y="9"/>
                  <a:pt x="140" y="9"/>
                </a:cubicBezTo>
                <a:cubicBezTo>
                  <a:pt x="140" y="9"/>
                  <a:pt x="140" y="9"/>
                  <a:pt x="140" y="9"/>
                </a:cubicBezTo>
                <a:close/>
                <a:moveTo>
                  <a:pt x="145" y="9"/>
                </a:moveTo>
                <a:cubicBezTo>
                  <a:pt x="145" y="10"/>
                  <a:pt x="146" y="9"/>
                  <a:pt x="145" y="9"/>
                </a:cubicBezTo>
                <a:close/>
                <a:moveTo>
                  <a:pt x="152" y="10"/>
                </a:moveTo>
                <a:cubicBezTo>
                  <a:pt x="152" y="10"/>
                  <a:pt x="152" y="10"/>
                  <a:pt x="152" y="10"/>
                </a:cubicBezTo>
                <a:cubicBezTo>
                  <a:pt x="152" y="10"/>
                  <a:pt x="152" y="10"/>
                  <a:pt x="152" y="10"/>
                </a:cubicBezTo>
                <a:close/>
                <a:moveTo>
                  <a:pt x="154" y="10"/>
                </a:moveTo>
                <a:cubicBezTo>
                  <a:pt x="154" y="10"/>
                  <a:pt x="154" y="10"/>
                  <a:pt x="154" y="10"/>
                </a:cubicBezTo>
                <a:cubicBezTo>
                  <a:pt x="154" y="10"/>
                  <a:pt x="154" y="10"/>
                  <a:pt x="154" y="10"/>
                </a:cubicBezTo>
                <a:close/>
                <a:moveTo>
                  <a:pt x="146" y="10"/>
                </a:moveTo>
                <a:cubicBezTo>
                  <a:pt x="146" y="10"/>
                  <a:pt x="146" y="10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7" y="10"/>
                </a:moveTo>
                <a:cubicBezTo>
                  <a:pt x="147" y="10"/>
                  <a:pt x="147" y="10"/>
                  <a:pt x="147" y="10"/>
                </a:cubicBezTo>
                <a:cubicBezTo>
                  <a:pt x="147" y="10"/>
                  <a:pt x="147" y="10"/>
                  <a:pt x="147" y="10"/>
                </a:cubicBezTo>
                <a:close/>
                <a:moveTo>
                  <a:pt x="149" y="10"/>
                </a:moveTo>
                <a:cubicBezTo>
                  <a:pt x="149" y="10"/>
                  <a:pt x="149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50" y="10"/>
                </a:moveTo>
                <a:cubicBezTo>
                  <a:pt x="150" y="10"/>
                  <a:pt x="151" y="10"/>
                  <a:pt x="151" y="10"/>
                </a:cubicBezTo>
                <a:cubicBezTo>
                  <a:pt x="150" y="10"/>
                  <a:pt x="150" y="10"/>
                  <a:pt x="150" y="10"/>
                </a:cubicBezTo>
                <a:close/>
                <a:moveTo>
                  <a:pt x="149" y="10"/>
                </a:moveTo>
                <a:cubicBezTo>
                  <a:pt x="149" y="10"/>
                  <a:pt x="149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47" y="10"/>
                </a:moveTo>
                <a:cubicBezTo>
                  <a:pt x="147" y="10"/>
                  <a:pt x="147" y="10"/>
                  <a:pt x="147" y="10"/>
                </a:cubicBezTo>
                <a:cubicBezTo>
                  <a:pt x="147" y="10"/>
                  <a:pt x="147" y="10"/>
                  <a:pt x="147" y="10"/>
                </a:cubicBezTo>
                <a:close/>
                <a:moveTo>
                  <a:pt x="146" y="10"/>
                </a:moveTo>
                <a:cubicBezTo>
                  <a:pt x="146" y="10"/>
                  <a:pt x="147" y="9"/>
                  <a:pt x="146" y="10"/>
                </a:cubicBezTo>
                <a:close/>
                <a:moveTo>
                  <a:pt x="146" y="10"/>
                </a:moveTo>
                <a:cubicBezTo>
                  <a:pt x="146" y="10"/>
                  <a:pt x="146" y="9"/>
                  <a:pt x="146" y="9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9" y="9"/>
                </a:moveTo>
                <a:cubicBezTo>
                  <a:pt x="149" y="9"/>
                  <a:pt x="150" y="9"/>
                  <a:pt x="150" y="10"/>
                </a:cubicBezTo>
                <a:cubicBezTo>
                  <a:pt x="149" y="10"/>
                  <a:pt x="149" y="9"/>
                  <a:pt x="149" y="9"/>
                </a:cubicBezTo>
                <a:close/>
                <a:moveTo>
                  <a:pt x="154" y="9"/>
                </a:moveTo>
                <a:cubicBezTo>
                  <a:pt x="154" y="9"/>
                  <a:pt x="154" y="9"/>
                  <a:pt x="154" y="9"/>
                </a:cubicBezTo>
                <a:cubicBezTo>
                  <a:pt x="154" y="9"/>
                  <a:pt x="154" y="9"/>
                  <a:pt x="154" y="9"/>
                </a:cubicBezTo>
                <a:close/>
                <a:moveTo>
                  <a:pt x="154" y="9"/>
                </a:moveTo>
                <a:cubicBezTo>
                  <a:pt x="154" y="9"/>
                  <a:pt x="155" y="9"/>
                  <a:pt x="155" y="9"/>
                </a:cubicBezTo>
                <a:cubicBezTo>
                  <a:pt x="155" y="9"/>
                  <a:pt x="155" y="9"/>
                  <a:pt x="154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10"/>
                  <a:pt x="153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10"/>
                  <a:pt x="153" y="9"/>
                </a:cubicBezTo>
                <a:close/>
                <a:moveTo>
                  <a:pt x="146" y="9"/>
                </a:moveTo>
                <a:cubicBezTo>
                  <a:pt x="146" y="9"/>
                  <a:pt x="146" y="9"/>
                  <a:pt x="146" y="9"/>
                </a:cubicBezTo>
                <a:cubicBezTo>
                  <a:pt x="146" y="9"/>
                  <a:pt x="146" y="9"/>
                  <a:pt x="146" y="9"/>
                </a:cubicBezTo>
                <a:close/>
                <a:moveTo>
                  <a:pt x="147" y="8"/>
                </a:moveTo>
                <a:cubicBezTo>
                  <a:pt x="147" y="8"/>
                  <a:pt x="147" y="8"/>
                  <a:pt x="147" y="8"/>
                </a:cubicBezTo>
                <a:cubicBezTo>
                  <a:pt x="147" y="8"/>
                  <a:pt x="147" y="9"/>
                  <a:pt x="147" y="8"/>
                </a:cubicBezTo>
                <a:close/>
                <a:moveTo>
                  <a:pt x="146" y="9"/>
                </a:moveTo>
                <a:cubicBezTo>
                  <a:pt x="146" y="9"/>
                  <a:pt x="146" y="9"/>
                  <a:pt x="146" y="9"/>
                </a:cubicBezTo>
                <a:cubicBezTo>
                  <a:pt x="146" y="9"/>
                  <a:pt x="146" y="9"/>
                  <a:pt x="146" y="9"/>
                </a:cubicBezTo>
                <a:close/>
                <a:moveTo>
                  <a:pt x="149" y="9"/>
                </a:moveTo>
                <a:cubicBezTo>
                  <a:pt x="149" y="9"/>
                  <a:pt x="149" y="9"/>
                  <a:pt x="149" y="9"/>
                </a:cubicBezTo>
                <a:cubicBezTo>
                  <a:pt x="149" y="9"/>
                  <a:pt x="149" y="9"/>
                  <a:pt x="149" y="9"/>
                </a:cubicBezTo>
                <a:close/>
                <a:moveTo>
                  <a:pt x="149" y="9"/>
                </a:moveTo>
                <a:cubicBezTo>
                  <a:pt x="149" y="9"/>
                  <a:pt x="149" y="9"/>
                  <a:pt x="149" y="9"/>
                </a:cubicBezTo>
                <a:cubicBezTo>
                  <a:pt x="150" y="9"/>
                  <a:pt x="150" y="9"/>
                  <a:pt x="149" y="9"/>
                </a:cubicBezTo>
                <a:close/>
                <a:moveTo>
                  <a:pt x="150" y="9"/>
                </a:moveTo>
                <a:cubicBezTo>
                  <a:pt x="150" y="9"/>
                  <a:pt x="150" y="9"/>
                  <a:pt x="151" y="9"/>
                </a:cubicBezTo>
                <a:cubicBezTo>
                  <a:pt x="151" y="9"/>
                  <a:pt x="150" y="9"/>
                  <a:pt x="150" y="9"/>
                </a:cubicBezTo>
                <a:close/>
                <a:moveTo>
                  <a:pt x="153" y="9"/>
                </a:moveTo>
                <a:cubicBezTo>
                  <a:pt x="153" y="10"/>
                  <a:pt x="153" y="9"/>
                  <a:pt x="153" y="9"/>
                </a:cubicBezTo>
                <a:cubicBezTo>
                  <a:pt x="152" y="9"/>
                  <a:pt x="153" y="9"/>
                  <a:pt x="153" y="9"/>
                </a:cubicBezTo>
                <a:close/>
                <a:moveTo>
                  <a:pt x="152" y="9"/>
                </a:moveTo>
                <a:cubicBezTo>
                  <a:pt x="151" y="9"/>
                  <a:pt x="152" y="9"/>
                  <a:pt x="152" y="9"/>
                </a:cubicBezTo>
                <a:cubicBezTo>
                  <a:pt x="152" y="9"/>
                  <a:pt x="152" y="9"/>
                  <a:pt x="152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9"/>
                  <a:pt x="153" y="9"/>
                </a:cubicBezTo>
                <a:close/>
                <a:moveTo>
                  <a:pt x="154" y="9"/>
                </a:moveTo>
                <a:cubicBezTo>
                  <a:pt x="154" y="9"/>
                  <a:pt x="154" y="9"/>
                  <a:pt x="154" y="9"/>
                </a:cubicBezTo>
                <a:cubicBezTo>
                  <a:pt x="154" y="9"/>
                  <a:pt x="154" y="9"/>
                  <a:pt x="154" y="9"/>
                </a:cubicBezTo>
                <a:close/>
                <a:moveTo>
                  <a:pt x="156" y="9"/>
                </a:moveTo>
                <a:cubicBezTo>
                  <a:pt x="155" y="8"/>
                  <a:pt x="155" y="9"/>
                  <a:pt x="155" y="8"/>
                </a:cubicBezTo>
                <a:cubicBezTo>
                  <a:pt x="155" y="9"/>
                  <a:pt x="155" y="9"/>
                  <a:pt x="156" y="9"/>
                </a:cubicBezTo>
                <a:cubicBezTo>
                  <a:pt x="155" y="8"/>
                  <a:pt x="156" y="9"/>
                  <a:pt x="156" y="9"/>
                </a:cubicBezTo>
                <a:close/>
                <a:moveTo>
                  <a:pt x="157" y="9"/>
                </a:moveTo>
                <a:cubicBezTo>
                  <a:pt x="157" y="9"/>
                  <a:pt x="157" y="8"/>
                  <a:pt x="157" y="8"/>
                </a:cubicBezTo>
                <a:cubicBezTo>
                  <a:pt x="157" y="9"/>
                  <a:pt x="157" y="9"/>
                  <a:pt x="157" y="9"/>
                </a:cubicBezTo>
                <a:close/>
                <a:moveTo>
                  <a:pt x="157" y="9"/>
                </a:moveTo>
                <a:cubicBezTo>
                  <a:pt x="157" y="9"/>
                  <a:pt x="157" y="9"/>
                  <a:pt x="157" y="9"/>
                </a:cubicBezTo>
                <a:cubicBezTo>
                  <a:pt x="157" y="9"/>
                  <a:pt x="157" y="9"/>
                  <a:pt x="157" y="9"/>
                </a:cubicBezTo>
                <a:close/>
                <a:moveTo>
                  <a:pt x="158" y="9"/>
                </a:moveTo>
                <a:cubicBezTo>
                  <a:pt x="157" y="9"/>
                  <a:pt x="157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8" y="9"/>
                </a:moveTo>
                <a:cubicBezTo>
                  <a:pt x="158" y="9"/>
                  <a:pt x="158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9"/>
                  <a:pt x="153" y="9"/>
                </a:cubicBezTo>
                <a:close/>
                <a:moveTo>
                  <a:pt x="158" y="9"/>
                </a:moveTo>
                <a:cubicBezTo>
                  <a:pt x="158" y="9"/>
                  <a:pt x="158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6" y="9"/>
                </a:moveTo>
                <a:cubicBezTo>
                  <a:pt x="156" y="9"/>
                  <a:pt x="156" y="9"/>
                  <a:pt x="157" y="9"/>
                </a:cubicBezTo>
                <a:cubicBezTo>
                  <a:pt x="157" y="9"/>
                  <a:pt x="156" y="10"/>
                  <a:pt x="156" y="9"/>
                </a:cubicBezTo>
                <a:close/>
                <a:moveTo>
                  <a:pt x="154" y="10"/>
                </a:moveTo>
                <a:cubicBezTo>
                  <a:pt x="154" y="10"/>
                  <a:pt x="154" y="9"/>
                  <a:pt x="154" y="9"/>
                </a:cubicBezTo>
                <a:cubicBezTo>
                  <a:pt x="154" y="9"/>
                  <a:pt x="154" y="10"/>
                  <a:pt x="154" y="10"/>
                </a:cubicBezTo>
                <a:close/>
                <a:moveTo>
                  <a:pt x="162" y="9"/>
                </a:moveTo>
                <a:cubicBezTo>
                  <a:pt x="162" y="9"/>
                  <a:pt x="162" y="9"/>
                  <a:pt x="162" y="9"/>
                </a:cubicBezTo>
                <a:cubicBezTo>
                  <a:pt x="162" y="9"/>
                  <a:pt x="162" y="9"/>
                  <a:pt x="162" y="9"/>
                </a:cubicBezTo>
                <a:close/>
                <a:moveTo>
                  <a:pt x="161" y="9"/>
                </a:moveTo>
                <a:cubicBezTo>
                  <a:pt x="161" y="9"/>
                  <a:pt x="161" y="10"/>
                  <a:pt x="161" y="10"/>
                </a:cubicBezTo>
                <a:cubicBezTo>
                  <a:pt x="161" y="9"/>
                  <a:pt x="161" y="9"/>
                  <a:pt x="161" y="9"/>
                </a:cubicBezTo>
                <a:close/>
                <a:moveTo>
                  <a:pt x="164" y="10"/>
                </a:moveTo>
                <a:cubicBezTo>
                  <a:pt x="164" y="10"/>
                  <a:pt x="164" y="9"/>
                  <a:pt x="164" y="9"/>
                </a:cubicBezTo>
                <a:cubicBezTo>
                  <a:pt x="164" y="10"/>
                  <a:pt x="164" y="10"/>
                  <a:pt x="164" y="10"/>
                </a:cubicBezTo>
                <a:close/>
                <a:moveTo>
                  <a:pt x="161" y="10"/>
                </a:moveTo>
                <a:cubicBezTo>
                  <a:pt x="161" y="9"/>
                  <a:pt x="161" y="10"/>
                  <a:pt x="161" y="10"/>
                </a:cubicBezTo>
                <a:cubicBezTo>
                  <a:pt x="161" y="10"/>
                  <a:pt x="161" y="10"/>
                  <a:pt x="161" y="10"/>
                </a:cubicBezTo>
                <a:close/>
                <a:moveTo>
                  <a:pt x="157" y="10"/>
                </a:moveTo>
                <a:cubicBezTo>
                  <a:pt x="157" y="13"/>
                  <a:pt x="157" y="8"/>
                  <a:pt x="157" y="10"/>
                </a:cubicBezTo>
                <a:cubicBezTo>
                  <a:pt x="157" y="10"/>
                  <a:pt x="157" y="10"/>
                  <a:pt x="157" y="10"/>
                </a:cubicBezTo>
                <a:close/>
                <a:moveTo>
                  <a:pt x="146" y="10"/>
                </a:moveTo>
                <a:cubicBezTo>
                  <a:pt x="146" y="10"/>
                  <a:pt x="146" y="11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9" y="10"/>
                </a:moveTo>
                <a:cubicBezTo>
                  <a:pt x="150" y="10"/>
                  <a:pt x="150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46" y="10"/>
                </a:moveTo>
                <a:cubicBezTo>
                  <a:pt x="146" y="10"/>
                  <a:pt x="146" y="11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52" y="10"/>
                </a:moveTo>
                <a:cubicBezTo>
                  <a:pt x="153" y="12"/>
                  <a:pt x="151" y="12"/>
                  <a:pt x="152" y="10"/>
                </a:cubicBezTo>
                <a:cubicBezTo>
                  <a:pt x="152" y="11"/>
                  <a:pt x="152" y="10"/>
                  <a:pt x="152" y="10"/>
                </a:cubicBezTo>
                <a:close/>
                <a:moveTo>
                  <a:pt x="150" y="11"/>
                </a:moveTo>
                <a:cubicBezTo>
                  <a:pt x="150" y="11"/>
                  <a:pt x="150" y="11"/>
                  <a:pt x="149" y="11"/>
                </a:cubicBezTo>
                <a:cubicBezTo>
                  <a:pt x="149" y="11"/>
                  <a:pt x="150" y="11"/>
                  <a:pt x="150" y="11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59" y="12"/>
                </a:moveTo>
                <a:cubicBezTo>
                  <a:pt x="159" y="12"/>
                  <a:pt x="159" y="12"/>
                  <a:pt x="159" y="12"/>
                </a:cubicBezTo>
                <a:cubicBezTo>
                  <a:pt x="159" y="12"/>
                  <a:pt x="159" y="12"/>
                  <a:pt x="159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9" y="12"/>
                </a:cubicBezTo>
                <a:cubicBezTo>
                  <a:pt x="159" y="12"/>
                  <a:pt x="159" y="12"/>
                  <a:pt x="158" y="12"/>
                </a:cubicBezTo>
                <a:close/>
                <a:moveTo>
                  <a:pt x="157" y="12"/>
                </a:moveTo>
                <a:cubicBezTo>
                  <a:pt x="157" y="12"/>
                  <a:pt x="157" y="12"/>
                  <a:pt x="157" y="12"/>
                </a:cubicBezTo>
                <a:cubicBezTo>
                  <a:pt x="157" y="12"/>
                  <a:pt x="157" y="12"/>
                  <a:pt x="157" y="12"/>
                </a:cubicBezTo>
                <a:close/>
                <a:moveTo>
                  <a:pt x="156" y="12"/>
                </a:moveTo>
                <a:cubicBezTo>
                  <a:pt x="155" y="12"/>
                  <a:pt x="156" y="11"/>
                  <a:pt x="156" y="12"/>
                </a:cubicBezTo>
                <a:cubicBezTo>
                  <a:pt x="156" y="12"/>
                  <a:pt x="156" y="12"/>
                  <a:pt x="156" y="12"/>
                </a:cubicBezTo>
                <a:close/>
                <a:moveTo>
                  <a:pt x="157" y="12"/>
                </a:moveTo>
                <a:cubicBezTo>
                  <a:pt x="157" y="12"/>
                  <a:pt x="157" y="12"/>
                  <a:pt x="157" y="12"/>
                </a:cubicBezTo>
                <a:close/>
                <a:moveTo>
                  <a:pt x="154" y="12"/>
                </a:moveTo>
                <a:cubicBezTo>
                  <a:pt x="156" y="12"/>
                  <a:pt x="153" y="11"/>
                  <a:pt x="154" y="12"/>
                </a:cubicBezTo>
                <a:cubicBezTo>
                  <a:pt x="153" y="12"/>
                  <a:pt x="154" y="12"/>
                  <a:pt x="154" y="12"/>
                </a:cubicBezTo>
                <a:close/>
                <a:moveTo>
                  <a:pt x="154" y="11"/>
                </a:moveTo>
                <a:cubicBezTo>
                  <a:pt x="154" y="11"/>
                  <a:pt x="154" y="11"/>
                  <a:pt x="154" y="11"/>
                </a:cubicBezTo>
                <a:cubicBezTo>
                  <a:pt x="154" y="11"/>
                  <a:pt x="154" y="11"/>
                  <a:pt x="154" y="11"/>
                </a:cubicBezTo>
                <a:close/>
                <a:moveTo>
                  <a:pt x="152" y="11"/>
                </a:moveTo>
                <a:cubicBezTo>
                  <a:pt x="152" y="11"/>
                  <a:pt x="152" y="11"/>
                  <a:pt x="152" y="11"/>
                </a:cubicBezTo>
                <a:cubicBezTo>
                  <a:pt x="152" y="11"/>
                  <a:pt x="152" y="11"/>
                  <a:pt x="152" y="11"/>
                </a:cubicBezTo>
                <a:close/>
                <a:moveTo>
                  <a:pt x="156" y="10"/>
                </a:moveTo>
                <a:cubicBezTo>
                  <a:pt x="156" y="11"/>
                  <a:pt x="157" y="11"/>
                  <a:pt x="156" y="11"/>
                </a:cubicBezTo>
                <a:cubicBezTo>
                  <a:pt x="156" y="11"/>
                  <a:pt x="155" y="11"/>
                  <a:pt x="156" y="10"/>
                </a:cubicBezTo>
                <a:close/>
                <a:moveTo>
                  <a:pt x="156" y="11"/>
                </a:moveTo>
                <a:cubicBezTo>
                  <a:pt x="156" y="11"/>
                  <a:pt x="156" y="11"/>
                  <a:pt x="156" y="11"/>
                </a:cubicBezTo>
                <a:cubicBezTo>
                  <a:pt x="156" y="11"/>
                  <a:pt x="156" y="11"/>
                  <a:pt x="156" y="11"/>
                </a:cubicBezTo>
                <a:close/>
                <a:moveTo>
                  <a:pt x="153" y="10"/>
                </a:moveTo>
                <a:cubicBezTo>
                  <a:pt x="153" y="10"/>
                  <a:pt x="153" y="10"/>
                  <a:pt x="153" y="10"/>
                </a:cubicBezTo>
                <a:cubicBezTo>
                  <a:pt x="153" y="10"/>
                  <a:pt x="153" y="11"/>
                  <a:pt x="153" y="10"/>
                </a:cubicBezTo>
                <a:close/>
                <a:moveTo>
                  <a:pt x="156" y="10"/>
                </a:moveTo>
                <a:cubicBezTo>
                  <a:pt x="156" y="10"/>
                  <a:pt x="156" y="11"/>
                  <a:pt x="156" y="10"/>
                </a:cubicBezTo>
                <a:cubicBezTo>
                  <a:pt x="155" y="10"/>
                  <a:pt x="156" y="10"/>
                  <a:pt x="156" y="10"/>
                </a:cubicBezTo>
                <a:close/>
                <a:moveTo>
                  <a:pt x="159" y="10"/>
                </a:moveTo>
                <a:cubicBezTo>
                  <a:pt x="159" y="11"/>
                  <a:pt x="159" y="11"/>
                  <a:pt x="159" y="11"/>
                </a:cubicBezTo>
                <a:cubicBezTo>
                  <a:pt x="158" y="11"/>
                  <a:pt x="159" y="10"/>
                  <a:pt x="159" y="10"/>
                </a:cubicBezTo>
                <a:close/>
                <a:moveTo>
                  <a:pt x="158" y="11"/>
                </a:moveTo>
                <a:cubicBezTo>
                  <a:pt x="158" y="11"/>
                  <a:pt x="158" y="11"/>
                  <a:pt x="158" y="11"/>
                </a:cubicBezTo>
                <a:cubicBezTo>
                  <a:pt x="158" y="11"/>
                  <a:pt x="158" y="11"/>
                  <a:pt x="158" y="11"/>
                </a:cubicBezTo>
                <a:close/>
                <a:moveTo>
                  <a:pt x="158" y="11"/>
                </a:moveTo>
                <a:cubicBezTo>
                  <a:pt x="158" y="11"/>
                  <a:pt x="158" y="11"/>
                  <a:pt x="158" y="11"/>
                </a:cubicBezTo>
                <a:cubicBezTo>
                  <a:pt x="158" y="11"/>
                  <a:pt x="158" y="11"/>
                  <a:pt x="158" y="11"/>
                </a:cubicBezTo>
                <a:close/>
                <a:moveTo>
                  <a:pt x="160" y="10"/>
                </a:moveTo>
                <a:cubicBezTo>
                  <a:pt x="160" y="10"/>
                  <a:pt x="160" y="11"/>
                  <a:pt x="160" y="10"/>
                </a:cubicBezTo>
                <a:cubicBezTo>
                  <a:pt x="160" y="10"/>
                  <a:pt x="160" y="10"/>
                  <a:pt x="160" y="10"/>
                </a:cubicBezTo>
                <a:close/>
                <a:moveTo>
                  <a:pt x="163" y="11"/>
                </a:moveTo>
                <a:cubicBezTo>
                  <a:pt x="163" y="10"/>
                  <a:pt x="163" y="10"/>
                  <a:pt x="164" y="10"/>
                </a:cubicBezTo>
                <a:cubicBezTo>
                  <a:pt x="164" y="10"/>
                  <a:pt x="164" y="11"/>
                  <a:pt x="163" y="11"/>
                </a:cubicBezTo>
                <a:close/>
                <a:moveTo>
                  <a:pt x="160" y="11"/>
                </a:moveTo>
                <a:cubicBezTo>
                  <a:pt x="157" y="11"/>
                  <a:pt x="160" y="10"/>
                  <a:pt x="160" y="11"/>
                </a:cubicBezTo>
                <a:cubicBezTo>
                  <a:pt x="159" y="11"/>
                  <a:pt x="160" y="11"/>
                  <a:pt x="160" y="11"/>
                </a:cubicBezTo>
                <a:close/>
                <a:moveTo>
                  <a:pt x="168" y="11"/>
                </a:moveTo>
                <a:cubicBezTo>
                  <a:pt x="167" y="11"/>
                  <a:pt x="167" y="11"/>
                  <a:pt x="168" y="11"/>
                </a:cubicBezTo>
                <a:close/>
                <a:moveTo>
                  <a:pt x="170" y="11"/>
                </a:moveTo>
                <a:cubicBezTo>
                  <a:pt x="170" y="11"/>
                  <a:pt x="170" y="11"/>
                  <a:pt x="170" y="11"/>
                </a:cubicBezTo>
                <a:cubicBezTo>
                  <a:pt x="170" y="11"/>
                  <a:pt x="170" y="11"/>
                  <a:pt x="170" y="11"/>
                </a:cubicBezTo>
                <a:close/>
                <a:moveTo>
                  <a:pt x="168" y="11"/>
                </a:moveTo>
                <a:cubicBezTo>
                  <a:pt x="168" y="11"/>
                  <a:pt x="169" y="11"/>
                  <a:pt x="169" y="11"/>
                </a:cubicBezTo>
                <a:cubicBezTo>
                  <a:pt x="169" y="11"/>
                  <a:pt x="169" y="11"/>
                  <a:pt x="168" y="11"/>
                </a:cubicBezTo>
                <a:close/>
                <a:moveTo>
                  <a:pt x="168" y="11"/>
                </a:moveTo>
                <a:cubicBezTo>
                  <a:pt x="168" y="11"/>
                  <a:pt x="168" y="11"/>
                  <a:pt x="168" y="11"/>
                </a:cubicBezTo>
                <a:cubicBezTo>
                  <a:pt x="168" y="11"/>
                  <a:pt x="168" y="11"/>
                  <a:pt x="168" y="11"/>
                </a:cubicBezTo>
                <a:close/>
                <a:moveTo>
                  <a:pt x="165" y="11"/>
                </a:moveTo>
                <a:cubicBezTo>
                  <a:pt x="165" y="11"/>
                  <a:pt x="164" y="11"/>
                  <a:pt x="165" y="11"/>
                </a:cubicBezTo>
                <a:cubicBezTo>
                  <a:pt x="165" y="11"/>
                  <a:pt x="164" y="11"/>
                  <a:pt x="165" y="11"/>
                </a:cubicBezTo>
                <a:close/>
                <a:moveTo>
                  <a:pt x="162" y="11"/>
                </a:moveTo>
                <a:cubicBezTo>
                  <a:pt x="162" y="11"/>
                  <a:pt x="162" y="11"/>
                  <a:pt x="162" y="11"/>
                </a:cubicBezTo>
                <a:cubicBezTo>
                  <a:pt x="162" y="11"/>
                  <a:pt x="162" y="11"/>
                  <a:pt x="162" y="11"/>
                </a:cubicBezTo>
                <a:close/>
                <a:moveTo>
                  <a:pt x="169" y="11"/>
                </a:moveTo>
                <a:cubicBezTo>
                  <a:pt x="169" y="11"/>
                  <a:pt x="169" y="11"/>
                  <a:pt x="169" y="11"/>
                </a:cubicBezTo>
                <a:cubicBezTo>
                  <a:pt x="169" y="11"/>
                  <a:pt x="169" y="11"/>
                  <a:pt x="169" y="11"/>
                </a:cubicBezTo>
                <a:close/>
                <a:moveTo>
                  <a:pt x="169" y="11"/>
                </a:moveTo>
                <a:cubicBezTo>
                  <a:pt x="169" y="11"/>
                  <a:pt x="169" y="11"/>
                  <a:pt x="169" y="11"/>
                </a:cubicBezTo>
                <a:cubicBezTo>
                  <a:pt x="169" y="11"/>
                  <a:pt x="169" y="11"/>
                  <a:pt x="169" y="11"/>
                </a:cubicBezTo>
                <a:close/>
                <a:moveTo>
                  <a:pt x="169" y="12"/>
                </a:moveTo>
                <a:cubicBezTo>
                  <a:pt x="169" y="12"/>
                  <a:pt x="168" y="11"/>
                  <a:pt x="169" y="11"/>
                </a:cubicBezTo>
                <a:cubicBezTo>
                  <a:pt x="169" y="12"/>
                  <a:pt x="169" y="11"/>
                  <a:pt x="169" y="12"/>
                </a:cubicBezTo>
                <a:close/>
                <a:moveTo>
                  <a:pt x="161" y="12"/>
                </a:moveTo>
                <a:cubicBezTo>
                  <a:pt x="161" y="12"/>
                  <a:pt x="161" y="11"/>
                  <a:pt x="161" y="11"/>
                </a:cubicBezTo>
                <a:cubicBezTo>
                  <a:pt x="161" y="11"/>
                  <a:pt x="161" y="12"/>
                  <a:pt x="161" y="12"/>
                </a:cubicBezTo>
                <a:cubicBezTo>
                  <a:pt x="161" y="12"/>
                  <a:pt x="161" y="12"/>
                  <a:pt x="161" y="12"/>
                </a:cubicBezTo>
                <a:close/>
                <a:moveTo>
                  <a:pt x="172" y="12"/>
                </a:moveTo>
                <a:cubicBezTo>
                  <a:pt x="174" y="12"/>
                  <a:pt x="172" y="13"/>
                  <a:pt x="172" y="12"/>
                </a:cubicBezTo>
                <a:cubicBezTo>
                  <a:pt x="173" y="12"/>
                  <a:pt x="172" y="12"/>
                  <a:pt x="172" y="12"/>
                </a:cubicBezTo>
                <a:close/>
                <a:moveTo>
                  <a:pt x="176" y="13"/>
                </a:moveTo>
                <a:cubicBezTo>
                  <a:pt x="176" y="13"/>
                  <a:pt x="176" y="13"/>
                  <a:pt x="175" y="13"/>
                </a:cubicBezTo>
                <a:cubicBezTo>
                  <a:pt x="175" y="13"/>
                  <a:pt x="176" y="13"/>
                  <a:pt x="176" y="13"/>
                </a:cubicBezTo>
                <a:close/>
                <a:moveTo>
                  <a:pt x="172" y="13"/>
                </a:moveTo>
                <a:cubicBezTo>
                  <a:pt x="173" y="13"/>
                  <a:pt x="172" y="13"/>
                  <a:pt x="172" y="13"/>
                </a:cubicBezTo>
                <a:cubicBezTo>
                  <a:pt x="172" y="13"/>
                  <a:pt x="172" y="13"/>
                  <a:pt x="172" y="13"/>
                </a:cubicBezTo>
                <a:close/>
                <a:moveTo>
                  <a:pt x="174" y="13"/>
                </a:moveTo>
                <a:cubicBezTo>
                  <a:pt x="174" y="13"/>
                  <a:pt x="175" y="14"/>
                  <a:pt x="175" y="14"/>
                </a:cubicBezTo>
                <a:cubicBezTo>
                  <a:pt x="175" y="14"/>
                  <a:pt x="175" y="13"/>
                  <a:pt x="174" y="13"/>
                </a:cubicBezTo>
                <a:cubicBezTo>
                  <a:pt x="174" y="13"/>
                  <a:pt x="174" y="13"/>
                  <a:pt x="174" y="13"/>
                </a:cubicBezTo>
                <a:close/>
                <a:moveTo>
                  <a:pt x="174" y="13"/>
                </a:moveTo>
                <a:cubicBezTo>
                  <a:pt x="174" y="13"/>
                  <a:pt x="174" y="13"/>
                  <a:pt x="174" y="13"/>
                </a:cubicBezTo>
                <a:cubicBezTo>
                  <a:pt x="174" y="13"/>
                  <a:pt x="174" y="13"/>
                  <a:pt x="174" y="13"/>
                </a:cubicBezTo>
                <a:close/>
                <a:moveTo>
                  <a:pt x="174" y="14"/>
                </a:moveTo>
                <a:cubicBezTo>
                  <a:pt x="174" y="14"/>
                  <a:pt x="174" y="14"/>
                  <a:pt x="173" y="14"/>
                </a:cubicBezTo>
                <a:cubicBezTo>
                  <a:pt x="173" y="14"/>
                  <a:pt x="174" y="14"/>
                  <a:pt x="174" y="14"/>
                </a:cubicBezTo>
                <a:close/>
                <a:moveTo>
                  <a:pt x="173" y="14"/>
                </a:moveTo>
                <a:cubicBezTo>
                  <a:pt x="173" y="14"/>
                  <a:pt x="173" y="14"/>
                  <a:pt x="173" y="14"/>
                </a:cubicBezTo>
                <a:cubicBezTo>
                  <a:pt x="173" y="14"/>
                  <a:pt x="173" y="14"/>
                  <a:pt x="173" y="14"/>
                </a:cubicBezTo>
                <a:close/>
                <a:moveTo>
                  <a:pt x="174" y="14"/>
                </a:moveTo>
                <a:cubicBezTo>
                  <a:pt x="174" y="14"/>
                  <a:pt x="174" y="14"/>
                  <a:pt x="174" y="14"/>
                </a:cubicBezTo>
                <a:cubicBezTo>
                  <a:pt x="174" y="14"/>
                  <a:pt x="174" y="14"/>
                  <a:pt x="174" y="14"/>
                </a:cubicBezTo>
                <a:close/>
                <a:moveTo>
                  <a:pt x="172" y="14"/>
                </a:moveTo>
                <a:cubicBezTo>
                  <a:pt x="172" y="14"/>
                  <a:pt x="172" y="14"/>
                  <a:pt x="172" y="14"/>
                </a:cubicBezTo>
                <a:cubicBezTo>
                  <a:pt x="172" y="14"/>
                  <a:pt x="172" y="14"/>
                  <a:pt x="172" y="14"/>
                </a:cubicBezTo>
                <a:close/>
                <a:moveTo>
                  <a:pt x="172" y="14"/>
                </a:moveTo>
                <a:cubicBezTo>
                  <a:pt x="172" y="14"/>
                  <a:pt x="173" y="14"/>
                  <a:pt x="172" y="14"/>
                </a:cubicBezTo>
                <a:cubicBezTo>
                  <a:pt x="172" y="14"/>
                  <a:pt x="172" y="14"/>
                  <a:pt x="172" y="14"/>
                </a:cubicBezTo>
                <a:close/>
                <a:moveTo>
                  <a:pt x="173" y="14"/>
                </a:moveTo>
                <a:cubicBezTo>
                  <a:pt x="174" y="14"/>
                  <a:pt x="173" y="14"/>
                  <a:pt x="173" y="14"/>
                </a:cubicBezTo>
                <a:cubicBezTo>
                  <a:pt x="173" y="14"/>
                  <a:pt x="173" y="14"/>
                  <a:pt x="173" y="14"/>
                </a:cubicBezTo>
                <a:close/>
                <a:moveTo>
                  <a:pt x="177" y="13"/>
                </a:moveTo>
                <a:cubicBezTo>
                  <a:pt x="177" y="13"/>
                  <a:pt x="178" y="14"/>
                  <a:pt x="177" y="13"/>
                </a:cubicBezTo>
                <a:cubicBezTo>
                  <a:pt x="178" y="13"/>
                  <a:pt x="177" y="13"/>
                  <a:pt x="177" y="13"/>
                </a:cubicBezTo>
                <a:close/>
                <a:moveTo>
                  <a:pt x="189" y="14"/>
                </a:moveTo>
                <a:cubicBezTo>
                  <a:pt x="189" y="14"/>
                  <a:pt x="189" y="14"/>
                  <a:pt x="189" y="14"/>
                </a:cubicBezTo>
                <a:cubicBezTo>
                  <a:pt x="189" y="14"/>
                  <a:pt x="189" y="13"/>
                  <a:pt x="189" y="14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4"/>
                </a:cubicBezTo>
                <a:cubicBezTo>
                  <a:pt x="188" y="14"/>
                  <a:pt x="188" y="14"/>
                  <a:pt x="188" y="14"/>
                </a:cubicBezTo>
                <a:close/>
                <a:moveTo>
                  <a:pt x="194" y="14"/>
                </a:moveTo>
                <a:cubicBezTo>
                  <a:pt x="194" y="14"/>
                  <a:pt x="194" y="14"/>
                  <a:pt x="194" y="14"/>
                </a:cubicBezTo>
                <a:cubicBezTo>
                  <a:pt x="194" y="14"/>
                  <a:pt x="194" y="14"/>
                  <a:pt x="194" y="14"/>
                </a:cubicBezTo>
                <a:close/>
                <a:moveTo>
                  <a:pt x="194" y="14"/>
                </a:moveTo>
                <a:cubicBezTo>
                  <a:pt x="194" y="14"/>
                  <a:pt x="194" y="14"/>
                  <a:pt x="194" y="14"/>
                </a:cubicBezTo>
                <a:cubicBezTo>
                  <a:pt x="194" y="14"/>
                  <a:pt x="194" y="14"/>
                  <a:pt x="194" y="14"/>
                </a:cubicBezTo>
                <a:close/>
                <a:moveTo>
                  <a:pt x="189" y="14"/>
                </a:moveTo>
                <a:cubicBezTo>
                  <a:pt x="189" y="14"/>
                  <a:pt x="189" y="14"/>
                  <a:pt x="189" y="14"/>
                </a:cubicBezTo>
                <a:cubicBezTo>
                  <a:pt x="189" y="14"/>
                  <a:pt x="189" y="14"/>
                  <a:pt x="189" y="14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4"/>
                </a:cubicBezTo>
                <a:cubicBezTo>
                  <a:pt x="188" y="14"/>
                  <a:pt x="188" y="14"/>
                  <a:pt x="188" y="14"/>
                </a:cubicBezTo>
                <a:close/>
                <a:moveTo>
                  <a:pt x="188" y="14"/>
                </a:moveTo>
                <a:cubicBezTo>
                  <a:pt x="187" y="14"/>
                  <a:pt x="186" y="14"/>
                  <a:pt x="187" y="13"/>
                </a:cubicBezTo>
                <a:cubicBezTo>
                  <a:pt x="187" y="14"/>
                  <a:pt x="188" y="13"/>
                  <a:pt x="188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3" y="14"/>
                </a:cubicBez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3"/>
                  <a:pt x="184" y="14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81" y="12"/>
                </a:moveTo>
                <a:cubicBezTo>
                  <a:pt x="181" y="14"/>
                  <a:pt x="179" y="11"/>
                  <a:pt x="181" y="12"/>
                </a:cubicBezTo>
                <a:cubicBezTo>
                  <a:pt x="181" y="11"/>
                  <a:pt x="181" y="12"/>
                  <a:pt x="181" y="12"/>
                </a:cubicBezTo>
                <a:close/>
                <a:moveTo>
                  <a:pt x="180" y="11"/>
                </a:moveTo>
                <a:cubicBezTo>
                  <a:pt x="180" y="11"/>
                  <a:pt x="180" y="11"/>
                  <a:pt x="180" y="11"/>
                </a:cubicBezTo>
                <a:cubicBezTo>
                  <a:pt x="180" y="11"/>
                  <a:pt x="180" y="11"/>
                  <a:pt x="180" y="11"/>
                </a:cubicBezTo>
                <a:close/>
                <a:moveTo>
                  <a:pt x="186" y="11"/>
                </a:moveTo>
                <a:cubicBezTo>
                  <a:pt x="186" y="11"/>
                  <a:pt x="186" y="11"/>
                  <a:pt x="185" y="11"/>
                </a:cubicBezTo>
                <a:cubicBezTo>
                  <a:pt x="185" y="11"/>
                  <a:pt x="185" y="11"/>
                  <a:pt x="186" y="11"/>
                </a:cubicBezTo>
                <a:close/>
                <a:moveTo>
                  <a:pt x="182" y="11"/>
                </a:moveTo>
                <a:cubicBezTo>
                  <a:pt x="182" y="11"/>
                  <a:pt x="182" y="11"/>
                  <a:pt x="182" y="11"/>
                </a:cubicBezTo>
                <a:cubicBezTo>
                  <a:pt x="182" y="11"/>
                  <a:pt x="182" y="11"/>
                  <a:pt x="182" y="11"/>
                </a:cubicBezTo>
                <a:close/>
                <a:moveTo>
                  <a:pt x="179" y="11"/>
                </a:moveTo>
                <a:cubicBezTo>
                  <a:pt x="179" y="11"/>
                  <a:pt x="179" y="11"/>
                  <a:pt x="179" y="11"/>
                </a:cubicBezTo>
                <a:cubicBezTo>
                  <a:pt x="179" y="11"/>
                  <a:pt x="179" y="11"/>
                  <a:pt x="179" y="11"/>
                </a:cubicBezTo>
                <a:close/>
                <a:moveTo>
                  <a:pt x="189" y="11"/>
                </a:moveTo>
                <a:cubicBezTo>
                  <a:pt x="189" y="11"/>
                  <a:pt x="189" y="11"/>
                  <a:pt x="189" y="11"/>
                </a:cubicBezTo>
                <a:cubicBezTo>
                  <a:pt x="189" y="11"/>
                  <a:pt x="189" y="11"/>
                  <a:pt x="189" y="11"/>
                </a:cubicBezTo>
                <a:close/>
                <a:moveTo>
                  <a:pt x="193" y="11"/>
                </a:moveTo>
                <a:cubicBezTo>
                  <a:pt x="193" y="11"/>
                  <a:pt x="193" y="11"/>
                  <a:pt x="193" y="11"/>
                </a:cubicBezTo>
                <a:cubicBezTo>
                  <a:pt x="193" y="11"/>
                  <a:pt x="193" y="11"/>
                  <a:pt x="193" y="11"/>
                </a:cubicBezTo>
                <a:close/>
                <a:moveTo>
                  <a:pt x="194" y="11"/>
                </a:moveTo>
                <a:cubicBezTo>
                  <a:pt x="194" y="11"/>
                  <a:pt x="194" y="11"/>
                  <a:pt x="194" y="11"/>
                </a:cubicBezTo>
                <a:cubicBezTo>
                  <a:pt x="194" y="11"/>
                  <a:pt x="194" y="11"/>
                  <a:pt x="194" y="11"/>
                </a:cubicBezTo>
                <a:close/>
                <a:moveTo>
                  <a:pt x="192" y="11"/>
                </a:moveTo>
                <a:cubicBezTo>
                  <a:pt x="192" y="11"/>
                  <a:pt x="192" y="11"/>
                  <a:pt x="192" y="11"/>
                </a:cubicBezTo>
                <a:cubicBezTo>
                  <a:pt x="192" y="11"/>
                  <a:pt x="192" y="11"/>
                  <a:pt x="192" y="11"/>
                </a:cubicBezTo>
                <a:close/>
                <a:moveTo>
                  <a:pt x="187" y="11"/>
                </a:moveTo>
                <a:cubicBezTo>
                  <a:pt x="187" y="11"/>
                  <a:pt x="187" y="11"/>
                  <a:pt x="187" y="11"/>
                </a:cubicBezTo>
                <a:cubicBezTo>
                  <a:pt x="187" y="11"/>
                  <a:pt x="187" y="11"/>
                  <a:pt x="187" y="11"/>
                </a:cubicBezTo>
                <a:close/>
                <a:moveTo>
                  <a:pt x="178" y="12"/>
                </a:moveTo>
                <a:cubicBezTo>
                  <a:pt x="178" y="12"/>
                  <a:pt x="178" y="11"/>
                  <a:pt x="178" y="11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8" y="12"/>
                </a:moveTo>
                <a:cubicBezTo>
                  <a:pt x="178" y="12"/>
                  <a:pt x="178" y="12"/>
                  <a:pt x="178" y="12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6" y="12"/>
                </a:moveTo>
                <a:cubicBezTo>
                  <a:pt x="176" y="12"/>
                  <a:pt x="176" y="12"/>
                  <a:pt x="176" y="12"/>
                </a:cubicBezTo>
                <a:cubicBezTo>
                  <a:pt x="176" y="12"/>
                  <a:pt x="176" y="12"/>
                  <a:pt x="176" y="12"/>
                </a:cubicBezTo>
                <a:close/>
                <a:moveTo>
                  <a:pt x="178" y="12"/>
                </a:moveTo>
                <a:cubicBezTo>
                  <a:pt x="178" y="12"/>
                  <a:pt x="178" y="12"/>
                  <a:pt x="178" y="12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9" y="12"/>
                </a:moveTo>
                <a:cubicBezTo>
                  <a:pt x="179" y="12"/>
                  <a:pt x="179" y="13"/>
                  <a:pt x="179" y="12"/>
                </a:cubicBezTo>
                <a:cubicBezTo>
                  <a:pt x="178" y="12"/>
                  <a:pt x="179" y="12"/>
                  <a:pt x="179" y="12"/>
                </a:cubicBezTo>
                <a:close/>
                <a:moveTo>
                  <a:pt x="178" y="13"/>
                </a:moveTo>
                <a:cubicBezTo>
                  <a:pt x="177" y="13"/>
                  <a:pt x="178" y="13"/>
                  <a:pt x="178" y="13"/>
                </a:cubicBezTo>
                <a:cubicBezTo>
                  <a:pt x="178" y="13"/>
                  <a:pt x="178" y="12"/>
                  <a:pt x="178" y="13"/>
                </a:cubicBezTo>
                <a:close/>
                <a:moveTo>
                  <a:pt x="176" y="13"/>
                </a:moveTo>
                <a:cubicBezTo>
                  <a:pt x="176" y="13"/>
                  <a:pt x="176" y="13"/>
                  <a:pt x="176" y="13"/>
                </a:cubicBezTo>
                <a:cubicBezTo>
                  <a:pt x="176" y="13"/>
                  <a:pt x="176" y="13"/>
                  <a:pt x="176" y="13"/>
                </a:cubicBezTo>
                <a:close/>
                <a:moveTo>
                  <a:pt x="180" y="14"/>
                </a:moveTo>
                <a:cubicBezTo>
                  <a:pt x="180" y="13"/>
                  <a:pt x="180" y="13"/>
                  <a:pt x="180" y="14"/>
                </a:cubicBezTo>
                <a:cubicBezTo>
                  <a:pt x="180" y="14"/>
                  <a:pt x="180" y="14"/>
                  <a:pt x="180" y="14"/>
                </a:cubicBezTo>
                <a:close/>
                <a:moveTo>
                  <a:pt x="178" y="14"/>
                </a:moveTo>
                <a:cubicBezTo>
                  <a:pt x="177" y="14"/>
                  <a:pt x="178" y="13"/>
                  <a:pt x="178" y="14"/>
                </a:cubicBezTo>
                <a:cubicBezTo>
                  <a:pt x="178" y="14"/>
                  <a:pt x="178" y="13"/>
                  <a:pt x="178" y="14"/>
                </a:cubicBezTo>
                <a:close/>
                <a:moveTo>
                  <a:pt x="184" y="12"/>
                </a:moveTo>
                <a:cubicBezTo>
                  <a:pt x="184" y="12"/>
                  <a:pt x="184" y="12"/>
                  <a:pt x="184" y="12"/>
                </a:cubicBezTo>
                <a:cubicBezTo>
                  <a:pt x="184" y="12"/>
                  <a:pt x="184" y="12"/>
                  <a:pt x="184" y="12"/>
                </a:cubicBezTo>
                <a:close/>
                <a:moveTo>
                  <a:pt x="189" y="12"/>
                </a:moveTo>
                <a:cubicBezTo>
                  <a:pt x="189" y="12"/>
                  <a:pt x="189" y="12"/>
                  <a:pt x="189" y="12"/>
                </a:cubicBezTo>
                <a:cubicBezTo>
                  <a:pt x="189" y="12"/>
                  <a:pt x="189" y="12"/>
                  <a:pt x="189" y="12"/>
                </a:cubicBezTo>
                <a:close/>
                <a:moveTo>
                  <a:pt x="183" y="13"/>
                </a:moveTo>
                <a:cubicBezTo>
                  <a:pt x="183" y="12"/>
                  <a:pt x="183" y="12"/>
                  <a:pt x="183" y="12"/>
                </a:cubicBezTo>
                <a:cubicBezTo>
                  <a:pt x="184" y="12"/>
                  <a:pt x="184" y="13"/>
                  <a:pt x="183" y="13"/>
                </a:cubicBezTo>
                <a:close/>
                <a:moveTo>
                  <a:pt x="190" y="12"/>
                </a:moveTo>
                <a:cubicBezTo>
                  <a:pt x="190" y="12"/>
                  <a:pt x="190" y="12"/>
                  <a:pt x="190" y="12"/>
                </a:cubicBezTo>
                <a:cubicBezTo>
                  <a:pt x="190" y="12"/>
                  <a:pt x="190" y="12"/>
                  <a:pt x="190" y="12"/>
                </a:cubicBezTo>
                <a:close/>
                <a:moveTo>
                  <a:pt x="182" y="13"/>
                </a:moveTo>
                <a:cubicBezTo>
                  <a:pt x="182" y="13"/>
                  <a:pt x="182" y="13"/>
                  <a:pt x="182" y="13"/>
                </a:cubicBezTo>
                <a:cubicBezTo>
                  <a:pt x="182" y="13"/>
                  <a:pt x="182" y="13"/>
                  <a:pt x="182" y="13"/>
                </a:cubicBezTo>
                <a:close/>
                <a:moveTo>
                  <a:pt x="182" y="13"/>
                </a:moveTo>
                <a:cubicBezTo>
                  <a:pt x="182" y="13"/>
                  <a:pt x="182" y="13"/>
                  <a:pt x="182" y="13"/>
                </a:cubicBezTo>
                <a:cubicBezTo>
                  <a:pt x="182" y="13"/>
                  <a:pt x="182" y="13"/>
                  <a:pt x="182" y="13"/>
                </a:cubicBezTo>
                <a:close/>
                <a:moveTo>
                  <a:pt x="183" y="13"/>
                </a:moveTo>
                <a:cubicBezTo>
                  <a:pt x="183" y="13"/>
                  <a:pt x="183" y="13"/>
                  <a:pt x="183" y="13"/>
                </a:cubicBezTo>
                <a:cubicBezTo>
                  <a:pt x="183" y="13"/>
                  <a:pt x="183" y="13"/>
                  <a:pt x="183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9" y="13"/>
                  <a:pt x="179" y="13"/>
                  <a:pt x="179" y="13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9" y="13"/>
                  <a:pt x="179" y="13"/>
                  <a:pt x="179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93" y="12"/>
                </a:move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lose/>
                <a:moveTo>
                  <a:pt x="193" y="12"/>
                </a:move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lose/>
                <a:moveTo>
                  <a:pt x="190" y="13"/>
                </a:moveTo>
                <a:cubicBezTo>
                  <a:pt x="190" y="13"/>
                  <a:pt x="190" y="12"/>
                  <a:pt x="190" y="12"/>
                </a:cubicBezTo>
                <a:cubicBezTo>
                  <a:pt x="191" y="13"/>
                  <a:pt x="190" y="13"/>
                  <a:pt x="190" y="13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91" y="13"/>
                </a:moveTo>
                <a:cubicBezTo>
                  <a:pt x="191" y="13"/>
                  <a:pt x="191" y="13"/>
                  <a:pt x="191" y="13"/>
                </a:cubicBezTo>
                <a:cubicBezTo>
                  <a:pt x="191" y="13"/>
                  <a:pt x="191" y="13"/>
                  <a:pt x="191" y="13"/>
                </a:cubicBezTo>
                <a:close/>
                <a:moveTo>
                  <a:pt x="190" y="13"/>
                </a:moveTo>
                <a:cubicBezTo>
                  <a:pt x="190" y="13"/>
                  <a:pt x="190" y="13"/>
                  <a:pt x="190" y="13"/>
                </a:cubicBezTo>
                <a:cubicBezTo>
                  <a:pt x="191" y="13"/>
                  <a:pt x="190" y="13"/>
                  <a:pt x="190" y="13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86" y="14"/>
                </a:moveTo>
                <a:cubicBezTo>
                  <a:pt x="186" y="14"/>
                  <a:pt x="187" y="13"/>
                  <a:pt x="187" y="14"/>
                </a:cubicBezTo>
                <a:cubicBezTo>
                  <a:pt x="187" y="14"/>
                  <a:pt x="187" y="14"/>
                  <a:pt x="186" y="14"/>
                </a:cubicBezTo>
                <a:close/>
                <a:moveTo>
                  <a:pt x="186" y="13"/>
                </a:moveTo>
                <a:cubicBezTo>
                  <a:pt x="186" y="13"/>
                  <a:pt x="186" y="14"/>
                  <a:pt x="186" y="13"/>
                </a:cubicBezTo>
                <a:close/>
                <a:moveTo>
                  <a:pt x="183" y="14"/>
                </a:moveTo>
                <a:cubicBezTo>
                  <a:pt x="183" y="14"/>
                  <a:pt x="182" y="13"/>
                  <a:pt x="183" y="13"/>
                </a:cubicBezTo>
                <a:cubicBezTo>
                  <a:pt x="183" y="13"/>
                  <a:pt x="183" y="14"/>
                  <a:pt x="183" y="14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8" y="13"/>
                  <a:pt x="178" y="13"/>
                  <a:pt x="179" y="13"/>
                </a:cubicBezTo>
                <a:close/>
                <a:moveTo>
                  <a:pt x="175" y="13"/>
                </a:moveTo>
                <a:cubicBezTo>
                  <a:pt x="175" y="13"/>
                  <a:pt x="175" y="13"/>
                  <a:pt x="175" y="13"/>
                </a:cubicBezTo>
                <a:cubicBezTo>
                  <a:pt x="175" y="13"/>
                  <a:pt x="175" y="13"/>
                  <a:pt x="175" y="13"/>
                </a:cubicBezTo>
                <a:close/>
                <a:moveTo>
                  <a:pt x="175" y="13"/>
                </a:moveTo>
                <a:cubicBezTo>
                  <a:pt x="175" y="13"/>
                  <a:pt x="175" y="12"/>
                  <a:pt x="175" y="12"/>
                </a:cubicBezTo>
                <a:cubicBezTo>
                  <a:pt x="175" y="13"/>
                  <a:pt x="175" y="13"/>
                  <a:pt x="175" y="13"/>
                </a:cubicBezTo>
                <a:close/>
                <a:moveTo>
                  <a:pt x="175" y="12"/>
                </a:moveTo>
                <a:cubicBezTo>
                  <a:pt x="175" y="11"/>
                  <a:pt x="175" y="13"/>
                  <a:pt x="175" y="12"/>
                </a:cubicBezTo>
                <a:cubicBezTo>
                  <a:pt x="175" y="12"/>
                  <a:pt x="175" y="12"/>
                  <a:pt x="175" y="12"/>
                </a:cubicBezTo>
                <a:close/>
                <a:moveTo>
                  <a:pt x="173" y="12"/>
                </a:moveTo>
                <a:cubicBezTo>
                  <a:pt x="173" y="12"/>
                  <a:pt x="173" y="12"/>
                  <a:pt x="173" y="12"/>
                </a:cubicBezTo>
                <a:cubicBezTo>
                  <a:pt x="173" y="12"/>
                  <a:pt x="173" y="12"/>
                  <a:pt x="173" y="12"/>
                </a:cubicBezTo>
                <a:close/>
                <a:moveTo>
                  <a:pt x="174" y="11"/>
                </a:moveTo>
                <a:cubicBezTo>
                  <a:pt x="175" y="11"/>
                  <a:pt x="175" y="12"/>
                  <a:pt x="175" y="12"/>
                </a:cubicBezTo>
                <a:cubicBezTo>
                  <a:pt x="175" y="12"/>
                  <a:pt x="174" y="12"/>
                  <a:pt x="174" y="11"/>
                </a:cubicBezTo>
                <a:close/>
                <a:moveTo>
                  <a:pt x="177" y="11"/>
                </a:moveTo>
                <a:cubicBezTo>
                  <a:pt x="177" y="11"/>
                  <a:pt x="177" y="11"/>
                  <a:pt x="177" y="11"/>
                </a:cubicBezTo>
                <a:cubicBezTo>
                  <a:pt x="177" y="11"/>
                  <a:pt x="177" y="11"/>
                  <a:pt x="177" y="11"/>
                </a:cubicBezTo>
                <a:close/>
                <a:moveTo>
                  <a:pt x="178" y="11"/>
                </a:moveTo>
                <a:cubicBezTo>
                  <a:pt x="178" y="11"/>
                  <a:pt x="178" y="11"/>
                  <a:pt x="178" y="11"/>
                </a:cubicBezTo>
                <a:cubicBezTo>
                  <a:pt x="178" y="11"/>
                  <a:pt x="178" y="11"/>
                  <a:pt x="178" y="11"/>
                </a:cubicBezTo>
                <a:close/>
                <a:moveTo>
                  <a:pt x="177" y="11"/>
                </a:moveTo>
                <a:cubicBezTo>
                  <a:pt x="177" y="11"/>
                  <a:pt x="177" y="11"/>
                  <a:pt x="177" y="11"/>
                </a:cubicBezTo>
                <a:cubicBezTo>
                  <a:pt x="177" y="11"/>
                  <a:pt x="177" y="11"/>
                  <a:pt x="177" y="11"/>
                </a:cubicBezTo>
                <a:close/>
                <a:moveTo>
                  <a:pt x="177" y="11"/>
                </a:moveTo>
                <a:cubicBezTo>
                  <a:pt x="178" y="12"/>
                  <a:pt x="177" y="11"/>
                  <a:pt x="177" y="11"/>
                </a:cubicBezTo>
                <a:cubicBezTo>
                  <a:pt x="177" y="11"/>
                  <a:pt x="177" y="10"/>
                  <a:pt x="177" y="11"/>
                </a:cubicBezTo>
                <a:close/>
                <a:moveTo>
                  <a:pt x="179" y="11"/>
                </a:moveTo>
                <a:cubicBezTo>
                  <a:pt x="179" y="11"/>
                  <a:pt x="179" y="11"/>
                  <a:pt x="179" y="10"/>
                </a:cubicBezTo>
                <a:cubicBezTo>
                  <a:pt x="179" y="10"/>
                  <a:pt x="180" y="11"/>
                  <a:pt x="179" y="11"/>
                </a:cubicBezTo>
                <a:close/>
                <a:moveTo>
                  <a:pt x="180" y="10"/>
                </a:moveTo>
                <a:cubicBezTo>
                  <a:pt x="180" y="10"/>
                  <a:pt x="180" y="10"/>
                  <a:pt x="180" y="10"/>
                </a:cubicBezTo>
                <a:cubicBezTo>
                  <a:pt x="180" y="10"/>
                  <a:pt x="180" y="11"/>
                  <a:pt x="180" y="10"/>
                </a:cubicBezTo>
                <a:close/>
                <a:moveTo>
                  <a:pt x="182" y="10"/>
                </a:moveTo>
                <a:cubicBezTo>
                  <a:pt x="182" y="10"/>
                  <a:pt x="182" y="10"/>
                  <a:pt x="182" y="10"/>
                </a:cubicBezTo>
                <a:cubicBezTo>
                  <a:pt x="182" y="10"/>
                  <a:pt x="182" y="11"/>
                  <a:pt x="182" y="10"/>
                </a:cubicBezTo>
                <a:close/>
                <a:moveTo>
                  <a:pt x="183" y="10"/>
                </a:moveTo>
                <a:cubicBezTo>
                  <a:pt x="183" y="11"/>
                  <a:pt x="183" y="11"/>
                  <a:pt x="183" y="11"/>
                </a:cubicBezTo>
                <a:cubicBezTo>
                  <a:pt x="183" y="11"/>
                  <a:pt x="182" y="11"/>
                  <a:pt x="183" y="10"/>
                </a:cubicBezTo>
                <a:close/>
                <a:moveTo>
                  <a:pt x="180" y="11"/>
                </a:moveTo>
                <a:cubicBezTo>
                  <a:pt x="180" y="11"/>
                  <a:pt x="180" y="11"/>
                  <a:pt x="180" y="11"/>
                </a:cubicBezTo>
                <a:cubicBezTo>
                  <a:pt x="180" y="11"/>
                  <a:pt x="180" y="11"/>
                  <a:pt x="180" y="11"/>
                </a:cubicBezTo>
                <a:close/>
                <a:moveTo>
                  <a:pt x="193" y="11"/>
                </a:moveTo>
                <a:cubicBezTo>
                  <a:pt x="193" y="11"/>
                  <a:pt x="193" y="11"/>
                  <a:pt x="193" y="11"/>
                </a:cubicBezTo>
                <a:cubicBezTo>
                  <a:pt x="193" y="11"/>
                  <a:pt x="193" y="11"/>
                  <a:pt x="193" y="11"/>
                </a:cubicBezTo>
                <a:close/>
                <a:moveTo>
                  <a:pt x="193" y="10"/>
                </a:moveTo>
                <a:cubicBezTo>
                  <a:pt x="193" y="11"/>
                  <a:pt x="194" y="10"/>
                  <a:pt x="193" y="10"/>
                </a:cubicBezTo>
                <a:cubicBezTo>
                  <a:pt x="193" y="11"/>
                  <a:pt x="193" y="11"/>
                  <a:pt x="193" y="10"/>
                </a:cubicBezTo>
                <a:close/>
                <a:moveTo>
                  <a:pt x="194" y="10"/>
                </a:moveTo>
                <a:cubicBezTo>
                  <a:pt x="194" y="10"/>
                  <a:pt x="194" y="11"/>
                  <a:pt x="194" y="11"/>
                </a:cubicBezTo>
                <a:cubicBezTo>
                  <a:pt x="194" y="11"/>
                  <a:pt x="194" y="10"/>
                  <a:pt x="194" y="10"/>
                </a:cubicBezTo>
                <a:close/>
                <a:moveTo>
                  <a:pt x="191" y="10"/>
                </a:moveTo>
                <a:cubicBezTo>
                  <a:pt x="191" y="11"/>
                  <a:pt x="190" y="11"/>
                  <a:pt x="191" y="10"/>
                </a:cubicBezTo>
                <a:cubicBezTo>
                  <a:pt x="191" y="10"/>
                  <a:pt x="191" y="10"/>
                  <a:pt x="191" y="10"/>
                </a:cubicBezTo>
                <a:close/>
                <a:moveTo>
                  <a:pt x="194" y="10"/>
                </a:moveTo>
                <a:cubicBezTo>
                  <a:pt x="193" y="10"/>
                  <a:pt x="194" y="10"/>
                  <a:pt x="194" y="10"/>
                </a:cubicBezTo>
                <a:close/>
                <a:moveTo>
                  <a:pt x="194" y="10"/>
                </a:moveTo>
                <a:cubicBezTo>
                  <a:pt x="194" y="10"/>
                  <a:pt x="194" y="10"/>
                  <a:pt x="194" y="10"/>
                </a:cubicBezTo>
                <a:cubicBezTo>
                  <a:pt x="194" y="10"/>
                  <a:pt x="194" y="10"/>
                  <a:pt x="194" y="10"/>
                </a:cubicBezTo>
                <a:close/>
                <a:moveTo>
                  <a:pt x="190" y="10"/>
                </a:moveTo>
                <a:cubicBezTo>
                  <a:pt x="190" y="10"/>
                  <a:pt x="190" y="10"/>
                  <a:pt x="190" y="10"/>
                </a:cubicBezTo>
                <a:cubicBezTo>
                  <a:pt x="190" y="10"/>
                  <a:pt x="190" y="9"/>
                  <a:pt x="190" y="10"/>
                </a:cubicBezTo>
                <a:close/>
                <a:moveTo>
                  <a:pt x="189" y="9"/>
                </a:moveTo>
                <a:cubicBezTo>
                  <a:pt x="189" y="10"/>
                  <a:pt x="190" y="10"/>
                  <a:pt x="189" y="10"/>
                </a:cubicBezTo>
                <a:cubicBezTo>
                  <a:pt x="189" y="10"/>
                  <a:pt x="189" y="9"/>
                  <a:pt x="189" y="9"/>
                </a:cubicBezTo>
                <a:close/>
                <a:moveTo>
                  <a:pt x="190" y="9"/>
                </a:moveTo>
                <a:cubicBezTo>
                  <a:pt x="190" y="9"/>
                  <a:pt x="190" y="9"/>
                  <a:pt x="190" y="10"/>
                </a:cubicBezTo>
                <a:cubicBezTo>
                  <a:pt x="190" y="10"/>
                  <a:pt x="189" y="9"/>
                  <a:pt x="190" y="9"/>
                </a:cubicBezTo>
                <a:close/>
                <a:moveTo>
                  <a:pt x="191" y="10"/>
                </a:moveTo>
                <a:cubicBezTo>
                  <a:pt x="191" y="10"/>
                  <a:pt x="191" y="10"/>
                  <a:pt x="191" y="10"/>
                </a:cubicBezTo>
                <a:cubicBezTo>
                  <a:pt x="191" y="10"/>
                  <a:pt x="192" y="10"/>
                  <a:pt x="191" y="10"/>
                </a:cubicBezTo>
                <a:close/>
                <a:moveTo>
                  <a:pt x="190" y="10"/>
                </a:moveTo>
                <a:cubicBezTo>
                  <a:pt x="191" y="9"/>
                  <a:pt x="190" y="10"/>
                  <a:pt x="190" y="10"/>
                </a:cubicBezTo>
                <a:cubicBezTo>
                  <a:pt x="190" y="10"/>
                  <a:pt x="191" y="10"/>
                  <a:pt x="190" y="10"/>
                </a:cubicBezTo>
                <a:close/>
                <a:moveTo>
                  <a:pt x="193" y="10"/>
                </a:moveTo>
                <a:cubicBezTo>
                  <a:pt x="193" y="10"/>
                  <a:pt x="193" y="10"/>
                  <a:pt x="193" y="10"/>
                </a:cubicBezTo>
                <a:cubicBezTo>
                  <a:pt x="193" y="10"/>
                  <a:pt x="193" y="10"/>
                  <a:pt x="193" y="10"/>
                </a:cubicBezTo>
                <a:close/>
                <a:moveTo>
                  <a:pt x="194" y="10"/>
                </a:moveTo>
                <a:cubicBezTo>
                  <a:pt x="194" y="10"/>
                  <a:pt x="193" y="10"/>
                  <a:pt x="193" y="10"/>
                </a:cubicBezTo>
                <a:cubicBezTo>
                  <a:pt x="193" y="10"/>
                  <a:pt x="193" y="10"/>
                  <a:pt x="194" y="10"/>
                </a:cubicBezTo>
                <a:close/>
                <a:moveTo>
                  <a:pt x="195" y="12"/>
                </a:moveTo>
                <a:cubicBezTo>
                  <a:pt x="190" y="9"/>
                  <a:pt x="201" y="12"/>
                  <a:pt x="195" y="12"/>
                </a:cubicBezTo>
                <a:cubicBezTo>
                  <a:pt x="196" y="13"/>
                  <a:pt x="196" y="12"/>
                  <a:pt x="195" y="12"/>
                </a:cubicBezTo>
                <a:close/>
                <a:moveTo>
                  <a:pt x="196" y="13"/>
                </a:moveTo>
                <a:cubicBezTo>
                  <a:pt x="196" y="13"/>
                  <a:pt x="196" y="13"/>
                  <a:pt x="196" y="13"/>
                </a:cubicBezTo>
                <a:cubicBezTo>
                  <a:pt x="197" y="13"/>
                  <a:pt x="196" y="13"/>
                  <a:pt x="196" y="13"/>
                </a:cubicBezTo>
                <a:close/>
                <a:moveTo>
                  <a:pt x="196" y="13"/>
                </a:moveTo>
                <a:cubicBezTo>
                  <a:pt x="195" y="13"/>
                  <a:pt x="196" y="12"/>
                  <a:pt x="196" y="12"/>
                </a:cubicBezTo>
                <a:cubicBezTo>
                  <a:pt x="196" y="13"/>
                  <a:pt x="196" y="13"/>
                  <a:pt x="196" y="13"/>
                </a:cubicBezTo>
                <a:cubicBezTo>
                  <a:pt x="195" y="13"/>
                  <a:pt x="196" y="14"/>
                  <a:pt x="196" y="13"/>
                </a:cubicBezTo>
                <a:close/>
                <a:moveTo>
                  <a:pt x="189" y="13"/>
                </a:moveTo>
                <a:cubicBezTo>
                  <a:pt x="189" y="13"/>
                  <a:pt x="189" y="13"/>
                  <a:pt x="189" y="13"/>
                </a:cubicBezTo>
                <a:cubicBezTo>
                  <a:pt x="189" y="13"/>
                  <a:pt x="189" y="13"/>
                  <a:pt x="189" y="13"/>
                </a:cubicBezTo>
                <a:close/>
                <a:moveTo>
                  <a:pt x="190" y="14"/>
                </a:moveTo>
                <a:cubicBezTo>
                  <a:pt x="190" y="14"/>
                  <a:pt x="190" y="13"/>
                  <a:pt x="190" y="13"/>
                </a:cubicBezTo>
                <a:cubicBezTo>
                  <a:pt x="190" y="14"/>
                  <a:pt x="190" y="14"/>
                  <a:pt x="190" y="14"/>
                </a:cubicBezTo>
                <a:close/>
                <a:moveTo>
                  <a:pt x="193" y="14"/>
                </a:moveTo>
                <a:cubicBezTo>
                  <a:pt x="193" y="14"/>
                  <a:pt x="193" y="13"/>
                  <a:pt x="193" y="14"/>
                </a:cubicBezTo>
                <a:cubicBezTo>
                  <a:pt x="193" y="14"/>
                  <a:pt x="193" y="14"/>
                  <a:pt x="193" y="14"/>
                </a:cubicBezTo>
                <a:close/>
                <a:moveTo>
                  <a:pt x="195" y="14"/>
                </a:moveTo>
                <a:cubicBezTo>
                  <a:pt x="195" y="14"/>
                  <a:pt x="195" y="14"/>
                  <a:pt x="195" y="14"/>
                </a:cubicBezTo>
                <a:cubicBezTo>
                  <a:pt x="195" y="14"/>
                  <a:pt x="195" y="14"/>
                  <a:pt x="195" y="14"/>
                </a:cubicBezTo>
                <a:close/>
                <a:moveTo>
                  <a:pt x="196" y="14"/>
                </a:moveTo>
                <a:cubicBezTo>
                  <a:pt x="197" y="14"/>
                  <a:pt x="197" y="14"/>
                  <a:pt x="197" y="14"/>
                </a:cubicBezTo>
                <a:cubicBezTo>
                  <a:pt x="197" y="14"/>
                  <a:pt x="196" y="14"/>
                  <a:pt x="196" y="14"/>
                </a:cubicBezTo>
                <a:close/>
                <a:moveTo>
                  <a:pt x="190" y="14"/>
                </a:moveTo>
                <a:cubicBezTo>
                  <a:pt x="190" y="14"/>
                  <a:pt x="190" y="14"/>
                  <a:pt x="190" y="14"/>
                </a:cubicBezTo>
                <a:cubicBezTo>
                  <a:pt x="190" y="14"/>
                  <a:pt x="190" y="14"/>
                  <a:pt x="190" y="14"/>
                </a:cubicBezTo>
                <a:close/>
                <a:moveTo>
                  <a:pt x="186" y="14"/>
                </a:moveTo>
                <a:cubicBezTo>
                  <a:pt x="186" y="14"/>
                  <a:pt x="187" y="14"/>
                  <a:pt x="187" y="14"/>
                </a:cubicBezTo>
                <a:cubicBezTo>
                  <a:pt x="187" y="14"/>
                  <a:pt x="187" y="14"/>
                  <a:pt x="186" y="14"/>
                </a:cubicBezTo>
                <a:close/>
                <a:moveTo>
                  <a:pt x="198" y="16"/>
                </a:moveTo>
                <a:cubicBezTo>
                  <a:pt x="198" y="16"/>
                  <a:pt x="198" y="16"/>
                  <a:pt x="198" y="16"/>
                </a:cubicBezTo>
                <a:cubicBezTo>
                  <a:pt x="198" y="16"/>
                  <a:pt x="198" y="16"/>
                  <a:pt x="198" y="16"/>
                </a:cubicBezTo>
                <a:close/>
                <a:moveTo>
                  <a:pt x="197" y="16"/>
                </a:moveTo>
                <a:cubicBezTo>
                  <a:pt x="197" y="17"/>
                  <a:pt x="197" y="16"/>
                  <a:pt x="197" y="16"/>
                </a:cubicBezTo>
                <a:cubicBezTo>
                  <a:pt x="197" y="17"/>
                  <a:pt x="197" y="16"/>
                  <a:pt x="197" y="16"/>
                </a:cubicBezTo>
                <a:close/>
                <a:moveTo>
                  <a:pt x="195" y="17"/>
                </a:moveTo>
                <a:cubicBezTo>
                  <a:pt x="195" y="17"/>
                  <a:pt x="195" y="17"/>
                  <a:pt x="195" y="17"/>
                </a:cubicBezTo>
                <a:cubicBezTo>
                  <a:pt x="195" y="17"/>
                  <a:pt x="195" y="17"/>
                  <a:pt x="195" y="17"/>
                </a:cubicBezTo>
                <a:close/>
                <a:moveTo>
                  <a:pt x="195" y="17"/>
                </a:moveTo>
                <a:cubicBezTo>
                  <a:pt x="195" y="17"/>
                  <a:pt x="195" y="17"/>
                  <a:pt x="195" y="17"/>
                </a:cubicBezTo>
                <a:cubicBezTo>
                  <a:pt x="194" y="17"/>
                  <a:pt x="195" y="17"/>
                  <a:pt x="195" y="17"/>
                </a:cubicBezTo>
                <a:close/>
                <a:moveTo>
                  <a:pt x="196" y="16"/>
                </a:moveTo>
                <a:cubicBezTo>
                  <a:pt x="196" y="17"/>
                  <a:pt x="195" y="17"/>
                  <a:pt x="196" y="16"/>
                </a:cubicBezTo>
                <a:cubicBezTo>
                  <a:pt x="196" y="17"/>
                  <a:pt x="196" y="16"/>
                  <a:pt x="196" y="16"/>
                </a:cubicBezTo>
                <a:close/>
                <a:moveTo>
                  <a:pt x="196" y="16"/>
                </a:moveTo>
                <a:cubicBezTo>
                  <a:pt x="196" y="16"/>
                  <a:pt x="196" y="16"/>
                  <a:pt x="196" y="16"/>
                </a:cubicBezTo>
                <a:cubicBezTo>
                  <a:pt x="196" y="16"/>
                  <a:pt x="196" y="16"/>
                  <a:pt x="196" y="16"/>
                </a:cubicBezTo>
                <a:close/>
                <a:moveTo>
                  <a:pt x="196" y="16"/>
                </a:moveTo>
                <a:cubicBezTo>
                  <a:pt x="196" y="16"/>
                  <a:pt x="196" y="16"/>
                  <a:pt x="196" y="16"/>
                </a:cubicBezTo>
                <a:cubicBezTo>
                  <a:pt x="196" y="16"/>
                  <a:pt x="196" y="16"/>
                  <a:pt x="196" y="16"/>
                </a:cubicBezTo>
                <a:close/>
                <a:moveTo>
                  <a:pt x="197" y="16"/>
                </a:moveTo>
                <a:cubicBezTo>
                  <a:pt x="197" y="16"/>
                  <a:pt x="197" y="16"/>
                  <a:pt x="197" y="16"/>
                </a:cubicBezTo>
                <a:cubicBezTo>
                  <a:pt x="197" y="16"/>
                  <a:pt x="197" y="15"/>
                  <a:pt x="197" y="16"/>
                </a:cubicBezTo>
                <a:close/>
                <a:moveTo>
                  <a:pt x="196" y="15"/>
                </a:moveTo>
                <a:cubicBezTo>
                  <a:pt x="196" y="15"/>
                  <a:pt x="196" y="16"/>
                  <a:pt x="195" y="16"/>
                </a:cubicBezTo>
                <a:cubicBezTo>
                  <a:pt x="196" y="15"/>
                  <a:pt x="196" y="15"/>
                  <a:pt x="196" y="15"/>
                </a:cubicBezTo>
                <a:cubicBezTo>
                  <a:pt x="196" y="15"/>
                  <a:pt x="196" y="15"/>
                  <a:pt x="196" y="15"/>
                </a:cubicBezTo>
                <a:close/>
                <a:moveTo>
                  <a:pt x="197" y="14"/>
                </a:moveTo>
                <a:cubicBezTo>
                  <a:pt x="198" y="17"/>
                  <a:pt x="194" y="14"/>
                  <a:pt x="197" y="14"/>
                </a:cubicBezTo>
                <a:cubicBezTo>
                  <a:pt x="197" y="15"/>
                  <a:pt x="196" y="14"/>
                  <a:pt x="197" y="14"/>
                </a:cubicBezTo>
                <a:close/>
                <a:moveTo>
                  <a:pt x="193" y="15"/>
                </a:moveTo>
                <a:cubicBezTo>
                  <a:pt x="193" y="15"/>
                  <a:pt x="193" y="14"/>
                  <a:pt x="193" y="14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2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2" y="15"/>
                </a:cubicBezTo>
                <a:close/>
                <a:moveTo>
                  <a:pt x="193" y="15"/>
                </a:moveTo>
                <a:cubicBezTo>
                  <a:pt x="193" y="15"/>
                  <a:pt x="193" y="15"/>
                  <a:pt x="193" y="15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4" y="15"/>
                </a:moveTo>
                <a:cubicBezTo>
                  <a:pt x="194" y="16"/>
                  <a:pt x="194" y="15"/>
                  <a:pt x="194" y="15"/>
                </a:cubicBezTo>
                <a:close/>
                <a:moveTo>
                  <a:pt x="193" y="15"/>
                </a:moveTo>
                <a:cubicBezTo>
                  <a:pt x="193" y="15"/>
                  <a:pt x="193" y="15"/>
                  <a:pt x="193" y="15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2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2" y="15"/>
                </a:cubicBezTo>
                <a:close/>
                <a:moveTo>
                  <a:pt x="191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1" y="15"/>
                </a:cubicBezTo>
                <a:close/>
                <a:moveTo>
                  <a:pt x="193" y="16"/>
                </a:moveTo>
                <a:cubicBezTo>
                  <a:pt x="193" y="16"/>
                  <a:pt x="193" y="15"/>
                  <a:pt x="194" y="16"/>
                </a:cubicBezTo>
                <a:cubicBezTo>
                  <a:pt x="194" y="16"/>
                  <a:pt x="193" y="16"/>
                  <a:pt x="193" y="16"/>
                </a:cubicBezTo>
                <a:close/>
                <a:moveTo>
                  <a:pt x="193" y="16"/>
                </a:moveTo>
                <a:cubicBezTo>
                  <a:pt x="193" y="16"/>
                  <a:pt x="193" y="16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lose/>
                <a:moveTo>
                  <a:pt x="192" y="16"/>
                </a:moveTo>
                <a:cubicBezTo>
                  <a:pt x="192" y="16"/>
                  <a:pt x="193" y="17"/>
                  <a:pt x="192" y="16"/>
                </a:cubicBezTo>
                <a:close/>
                <a:moveTo>
                  <a:pt x="191" y="16"/>
                </a:moveTo>
                <a:cubicBezTo>
                  <a:pt x="191" y="16"/>
                  <a:pt x="191" y="16"/>
                  <a:pt x="191" y="16"/>
                </a:cubicBezTo>
                <a:cubicBezTo>
                  <a:pt x="191" y="16"/>
                  <a:pt x="191" y="16"/>
                  <a:pt x="191" y="16"/>
                </a:cubicBezTo>
                <a:close/>
                <a:moveTo>
                  <a:pt x="191" y="16"/>
                </a:moveTo>
                <a:cubicBezTo>
                  <a:pt x="191" y="16"/>
                  <a:pt x="191" y="16"/>
                  <a:pt x="191" y="16"/>
                </a:cubicBezTo>
                <a:cubicBezTo>
                  <a:pt x="191" y="16"/>
                  <a:pt x="191" y="16"/>
                  <a:pt x="191" y="16"/>
                </a:cubicBezTo>
                <a:close/>
                <a:moveTo>
                  <a:pt x="189" y="16"/>
                </a:moveTo>
                <a:cubicBezTo>
                  <a:pt x="189" y="16"/>
                  <a:pt x="189" y="16"/>
                  <a:pt x="189" y="16"/>
                </a:cubicBezTo>
                <a:cubicBezTo>
                  <a:pt x="189" y="16"/>
                  <a:pt x="189" y="16"/>
                  <a:pt x="189" y="16"/>
                </a:cubicBezTo>
                <a:close/>
                <a:moveTo>
                  <a:pt x="189" y="16"/>
                </a:moveTo>
                <a:cubicBezTo>
                  <a:pt x="189" y="16"/>
                  <a:pt x="189" y="16"/>
                  <a:pt x="189" y="16"/>
                </a:cubicBezTo>
                <a:cubicBezTo>
                  <a:pt x="189" y="16"/>
                  <a:pt x="189" y="16"/>
                  <a:pt x="189" y="16"/>
                </a:cubicBezTo>
                <a:close/>
                <a:moveTo>
                  <a:pt x="187" y="16"/>
                </a:moveTo>
                <a:cubicBezTo>
                  <a:pt x="187" y="16"/>
                  <a:pt x="187" y="16"/>
                  <a:pt x="187" y="16"/>
                </a:cubicBezTo>
                <a:cubicBezTo>
                  <a:pt x="187" y="16"/>
                  <a:pt x="187" y="16"/>
                  <a:pt x="187" y="16"/>
                </a:cubicBezTo>
                <a:close/>
                <a:moveTo>
                  <a:pt x="193" y="16"/>
                </a:moveTo>
                <a:cubicBezTo>
                  <a:pt x="193" y="16"/>
                  <a:pt x="193" y="17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lose/>
                <a:moveTo>
                  <a:pt x="188" y="16"/>
                </a:moveTo>
                <a:cubicBezTo>
                  <a:pt x="188" y="16"/>
                  <a:pt x="188" y="16"/>
                  <a:pt x="188" y="16"/>
                </a:cubicBezTo>
                <a:cubicBezTo>
                  <a:pt x="188" y="16"/>
                  <a:pt x="188" y="15"/>
                  <a:pt x="188" y="16"/>
                </a:cubicBezTo>
                <a:close/>
                <a:moveTo>
                  <a:pt x="189" y="15"/>
                </a:moveTo>
                <a:cubicBezTo>
                  <a:pt x="189" y="15"/>
                  <a:pt x="189" y="16"/>
                  <a:pt x="189" y="16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5"/>
                </a:moveTo>
                <a:cubicBezTo>
                  <a:pt x="189" y="15"/>
                  <a:pt x="189" y="16"/>
                  <a:pt x="188" y="15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5"/>
                </a:moveTo>
                <a:cubicBezTo>
                  <a:pt x="189" y="15"/>
                  <a:pt x="189" y="15"/>
                  <a:pt x="189" y="15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4"/>
                </a:moveTo>
                <a:cubicBezTo>
                  <a:pt x="189" y="15"/>
                  <a:pt x="189" y="15"/>
                  <a:pt x="189" y="15"/>
                </a:cubicBezTo>
                <a:cubicBezTo>
                  <a:pt x="189" y="15"/>
                  <a:pt x="189" y="14"/>
                  <a:pt x="189" y="14"/>
                </a:cubicBezTo>
                <a:close/>
                <a:moveTo>
                  <a:pt x="188" y="15"/>
                </a:moveTo>
                <a:cubicBezTo>
                  <a:pt x="188" y="15"/>
                  <a:pt x="188" y="14"/>
                  <a:pt x="189" y="14"/>
                </a:cubicBezTo>
                <a:cubicBezTo>
                  <a:pt x="189" y="15"/>
                  <a:pt x="189" y="15"/>
                  <a:pt x="188" y="15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5"/>
                </a:cubicBezTo>
                <a:cubicBezTo>
                  <a:pt x="188" y="15"/>
                  <a:pt x="188" y="15"/>
                  <a:pt x="188" y="14"/>
                </a:cubicBezTo>
                <a:close/>
                <a:moveTo>
                  <a:pt x="186" y="14"/>
                </a:moveTo>
                <a:cubicBezTo>
                  <a:pt x="186" y="14"/>
                  <a:pt x="186" y="15"/>
                  <a:pt x="186" y="15"/>
                </a:cubicBezTo>
                <a:cubicBezTo>
                  <a:pt x="186" y="14"/>
                  <a:pt x="186" y="14"/>
                  <a:pt x="186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4"/>
                  <a:pt x="184" y="14"/>
                </a:cubicBezTo>
                <a:close/>
                <a:moveTo>
                  <a:pt x="183" y="14"/>
                </a:moveTo>
                <a:cubicBezTo>
                  <a:pt x="183" y="14"/>
                  <a:pt x="183" y="14"/>
                  <a:pt x="183" y="14"/>
                </a:cubicBezTo>
                <a:cubicBezTo>
                  <a:pt x="183" y="14"/>
                  <a:pt x="183" y="14"/>
                  <a:pt x="183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4"/>
                  <a:pt x="184" y="14"/>
                </a:cubicBezTo>
                <a:close/>
                <a:moveTo>
                  <a:pt x="183" y="15"/>
                </a:moveTo>
                <a:cubicBezTo>
                  <a:pt x="183" y="15"/>
                  <a:pt x="183" y="15"/>
                  <a:pt x="183" y="15"/>
                </a:cubicBezTo>
                <a:cubicBezTo>
                  <a:pt x="183" y="15"/>
                  <a:pt x="183" y="15"/>
                  <a:pt x="183" y="15"/>
                </a:cubicBezTo>
                <a:close/>
                <a:moveTo>
                  <a:pt x="179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9" y="15"/>
                  <a:pt x="179" y="15"/>
                </a:cubicBezTo>
                <a:close/>
                <a:moveTo>
                  <a:pt x="180" y="15"/>
                </a:moveTo>
                <a:cubicBezTo>
                  <a:pt x="180" y="15"/>
                  <a:pt x="180" y="15"/>
                  <a:pt x="180" y="15"/>
                </a:cubicBezTo>
                <a:cubicBezTo>
                  <a:pt x="180" y="15"/>
                  <a:pt x="180" y="15"/>
                  <a:pt x="180" y="15"/>
                </a:cubicBezTo>
                <a:close/>
                <a:moveTo>
                  <a:pt x="180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9" y="15"/>
                  <a:pt x="180" y="15"/>
                </a:cubicBezTo>
                <a:close/>
                <a:moveTo>
                  <a:pt x="179" y="15"/>
                </a:moveTo>
                <a:cubicBezTo>
                  <a:pt x="179" y="15"/>
                  <a:pt x="179" y="14"/>
                  <a:pt x="179" y="15"/>
                </a:cubicBezTo>
                <a:close/>
                <a:moveTo>
                  <a:pt x="181" y="15"/>
                </a:moveTo>
                <a:cubicBezTo>
                  <a:pt x="181" y="14"/>
                  <a:pt x="181" y="15"/>
                  <a:pt x="181" y="15"/>
                </a:cubicBezTo>
                <a:cubicBezTo>
                  <a:pt x="181" y="15"/>
                  <a:pt x="181" y="15"/>
                  <a:pt x="181" y="15"/>
                </a:cubicBezTo>
                <a:close/>
                <a:moveTo>
                  <a:pt x="182" y="15"/>
                </a:moveTo>
                <a:cubicBezTo>
                  <a:pt x="182" y="15"/>
                  <a:pt x="182" y="15"/>
                  <a:pt x="182" y="15"/>
                </a:cubicBezTo>
                <a:cubicBezTo>
                  <a:pt x="182" y="15"/>
                  <a:pt x="182" y="15"/>
                  <a:pt x="182" y="15"/>
                </a:cubicBezTo>
                <a:close/>
                <a:moveTo>
                  <a:pt x="183" y="16"/>
                </a:moveTo>
                <a:cubicBezTo>
                  <a:pt x="183" y="15"/>
                  <a:pt x="183" y="15"/>
                  <a:pt x="183" y="15"/>
                </a:cubicBezTo>
                <a:cubicBezTo>
                  <a:pt x="183" y="15"/>
                  <a:pt x="183" y="16"/>
                  <a:pt x="183" y="16"/>
                </a:cubicBezTo>
                <a:close/>
                <a:moveTo>
                  <a:pt x="182" y="16"/>
                </a:moveTo>
                <a:cubicBezTo>
                  <a:pt x="182" y="15"/>
                  <a:pt x="182" y="15"/>
                  <a:pt x="182" y="15"/>
                </a:cubicBezTo>
                <a:cubicBezTo>
                  <a:pt x="183" y="15"/>
                  <a:pt x="183" y="16"/>
                  <a:pt x="182" y="16"/>
                </a:cubicBezTo>
                <a:close/>
                <a:moveTo>
                  <a:pt x="181" y="15"/>
                </a:moveTo>
                <a:cubicBezTo>
                  <a:pt x="183" y="15"/>
                  <a:pt x="180" y="18"/>
                  <a:pt x="181" y="15"/>
                </a:cubicBezTo>
                <a:cubicBezTo>
                  <a:pt x="182" y="15"/>
                  <a:pt x="181" y="16"/>
                  <a:pt x="181" y="15"/>
                </a:cubicBezTo>
                <a:close/>
                <a:moveTo>
                  <a:pt x="180" y="15"/>
                </a:move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5"/>
                  <a:pt x="180" y="15"/>
                </a:cubicBezTo>
                <a:close/>
                <a:moveTo>
                  <a:pt x="178" y="16"/>
                </a:moveTo>
                <a:cubicBezTo>
                  <a:pt x="178" y="15"/>
                  <a:pt x="178" y="16"/>
                  <a:pt x="178" y="16"/>
                </a:cubicBezTo>
                <a:cubicBezTo>
                  <a:pt x="178" y="16"/>
                  <a:pt x="178" y="16"/>
                  <a:pt x="178" y="16"/>
                </a:cubicBezTo>
                <a:close/>
                <a:moveTo>
                  <a:pt x="178" y="16"/>
                </a:moveTo>
                <a:cubicBezTo>
                  <a:pt x="178" y="16"/>
                  <a:pt x="178" y="16"/>
                  <a:pt x="179" y="16"/>
                </a:cubicBezTo>
                <a:cubicBezTo>
                  <a:pt x="179" y="16"/>
                  <a:pt x="178" y="16"/>
                  <a:pt x="178" y="16"/>
                </a:cubicBezTo>
                <a:close/>
                <a:moveTo>
                  <a:pt x="177" y="16"/>
                </a:moveTo>
                <a:cubicBezTo>
                  <a:pt x="177" y="16"/>
                  <a:pt x="177" y="16"/>
                  <a:pt x="176" y="16"/>
                </a:cubicBezTo>
                <a:cubicBezTo>
                  <a:pt x="177" y="16"/>
                  <a:pt x="176" y="16"/>
                  <a:pt x="177" y="16"/>
                </a:cubicBezTo>
                <a:close/>
                <a:moveTo>
                  <a:pt x="178" y="15"/>
                </a:moveTo>
                <a:cubicBezTo>
                  <a:pt x="178" y="14"/>
                  <a:pt x="177" y="16"/>
                  <a:pt x="177" y="16"/>
                </a:cubicBezTo>
                <a:cubicBezTo>
                  <a:pt x="177" y="16"/>
                  <a:pt x="178" y="15"/>
                  <a:pt x="178" y="15"/>
                </a:cubicBezTo>
                <a:cubicBezTo>
                  <a:pt x="178" y="14"/>
                  <a:pt x="178" y="15"/>
                  <a:pt x="178" y="15"/>
                </a:cubicBezTo>
                <a:close/>
                <a:moveTo>
                  <a:pt x="179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8" y="15"/>
                  <a:pt x="179" y="15"/>
                </a:cubicBezTo>
                <a:close/>
                <a:moveTo>
                  <a:pt x="181" y="14"/>
                </a:moveTo>
                <a:cubicBezTo>
                  <a:pt x="181" y="15"/>
                  <a:pt x="181" y="15"/>
                  <a:pt x="181" y="15"/>
                </a:cubicBezTo>
                <a:cubicBezTo>
                  <a:pt x="181" y="15"/>
                  <a:pt x="181" y="14"/>
                  <a:pt x="181" y="14"/>
                </a:cubicBezTo>
                <a:close/>
                <a:moveTo>
                  <a:pt x="179" y="14"/>
                </a:moveTo>
                <a:cubicBezTo>
                  <a:pt x="179" y="14"/>
                  <a:pt x="179" y="14"/>
                  <a:pt x="179" y="14"/>
                </a:cubicBezTo>
                <a:cubicBezTo>
                  <a:pt x="179" y="15"/>
                  <a:pt x="179" y="14"/>
                  <a:pt x="179" y="14"/>
                </a:cubicBezTo>
                <a:close/>
                <a:moveTo>
                  <a:pt x="171" y="14"/>
                </a:moveTo>
                <a:cubicBezTo>
                  <a:pt x="171" y="14"/>
                  <a:pt x="170" y="14"/>
                  <a:pt x="170" y="14"/>
                </a:cubicBezTo>
                <a:cubicBezTo>
                  <a:pt x="170" y="14"/>
                  <a:pt x="171" y="14"/>
                  <a:pt x="171" y="14"/>
                </a:cubicBezTo>
                <a:cubicBezTo>
                  <a:pt x="171" y="14"/>
                  <a:pt x="171" y="14"/>
                  <a:pt x="171" y="14"/>
                </a:cubicBezTo>
                <a:close/>
                <a:moveTo>
                  <a:pt x="167" y="15"/>
                </a:moveTo>
                <a:cubicBezTo>
                  <a:pt x="168" y="15"/>
                  <a:pt x="167" y="15"/>
                  <a:pt x="167" y="15"/>
                </a:cubicBezTo>
                <a:cubicBezTo>
                  <a:pt x="167" y="15"/>
                  <a:pt x="167" y="15"/>
                  <a:pt x="167" y="15"/>
                </a:cubicBezTo>
                <a:close/>
                <a:moveTo>
                  <a:pt x="166" y="15"/>
                </a:moveTo>
                <a:cubicBezTo>
                  <a:pt x="166" y="15"/>
                  <a:pt x="166" y="15"/>
                  <a:pt x="166" y="15"/>
                </a:cubicBezTo>
                <a:cubicBezTo>
                  <a:pt x="166" y="15"/>
                  <a:pt x="166" y="15"/>
                  <a:pt x="166" y="15"/>
                </a:cubicBezTo>
                <a:close/>
                <a:moveTo>
                  <a:pt x="167" y="15"/>
                </a:moveTo>
                <a:cubicBezTo>
                  <a:pt x="166" y="16"/>
                  <a:pt x="166" y="15"/>
                  <a:pt x="167" y="15"/>
                </a:cubicBezTo>
                <a:close/>
                <a:moveTo>
                  <a:pt x="164" y="15"/>
                </a:moveTo>
                <a:cubicBezTo>
                  <a:pt x="164" y="15"/>
                  <a:pt x="164" y="15"/>
                  <a:pt x="164" y="15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71" y="15"/>
                </a:moveTo>
                <a:cubicBezTo>
                  <a:pt x="171" y="15"/>
                  <a:pt x="172" y="15"/>
                  <a:pt x="171" y="15"/>
                </a:cubicBezTo>
                <a:cubicBezTo>
                  <a:pt x="171" y="15"/>
                  <a:pt x="171" y="15"/>
                  <a:pt x="171" y="15"/>
                </a:cubicBezTo>
                <a:close/>
                <a:moveTo>
                  <a:pt x="169" y="15"/>
                </a:moveTo>
                <a:cubicBezTo>
                  <a:pt x="169" y="15"/>
                  <a:pt x="169" y="15"/>
                  <a:pt x="169" y="15"/>
                </a:cubicBezTo>
                <a:cubicBezTo>
                  <a:pt x="169" y="15"/>
                  <a:pt x="169" y="15"/>
                  <a:pt x="169" y="15"/>
                </a:cubicBezTo>
                <a:close/>
                <a:moveTo>
                  <a:pt x="168" y="15"/>
                </a:moveTo>
                <a:cubicBezTo>
                  <a:pt x="168" y="15"/>
                  <a:pt x="168" y="15"/>
                  <a:pt x="168" y="15"/>
                </a:cubicBezTo>
                <a:cubicBezTo>
                  <a:pt x="168" y="15"/>
                  <a:pt x="168" y="15"/>
                  <a:pt x="168" y="15"/>
                </a:cubicBezTo>
                <a:close/>
                <a:moveTo>
                  <a:pt x="171" y="15"/>
                </a:moveTo>
                <a:cubicBezTo>
                  <a:pt x="171" y="15"/>
                  <a:pt x="171" y="15"/>
                  <a:pt x="171" y="15"/>
                </a:cubicBezTo>
                <a:cubicBezTo>
                  <a:pt x="171" y="15"/>
                  <a:pt x="171" y="15"/>
                  <a:pt x="171" y="15"/>
                </a:cubicBezTo>
                <a:close/>
                <a:moveTo>
                  <a:pt x="172" y="15"/>
                </a:moveTo>
                <a:cubicBezTo>
                  <a:pt x="172" y="15"/>
                  <a:pt x="172" y="15"/>
                  <a:pt x="172" y="15"/>
                </a:cubicBezTo>
                <a:cubicBezTo>
                  <a:pt x="172" y="15"/>
                  <a:pt x="172" y="15"/>
                  <a:pt x="172" y="15"/>
                </a:cubicBezTo>
                <a:close/>
                <a:moveTo>
                  <a:pt x="168" y="15"/>
                </a:moveTo>
                <a:cubicBezTo>
                  <a:pt x="168" y="14"/>
                  <a:pt x="168" y="14"/>
                  <a:pt x="168" y="14"/>
                </a:cubicBezTo>
                <a:cubicBezTo>
                  <a:pt x="168" y="14"/>
                  <a:pt x="168" y="15"/>
                  <a:pt x="168" y="15"/>
                </a:cubicBezTo>
                <a:close/>
                <a:moveTo>
                  <a:pt x="169" y="14"/>
                </a:moveTo>
                <a:cubicBezTo>
                  <a:pt x="169" y="14"/>
                  <a:pt x="170" y="14"/>
                  <a:pt x="169" y="14"/>
                </a:cubicBezTo>
                <a:cubicBezTo>
                  <a:pt x="169" y="14"/>
                  <a:pt x="169" y="14"/>
                  <a:pt x="169" y="14"/>
                </a:cubicBezTo>
                <a:close/>
                <a:moveTo>
                  <a:pt x="167" y="15"/>
                </a:moveTo>
                <a:cubicBezTo>
                  <a:pt x="167" y="15"/>
                  <a:pt x="167" y="15"/>
                  <a:pt x="167" y="15"/>
                </a:cubicBezTo>
                <a:cubicBezTo>
                  <a:pt x="167" y="15"/>
                  <a:pt x="167" y="15"/>
                  <a:pt x="167" y="15"/>
                </a:cubicBezTo>
                <a:close/>
                <a:moveTo>
                  <a:pt x="164" y="15"/>
                </a:moveTo>
                <a:cubicBezTo>
                  <a:pt x="164" y="15"/>
                  <a:pt x="164" y="14"/>
                  <a:pt x="164" y="14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4"/>
                </a:moveTo>
                <a:cubicBezTo>
                  <a:pt x="165" y="14"/>
                  <a:pt x="164" y="14"/>
                  <a:pt x="164" y="14"/>
                </a:cubicBezTo>
                <a:cubicBezTo>
                  <a:pt x="164" y="14"/>
                  <a:pt x="164" y="15"/>
                  <a:pt x="164" y="14"/>
                </a:cubicBezTo>
                <a:close/>
                <a:moveTo>
                  <a:pt x="170" y="14"/>
                </a:moveTo>
                <a:cubicBezTo>
                  <a:pt x="170" y="14"/>
                  <a:pt x="170" y="14"/>
                  <a:pt x="170" y="14"/>
                </a:cubicBezTo>
                <a:cubicBezTo>
                  <a:pt x="170" y="14"/>
                  <a:pt x="170" y="14"/>
                  <a:pt x="170" y="14"/>
                </a:cubicBezTo>
                <a:close/>
                <a:moveTo>
                  <a:pt x="170" y="14"/>
                </a:moveTo>
                <a:cubicBezTo>
                  <a:pt x="170" y="14"/>
                  <a:pt x="169" y="14"/>
                  <a:pt x="170" y="14"/>
                </a:cubicBezTo>
                <a:cubicBezTo>
                  <a:pt x="170" y="14"/>
                  <a:pt x="170" y="14"/>
                  <a:pt x="170" y="14"/>
                </a:cubicBezTo>
                <a:close/>
                <a:moveTo>
                  <a:pt x="173" y="15"/>
                </a:moveTo>
                <a:cubicBezTo>
                  <a:pt x="173" y="15"/>
                  <a:pt x="173" y="15"/>
                  <a:pt x="173" y="15"/>
                </a:cubicBezTo>
                <a:cubicBezTo>
                  <a:pt x="173" y="15"/>
                  <a:pt x="173" y="15"/>
                  <a:pt x="173" y="15"/>
                </a:cubicBezTo>
                <a:close/>
                <a:moveTo>
                  <a:pt x="173" y="15"/>
                </a:moveTo>
                <a:cubicBezTo>
                  <a:pt x="172" y="15"/>
                  <a:pt x="173" y="15"/>
                  <a:pt x="173" y="15"/>
                </a:cubicBezTo>
                <a:cubicBezTo>
                  <a:pt x="172" y="16"/>
                  <a:pt x="172" y="14"/>
                  <a:pt x="173" y="15"/>
                </a:cubicBezTo>
                <a:close/>
                <a:moveTo>
                  <a:pt x="171" y="16"/>
                </a:moveTo>
                <a:cubicBezTo>
                  <a:pt x="171" y="15"/>
                  <a:pt x="172" y="15"/>
                  <a:pt x="171" y="16"/>
                </a:cubicBezTo>
                <a:cubicBezTo>
                  <a:pt x="171" y="15"/>
                  <a:pt x="171" y="16"/>
                  <a:pt x="171" y="16"/>
                </a:cubicBezTo>
                <a:close/>
                <a:moveTo>
                  <a:pt x="171" y="16"/>
                </a:moveTo>
                <a:cubicBezTo>
                  <a:pt x="171" y="16"/>
                  <a:pt x="170" y="15"/>
                  <a:pt x="171" y="16"/>
                </a:cubicBezTo>
                <a:cubicBezTo>
                  <a:pt x="171" y="16"/>
                  <a:pt x="170" y="15"/>
                  <a:pt x="171" y="16"/>
                </a:cubicBezTo>
                <a:close/>
                <a:moveTo>
                  <a:pt x="169" y="16"/>
                </a:moveTo>
                <a:cubicBezTo>
                  <a:pt x="169" y="16"/>
                  <a:pt x="169" y="15"/>
                  <a:pt x="169" y="15"/>
                </a:cubicBezTo>
                <a:cubicBezTo>
                  <a:pt x="169" y="15"/>
                  <a:pt x="169" y="15"/>
                  <a:pt x="169" y="16"/>
                </a:cubicBezTo>
                <a:close/>
                <a:moveTo>
                  <a:pt x="168" y="16"/>
                </a:moveTo>
                <a:cubicBezTo>
                  <a:pt x="168" y="15"/>
                  <a:pt x="167" y="16"/>
                  <a:pt x="168" y="15"/>
                </a:cubicBezTo>
                <a:cubicBezTo>
                  <a:pt x="168" y="15"/>
                  <a:pt x="168" y="16"/>
                  <a:pt x="168" y="16"/>
                </a:cubicBezTo>
                <a:cubicBezTo>
                  <a:pt x="168" y="15"/>
                  <a:pt x="168" y="16"/>
                  <a:pt x="168" y="16"/>
                </a:cubicBezTo>
                <a:close/>
                <a:moveTo>
                  <a:pt x="168" y="16"/>
                </a:moveTo>
                <a:cubicBezTo>
                  <a:pt x="168" y="16"/>
                  <a:pt x="167" y="16"/>
                  <a:pt x="167" y="15"/>
                </a:cubicBezTo>
                <a:cubicBezTo>
                  <a:pt x="167" y="16"/>
                  <a:pt x="168" y="16"/>
                  <a:pt x="168" y="16"/>
                </a:cubicBezTo>
                <a:close/>
                <a:moveTo>
                  <a:pt x="168" y="16"/>
                </a:moveTo>
                <a:cubicBezTo>
                  <a:pt x="168" y="16"/>
                  <a:pt x="168" y="16"/>
                  <a:pt x="168" y="16"/>
                </a:cubicBezTo>
                <a:cubicBezTo>
                  <a:pt x="168" y="16"/>
                  <a:pt x="168" y="16"/>
                  <a:pt x="168" y="16"/>
                </a:cubicBezTo>
                <a:close/>
                <a:moveTo>
                  <a:pt x="166" y="17"/>
                </a:moveTo>
                <a:cubicBezTo>
                  <a:pt x="166" y="17"/>
                  <a:pt x="166" y="16"/>
                  <a:pt x="166" y="16"/>
                </a:cubicBezTo>
                <a:cubicBezTo>
                  <a:pt x="166" y="17"/>
                  <a:pt x="166" y="17"/>
                  <a:pt x="166" y="17"/>
                </a:cubicBezTo>
                <a:close/>
                <a:moveTo>
                  <a:pt x="166" y="17"/>
                </a:moveTo>
                <a:cubicBezTo>
                  <a:pt x="166" y="17"/>
                  <a:pt x="166" y="17"/>
                  <a:pt x="166" y="17"/>
                </a:cubicBezTo>
                <a:cubicBezTo>
                  <a:pt x="166" y="17"/>
                  <a:pt x="166" y="17"/>
                  <a:pt x="166" y="17"/>
                </a:cubicBezTo>
                <a:close/>
                <a:moveTo>
                  <a:pt x="165" y="16"/>
                </a:moveTo>
                <a:cubicBezTo>
                  <a:pt x="165" y="16"/>
                  <a:pt x="165" y="17"/>
                  <a:pt x="166" y="16"/>
                </a:cubicBezTo>
                <a:cubicBezTo>
                  <a:pt x="165" y="16"/>
                  <a:pt x="165" y="16"/>
                  <a:pt x="165" y="16"/>
                </a:cubicBezTo>
                <a:cubicBezTo>
                  <a:pt x="165" y="16"/>
                  <a:pt x="165" y="17"/>
                  <a:pt x="165" y="16"/>
                </a:cubicBezTo>
                <a:close/>
                <a:moveTo>
                  <a:pt x="165" y="16"/>
                </a:moveTo>
                <a:cubicBezTo>
                  <a:pt x="165" y="16"/>
                  <a:pt x="165" y="17"/>
                  <a:pt x="164" y="17"/>
                </a:cubicBezTo>
                <a:cubicBezTo>
                  <a:pt x="164" y="17"/>
                  <a:pt x="164" y="16"/>
                  <a:pt x="165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7" y="16"/>
                </a:moveTo>
                <a:cubicBezTo>
                  <a:pt x="167" y="16"/>
                  <a:pt x="167" y="16"/>
                  <a:pt x="167" y="16"/>
                </a:cubicBezTo>
                <a:cubicBezTo>
                  <a:pt x="167" y="16"/>
                  <a:pt x="167" y="16"/>
                  <a:pt x="167" y="16"/>
                </a:cubicBezTo>
                <a:close/>
                <a:moveTo>
                  <a:pt x="165" y="16"/>
                </a:moveTo>
                <a:cubicBezTo>
                  <a:pt x="165" y="16"/>
                  <a:pt x="165" y="15"/>
                  <a:pt x="165" y="15"/>
                </a:cubicBezTo>
                <a:cubicBezTo>
                  <a:pt x="165" y="15"/>
                  <a:pt x="165" y="16"/>
                  <a:pt x="165" y="16"/>
                </a:cubicBezTo>
                <a:cubicBezTo>
                  <a:pt x="165" y="16"/>
                  <a:pt x="165" y="16"/>
                  <a:pt x="165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3" y="16"/>
                  <a:pt x="163" y="16"/>
                </a:cubicBezTo>
                <a:cubicBezTo>
                  <a:pt x="163" y="16"/>
                  <a:pt x="163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5" y="16"/>
                </a:moveTo>
                <a:cubicBezTo>
                  <a:pt x="165" y="16"/>
                  <a:pt x="165" y="16"/>
                  <a:pt x="164" y="16"/>
                </a:cubicBezTo>
                <a:cubicBezTo>
                  <a:pt x="164" y="16"/>
                  <a:pt x="165" y="15"/>
                  <a:pt x="165" y="16"/>
                </a:cubicBezTo>
                <a:close/>
                <a:moveTo>
                  <a:pt x="164" y="15"/>
                </a:moveTo>
                <a:cubicBezTo>
                  <a:pt x="164" y="15"/>
                  <a:pt x="164" y="16"/>
                  <a:pt x="164" y="16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5"/>
                </a:moveTo>
                <a:cubicBezTo>
                  <a:pt x="164" y="15"/>
                  <a:pt x="164" y="15"/>
                  <a:pt x="164" y="16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4"/>
                </a:moveTo>
                <a:cubicBezTo>
                  <a:pt x="163" y="17"/>
                  <a:pt x="162" y="14"/>
                  <a:pt x="164" y="14"/>
                </a:cubicBezTo>
                <a:cubicBezTo>
                  <a:pt x="164" y="15"/>
                  <a:pt x="164" y="14"/>
                  <a:pt x="164" y="14"/>
                </a:cubicBezTo>
                <a:close/>
                <a:moveTo>
                  <a:pt x="164" y="14"/>
                </a:moveTo>
                <a:cubicBezTo>
                  <a:pt x="164" y="14"/>
                  <a:pt x="164" y="14"/>
                  <a:pt x="164" y="14"/>
                </a:cubicBezTo>
                <a:cubicBezTo>
                  <a:pt x="164" y="14"/>
                  <a:pt x="164" y="14"/>
                  <a:pt x="164" y="14"/>
                </a:cubicBezTo>
                <a:close/>
                <a:moveTo>
                  <a:pt x="161" y="14"/>
                </a:moveTo>
                <a:cubicBezTo>
                  <a:pt x="161" y="14"/>
                  <a:pt x="161" y="14"/>
                  <a:pt x="161" y="14"/>
                </a:cubicBezTo>
                <a:cubicBezTo>
                  <a:pt x="161" y="14"/>
                  <a:pt x="161" y="14"/>
                  <a:pt x="161" y="14"/>
                </a:cubicBezTo>
                <a:close/>
                <a:moveTo>
                  <a:pt x="170" y="14"/>
                </a:moveTo>
                <a:cubicBezTo>
                  <a:pt x="170" y="14"/>
                  <a:pt x="169" y="14"/>
                  <a:pt x="169" y="14"/>
                </a:cubicBezTo>
                <a:cubicBezTo>
                  <a:pt x="169" y="14"/>
                  <a:pt x="169" y="13"/>
                  <a:pt x="170" y="14"/>
                </a:cubicBezTo>
                <a:close/>
                <a:moveTo>
                  <a:pt x="162" y="13"/>
                </a:moveTo>
                <a:cubicBezTo>
                  <a:pt x="162" y="13"/>
                  <a:pt x="161" y="13"/>
                  <a:pt x="161" y="13"/>
                </a:cubicBezTo>
                <a:cubicBezTo>
                  <a:pt x="161" y="13"/>
                  <a:pt x="161" y="13"/>
                  <a:pt x="162" y="13"/>
                </a:cubicBezTo>
                <a:close/>
                <a:moveTo>
                  <a:pt x="172" y="13"/>
                </a:moveTo>
                <a:cubicBezTo>
                  <a:pt x="173" y="13"/>
                  <a:pt x="172" y="13"/>
                  <a:pt x="172" y="13"/>
                </a:cubicBezTo>
                <a:cubicBezTo>
                  <a:pt x="172" y="13"/>
                  <a:pt x="172" y="13"/>
                  <a:pt x="172" y="13"/>
                </a:cubicBezTo>
                <a:close/>
                <a:moveTo>
                  <a:pt x="171" y="13"/>
                </a:moveTo>
                <a:cubicBezTo>
                  <a:pt x="171" y="13"/>
                  <a:pt x="171" y="13"/>
                  <a:pt x="171" y="13"/>
                </a:cubicBezTo>
                <a:cubicBezTo>
                  <a:pt x="171" y="13"/>
                  <a:pt x="171" y="13"/>
                  <a:pt x="171" y="13"/>
                </a:cubicBezTo>
                <a:close/>
                <a:moveTo>
                  <a:pt x="162" y="13"/>
                </a:moveTo>
                <a:cubicBezTo>
                  <a:pt x="162" y="13"/>
                  <a:pt x="162" y="13"/>
                  <a:pt x="162" y="13"/>
                </a:cubicBezTo>
                <a:cubicBezTo>
                  <a:pt x="162" y="13"/>
                  <a:pt x="162" y="13"/>
                  <a:pt x="162" y="13"/>
                </a:cubicBezTo>
                <a:close/>
                <a:moveTo>
                  <a:pt x="165" y="13"/>
                </a:moveTo>
                <a:cubicBezTo>
                  <a:pt x="165" y="13"/>
                  <a:pt x="165" y="13"/>
                  <a:pt x="165" y="13"/>
                </a:cubicBezTo>
                <a:cubicBezTo>
                  <a:pt x="165" y="13"/>
                  <a:pt x="165" y="13"/>
                  <a:pt x="165" y="13"/>
                </a:cubicBezTo>
                <a:close/>
                <a:moveTo>
                  <a:pt x="166" y="13"/>
                </a:moveTo>
                <a:cubicBezTo>
                  <a:pt x="166" y="13"/>
                  <a:pt x="166" y="13"/>
                  <a:pt x="166" y="13"/>
                </a:cubicBezTo>
                <a:cubicBezTo>
                  <a:pt x="166" y="13"/>
                  <a:pt x="166" y="13"/>
                  <a:pt x="166" y="13"/>
                </a:cubicBezTo>
                <a:close/>
                <a:moveTo>
                  <a:pt x="167" y="13"/>
                </a:moveTo>
                <a:cubicBezTo>
                  <a:pt x="167" y="13"/>
                  <a:pt x="167" y="13"/>
                  <a:pt x="167" y="13"/>
                </a:cubicBezTo>
                <a:cubicBezTo>
                  <a:pt x="167" y="13"/>
                  <a:pt x="167" y="13"/>
                  <a:pt x="167" y="13"/>
                </a:cubicBezTo>
                <a:close/>
                <a:moveTo>
                  <a:pt x="173" y="12"/>
                </a:moveTo>
                <a:cubicBezTo>
                  <a:pt x="173" y="12"/>
                  <a:pt x="174" y="13"/>
                  <a:pt x="173" y="13"/>
                </a:cubicBezTo>
                <a:cubicBezTo>
                  <a:pt x="173" y="13"/>
                  <a:pt x="173" y="12"/>
                  <a:pt x="173" y="12"/>
                </a:cubicBezTo>
                <a:close/>
                <a:moveTo>
                  <a:pt x="172" y="12"/>
                </a:moveTo>
                <a:cubicBezTo>
                  <a:pt x="173" y="12"/>
                  <a:pt x="172" y="13"/>
                  <a:pt x="173" y="13"/>
                </a:cubicBezTo>
                <a:cubicBezTo>
                  <a:pt x="172" y="13"/>
                  <a:pt x="172" y="13"/>
                  <a:pt x="172" y="12"/>
                </a:cubicBezTo>
                <a:close/>
                <a:moveTo>
                  <a:pt x="159" y="12"/>
                </a:moveTo>
                <a:cubicBezTo>
                  <a:pt x="159" y="12"/>
                  <a:pt x="159" y="12"/>
                  <a:pt x="159" y="13"/>
                </a:cubicBezTo>
                <a:cubicBezTo>
                  <a:pt x="159" y="13"/>
                  <a:pt x="159" y="12"/>
                  <a:pt x="159" y="12"/>
                </a:cubicBezTo>
                <a:close/>
                <a:moveTo>
                  <a:pt x="160" y="12"/>
                </a:moveTo>
                <a:cubicBezTo>
                  <a:pt x="160" y="12"/>
                  <a:pt x="160" y="13"/>
                  <a:pt x="160" y="13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64" y="12"/>
                </a:moveTo>
                <a:cubicBezTo>
                  <a:pt x="164" y="12"/>
                  <a:pt x="164" y="13"/>
                  <a:pt x="164" y="12"/>
                </a:cubicBezTo>
                <a:cubicBezTo>
                  <a:pt x="164" y="12"/>
                  <a:pt x="164" y="12"/>
                  <a:pt x="164" y="12"/>
                </a:cubicBezTo>
                <a:close/>
                <a:moveTo>
                  <a:pt x="164" y="12"/>
                </a:moveTo>
                <a:cubicBezTo>
                  <a:pt x="164" y="12"/>
                  <a:pt x="164" y="12"/>
                  <a:pt x="164" y="12"/>
                </a:cubicBezTo>
                <a:cubicBezTo>
                  <a:pt x="164" y="12"/>
                  <a:pt x="164" y="12"/>
                  <a:pt x="164" y="12"/>
                </a:cubicBezTo>
                <a:close/>
                <a:moveTo>
                  <a:pt x="161" y="12"/>
                </a:moveTo>
                <a:cubicBezTo>
                  <a:pt x="161" y="12"/>
                  <a:pt x="161" y="12"/>
                  <a:pt x="161" y="12"/>
                </a:cubicBezTo>
                <a:cubicBezTo>
                  <a:pt x="161" y="12"/>
                  <a:pt x="161" y="12"/>
                  <a:pt x="161" y="12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70" y="12"/>
                </a:moveTo>
                <a:cubicBezTo>
                  <a:pt x="170" y="13"/>
                  <a:pt x="170" y="12"/>
                  <a:pt x="170" y="12"/>
                </a:cubicBezTo>
                <a:cubicBezTo>
                  <a:pt x="170" y="12"/>
                  <a:pt x="170" y="12"/>
                  <a:pt x="170" y="12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8" y="12"/>
                </a:cubicBezTo>
                <a:cubicBezTo>
                  <a:pt x="158" y="12"/>
                  <a:pt x="158" y="12"/>
                  <a:pt x="158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8" y="12"/>
                </a:cubicBezTo>
                <a:cubicBezTo>
                  <a:pt x="158" y="12"/>
                  <a:pt x="158" y="12"/>
                  <a:pt x="158" y="12"/>
                </a:cubicBezTo>
                <a:close/>
                <a:moveTo>
                  <a:pt x="156" y="12"/>
                </a:moveTo>
                <a:cubicBezTo>
                  <a:pt x="156" y="13"/>
                  <a:pt x="156" y="13"/>
                  <a:pt x="156" y="12"/>
                </a:cubicBezTo>
                <a:close/>
                <a:moveTo>
                  <a:pt x="156" y="12"/>
                </a:moveTo>
                <a:cubicBezTo>
                  <a:pt x="156" y="12"/>
                  <a:pt x="156" y="12"/>
                  <a:pt x="156" y="12"/>
                </a:cubicBezTo>
                <a:cubicBezTo>
                  <a:pt x="156" y="12"/>
                  <a:pt x="156" y="12"/>
                  <a:pt x="156" y="12"/>
                </a:cubicBezTo>
                <a:close/>
                <a:moveTo>
                  <a:pt x="156" y="13"/>
                </a:moveTo>
                <a:cubicBezTo>
                  <a:pt x="156" y="13"/>
                  <a:pt x="156" y="13"/>
                  <a:pt x="156" y="13"/>
                </a:cubicBezTo>
                <a:cubicBezTo>
                  <a:pt x="156" y="13"/>
                  <a:pt x="156" y="13"/>
                  <a:pt x="156" y="13"/>
                </a:cubicBezTo>
                <a:close/>
                <a:moveTo>
                  <a:pt x="155" y="13"/>
                </a:moveTo>
                <a:cubicBezTo>
                  <a:pt x="155" y="13"/>
                  <a:pt x="155" y="13"/>
                  <a:pt x="155" y="13"/>
                </a:cubicBezTo>
                <a:cubicBezTo>
                  <a:pt x="155" y="13"/>
                  <a:pt x="155" y="13"/>
                  <a:pt x="155" y="13"/>
                </a:cubicBezTo>
                <a:close/>
                <a:moveTo>
                  <a:pt x="155" y="13"/>
                </a:moveTo>
                <a:cubicBezTo>
                  <a:pt x="155" y="13"/>
                  <a:pt x="155" y="14"/>
                  <a:pt x="155" y="13"/>
                </a:cubicBezTo>
                <a:close/>
                <a:moveTo>
                  <a:pt x="155" y="13"/>
                </a:moveTo>
                <a:cubicBezTo>
                  <a:pt x="155" y="13"/>
                  <a:pt x="155" y="13"/>
                  <a:pt x="155" y="13"/>
                </a:cubicBezTo>
                <a:cubicBezTo>
                  <a:pt x="155" y="13"/>
                  <a:pt x="155" y="13"/>
                  <a:pt x="155" y="13"/>
                </a:cubicBezTo>
                <a:close/>
                <a:moveTo>
                  <a:pt x="157" y="14"/>
                </a:moveTo>
                <a:cubicBezTo>
                  <a:pt x="157" y="14"/>
                  <a:pt x="157" y="13"/>
                  <a:pt x="157" y="14"/>
                </a:cubicBezTo>
                <a:cubicBezTo>
                  <a:pt x="157" y="14"/>
                  <a:pt x="157" y="14"/>
                  <a:pt x="157" y="14"/>
                </a:cubicBezTo>
                <a:close/>
                <a:moveTo>
                  <a:pt x="157" y="14"/>
                </a:moveTo>
                <a:cubicBezTo>
                  <a:pt x="157" y="13"/>
                  <a:pt x="158" y="14"/>
                  <a:pt x="157" y="14"/>
                </a:cubicBezTo>
                <a:cubicBezTo>
                  <a:pt x="157" y="14"/>
                  <a:pt x="157" y="14"/>
                  <a:pt x="157" y="14"/>
                </a:cubicBezTo>
                <a:close/>
                <a:moveTo>
                  <a:pt x="156" y="14"/>
                </a:moveTo>
                <a:cubicBezTo>
                  <a:pt x="156" y="13"/>
                  <a:pt x="157" y="14"/>
                  <a:pt x="156" y="14"/>
                </a:cubicBezTo>
                <a:cubicBezTo>
                  <a:pt x="156" y="14"/>
                  <a:pt x="156" y="14"/>
                  <a:pt x="156" y="14"/>
                </a:cubicBezTo>
                <a:close/>
                <a:moveTo>
                  <a:pt x="158" y="14"/>
                </a:moveTo>
                <a:cubicBezTo>
                  <a:pt x="157" y="14"/>
                  <a:pt x="159" y="13"/>
                  <a:pt x="158" y="14"/>
                </a:cubicBezTo>
                <a:cubicBezTo>
                  <a:pt x="158" y="14"/>
                  <a:pt x="158" y="14"/>
                  <a:pt x="158" y="14"/>
                </a:cubicBezTo>
                <a:close/>
                <a:moveTo>
                  <a:pt x="158" y="14"/>
                </a:moveTo>
                <a:cubicBezTo>
                  <a:pt x="159" y="14"/>
                  <a:pt x="158" y="14"/>
                  <a:pt x="158" y="14"/>
                </a:cubicBezTo>
                <a:close/>
                <a:moveTo>
                  <a:pt x="158" y="15"/>
                </a:moveTo>
                <a:cubicBezTo>
                  <a:pt x="158" y="15"/>
                  <a:pt x="158" y="14"/>
                  <a:pt x="158" y="14"/>
                </a:cubicBezTo>
                <a:cubicBezTo>
                  <a:pt x="159" y="14"/>
                  <a:pt x="159" y="15"/>
                  <a:pt x="158" y="15"/>
                </a:cubicBezTo>
                <a:close/>
                <a:moveTo>
                  <a:pt x="158" y="15"/>
                </a:moveTo>
                <a:cubicBezTo>
                  <a:pt x="159" y="14"/>
                  <a:pt x="157" y="14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6" y="15"/>
                </a:moveTo>
                <a:cubicBezTo>
                  <a:pt x="154" y="16"/>
                  <a:pt x="155" y="13"/>
                  <a:pt x="156" y="15"/>
                </a:cubicBezTo>
                <a:cubicBezTo>
                  <a:pt x="157" y="14"/>
                  <a:pt x="157" y="15"/>
                  <a:pt x="156" y="15"/>
                </a:cubicBezTo>
                <a:close/>
                <a:moveTo>
                  <a:pt x="154" y="14"/>
                </a:moveTo>
                <a:cubicBezTo>
                  <a:pt x="154" y="14"/>
                  <a:pt x="154" y="14"/>
                  <a:pt x="154" y="14"/>
                </a:cubicBezTo>
                <a:cubicBezTo>
                  <a:pt x="154" y="14"/>
                  <a:pt x="154" y="14"/>
                  <a:pt x="154" y="14"/>
                </a:cubicBezTo>
                <a:close/>
                <a:moveTo>
                  <a:pt x="154" y="14"/>
                </a:moveTo>
                <a:cubicBezTo>
                  <a:pt x="154" y="14"/>
                  <a:pt x="154" y="15"/>
                  <a:pt x="154" y="15"/>
                </a:cubicBezTo>
                <a:cubicBezTo>
                  <a:pt x="154" y="14"/>
                  <a:pt x="154" y="14"/>
                  <a:pt x="154" y="14"/>
                </a:cubicBezTo>
                <a:close/>
                <a:moveTo>
                  <a:pt x="157" y="16"/>
                </a:moveTo>
                <a:cubicBezTo>
                  <a:pt x="157" y="16"/>
                  <a:pt x="159" y="15"/>
                  <a:pt x="157" y="16"/>
                </a:cubicBezTo>
                <a:cubicBezTo>
                  <a:pt x="157" y="16"/>
                  <a:pt x="157" y="15"/>
                  <a:pt x="157" y="16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6" y="16"/>
                </a:moveTo>
                <a:cubicBezTo>
                  <a:pt x="156" y="16"/>
                  <a:pt x="155" y="15"/>
                  <a:pt x="156" y="15"/>
                </a:cubicBezTo>
                <a:cubicBezTo>
                  <a:pt x="156" y="15"/>
                  <a:pt x="156" y="16"/>
                  <a:pt x="156" y="16"/>
                </a:cubicBezTo>
                <a:close/>
                <a:moveTo>
                  <a:pt x="155" y="15"/>
                </a:moveTo>
                <a:cubicBezTo>
                  <a:pt x="155" y="15"/>
                  <a:pt x="155" y="15"/>
                  <a:pt x="155" y="15"/>
                </a:cubicBezTo>
                <a:cubicBezTo>
                  <a:pt x="155" y="15"/>
                  <a:pt x="155" y="15"/>
                  <a:pt x="155" y="15"/>
                </a:cubicBezTo>
                <a:close/>
                <a:moveTo>
                  <a:pt x="153" y="15"/>
                </a:moveTo>
                <a:cubicBezTo>
                  <a:pt x="153" y="15"/>
                  <a:pt x="153" y="15"/>
                  <a:pt x="153" y="15"/>
                </a:cubicBezTo>
                <a:cubicBezTo>
                  <a:pt x="153" y="15"/>
                  <a:pt x="153" y="15"/>
                  <a:pt x="153" y="15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7" y="15"/>
                </a:cubicBezTo>
                <a:cubicBezTo>
                  <a:pt x="157" y="15"/>
                  <a:pt x="158" y="15"/>
                  <a:pt x="158" y="15"/>
                </a:cubicBezTo>
                <a:close/>
                <a:moveTo>
                  <a:pt x="159" y="15"/>
                </a:moveTo>
                <a:cubicBezTo>
                  <a:pt x="159" y="15"/>
                  <a:pt x="159" y="15"/>
                  <a:pt x="159" y="15"/>
                </a:cubicBezTo>
                <a:cubicBezTo>
                  <a:pt x="159" y="15"/>
                  <a:pt x="159" y="15"/>
                  <a:pt x="159" y="15"/>
                </a:cubicBezTo>
                <a:close/>
                <a:moveTo>
                  <a:pt x="159" y="16"/>
                </a:moveTo>
                <a:cubicBezTo>
                  <a:pt x="159" y="16"/>
                  <a:pt x="158" y="15"/>
                  <a:pt x="159" y="15"/>
                </a:cubicBezTo>
                <a:cubicBezTo>
                  <a:pt x="158" y="15"/>
                  <a:pt x="159" y="16"/>
                  <a:pt x="159" y="16"/>
                </a:cubicBezTo>
                <a:close/>
                <a:moveTo>
                  <a:pt x="158" y="16"/>
                </a:moveTo>
                <a:cubicBezTo>
                  <a:pt x="159" y="16"/>
                  <a:pt x="159" y="16"/>
                  <a:pt x="158" y="16"/>
                </a:cubicBezTo>
                <a:cubicBezTo>
                  <a:pt x="158" y="16"/>
                  <a:pt x="158" y="16"/>
                  <a:pt x="158" y="16"/>
                </a:cubicBezTo>
                <a:close/>
                <a:moveTo>
                  <a:pt x="158" y="16"/>
                </a:moveTo>
                <a:cubicBezTo>
                  <a:pt x="158" y="15"/>
                  <a:pt x="158" y="16"/>
                  <a:pt x="158" y="16"/>
                </a:cubicBezTo>
                <a:cubicBezTo>
                  <a:pt x="158" y="16"/>
                  <a:pt x="158" y="16"/>
                  <a:pt x="158" y="16"/>
                </a:cubicBezTo>
                <a:close/>
                <a:moveTo>
                  <a:pt x="157" y="16"/>
                </a:moveTo>
                <a:cubicBezTo>
                  <a:pt x="157" y="17"/>
                  <a:pt x="157" y="17"/>
                  <a:pt x="157" y="17"/>
                </a:cubicBezTo>
                <a:cubicBezTo>
                  <a:pt x="157" y="16"/>
                  <a:pt x="157" y="17"/>
                  <a:pt x="157" y="16"/>
                </a:cubicBezTo>
                <a:close/>
                <a:moveTo>
                  <a:pt x="158" y="16"/>
                </a:moveTo>
                <a:cubicBezTo>
                  <a:pt x="158" y="16"/>
                  <a:pt x="158" y="16"/>
                  <a:pt x="157" y="16"/>
                </a:cubicBezTo>
                <a:cubicBezTo>
                  <a:pt x="157" y="16"/>
                  <a:pt x="158" y="16"/>
                  <a:pt x="158" y="16"/>
                </a:cubicBezTo>
                <a:close/>
                <a:moveTo>
                  <a:pt x="154" y="17"/>
                </a:moveTo>
                <a:cubicBezTo>
                  <a:pt x="154" y="17"/>
                  <a:pt x="154" y="17"/>
                  <a:pt x="154" y="17"/>
                </a:cubicBezTo>
                <a:cubicBezTo>
                  <a:pt x="154" y="17"/>
                  <a:pt x="155" y="18"/>
                  <a:pt x="154" y="17"/>
                </a:cubicBezTo>
                <a:close/>
                <a:moveTo>
                  <a:pt x="153" y="18"/>
                </a:moveTo>
                <a:cubicBezTo>
                  <a:pt x="153" y="18"/>
                  <a:pt x="153" y="18"/>
                  <a:pt x="153" y="18"/>
                </a:cubicBezTo>
                <a:cubicBezTo>
                  <a:pt x="153" y="18"/>
                  <a:pt x="153" y="18"/>
                  <a:pt x="153" y="18"/>
                </a:cubicBezTo>
                <a:close/>
                <a:moveTo>
                  <a:pt x="152" y="17"/>
                </a:moveTo>
                <a:cubicBezTo>
                  <a:pt x="152" y="17"/>
                  <a:pt x="152" y="18"/>
                  <a:pt x="152" y="18"/>
                </a:cubicBezTo>
                <a:cubicBezTo>
                  <a:pt x="152" y="18"/>
                  <a:pt x="152" y="18"/>
                  <a:pt x="152" y="17"/>
                </a:cubicBezTo>
                <a:close/>
                <a:moveTo>
                  <a:pt x="154" y="17"/>
                </a:moveTo>
                <a:cubicBezTo>
                  <a:pt x="153" y="17"/>
                  <a:pt x="154" y="17"/>
                  <a:pt x="154" y="17"/>
                </a:cubicBezTo>
                <a:cubicBezTo>
                  <a:pt x="154" y="17"/>
                  <a:pt x="154" y="17"/>
                  <a:pt x="154" y="17"/>
                </a:cubicBezTo>
                <a:close/>
                <a:moveTo>
                  <a:pt x="153" y="17"/>
                </a:moveTo>
                <a:cubicBezTo>
                  <a:pt x="153" y="17"/>
                  <a:pt x="152" y="17"/>
                  <a:pt x="152" y="17"/>
                </a:cubicBezTo>
                <a:cubicBezTo>
                  <a:pt x="152" y="17"/>
                  <a:pt x="153" y="17"/>
                  <a:pt x="153" y="17"/>
                </a:cubicBezTo>
                <a:close/>
                <a:moveTo>
                  <a:pt x="152" y="16"/>
                </a:moveTo>
                <a:cubicBezTo>
                  <a:pt x="156" y="15"/>
                  <a:pt x="152" y="17"/>
                  <a:pt x="152" y="16"/>
                </a:cubicBezTo>
                <a:cubicBezTo>
                  <a:pt x="153" y="16"/>
                  <a:pt x="152" y="16"/>
                  <a:pt x="152" y="16"/>
                </a:cubicBezTo>
                <a:close/>
                <a:moveTo>
                  <a:pt x="153" y="15"/>
                </a:moveTo>
                <a:cubicBezTo>
                  <a:pt x="153" y="15"/>
                  <a:pt x="152" y="15"/>
                  <a:pt x="152" y="15"/>
                </a:cubicBezTo>
                <a:cubicBezTo>
                  <a:pt x="152" y="15"/>
                  <a:pt x="152" y="15"/>
                  <a:pt x="153" y="15"/>
                </a:cubicBezTo>
                <a:close/>
                <a:moveTo>
                  <a:pt x="151" y="16"/>
                </a:moveTo>
                <a:cubicBezTo>
                  <a:pt x="151" y="16"/>
                  <a:pt x="152" y="16"/>
                  <a:pt x="151" y="16"/>
                </a:cubicBezTo>
                <a:close/>
                <a:moveTo>
                  <a:pt x="152" y="15"/>
                </a:moveTo>
                <a:cubicBezTo>
                  <a:pt x="153" y="17"/>
                  <a:pt x="152" y="15"/>
                  <a:pt x="152" y="16"/>
                </a:cubicBezTo>
                <a:cubicBezTo>
                  <a:pt x="152" y="16"/>
                  <a:pt x="152" y="16"/>
                  <a:pt x="152" y="15"/>
                </a:cubicBezTo>
                <a:cubicBezTo>
                  <a:pt x="153" y="17"/>
                  <a:pt x="152" y="16"/>
                  <a:pt x="152" y="15"/>
                </a:cubicBezTo>
                <a:close/>
                <a:moveTo>
                  <a:pt x="152" y="16"/>
                </a:moveTo>
                <a:cubicBezTo>
                  <a:pt x="152" y="16"/>
                  <a:pt x="151" y="16"/>
                  <a:pt x="151" y="16"/>
                </a:cubicBezTo>
                <a:cubicBezTo>
                  <a:pt x="151" y="16"/>
                  <a:pt x="151" y="15"/>
                  <a:pt x="152" y="16"/>
                </a:cubicBezTo>
                <a:close/>
                <a:moveTo>
                  <a:pt x="151" y="15"/>
                </a:moveTo>
                <a:cubicBezTo>
                  <a:pt x="151" y="16"/>
                  <a:pt x="151" y="15"/>
                  <a:pt x="151" y="15"/>
                </a:cubicBezTo>
                <a:cubicBezTo>
                  <a:pt x="151" y="15"/>
                  <a:pt x="151" y="15"/>
                  <a:pt x="151" y="15"/>
                </a:cubicBezTo>
                <a:close/>
                <a:moveTo>
                  <a:pt x="152" y="15"/>
                </a:moveTo>
                <a:cubicBezTo>
                  <a:pt x="152" y="16"/>
                  <a:pt x="152" y="15"/>
                  <a:pt x="152" y="15"/>
                </a:cubicBezTo>
                <a:cubicBezTo>
                  <a:pt x="152" y="15"/>
                  <a:pt x="151" y="15"/>
                  <a:pt x="152" y="15"/>
                </a:cubicBezTo>
                <a:close/>
                <a:moveTo>
                  <a:pt x="153" y="15"/>
                </a:moveTo>
                <a:cubicBezTo>
                  <a:pt x="153" y="15"/>
                  <a:pt x="153" y="15"/>
                  <a:pt x="152" y="15"/>
                </a:cubicBezTo>
                <a:cubicBezTo>
                  <a:pt x="152" y="15"/>
                  <a:pt x="152" y="15"/>
                  <a:pt x="153" y="15"/>
                </a:cubicBezTo>
                <a:close/>
                <a:moveTo>
                  <a:pt x="151" y="14"/>
                </a:moveTo>
                <a:cubicBezTo>
                  <a:pt x="150" y="15"/>
                  <a:pt x="151" y="14"/>
                  <a:pt x="151" y="14"/>
                </a:cubicBezTo>
                <a:cubicBezTo>
                  <a:pt x="151" y="15"/>
                  <a:pt x="150" y="14"/>
                  <a:pt x="151" y="14"/>
                </a:cubicBezTo>
                <a:close/>
                <a:moveTo>
                  <a:pt x="152" y="15"/>
                </a:moveTo>
                <a:cubicBezTo>
                  <a:pt x="152" y="14"/>
                  <a:pt x="152" y="14"/>
                  <a:pt x="153" y="14"/>
                </a:cubicBezTo>
                <a:cubicBezTo>
                  <a:pt x="153" y="15"/>
                  <a:pt x="152" y="14"/>
                  <a:pt x="152" y="15"/>
                </a:cubicBezTo>
                <a:close/>
                <a:moveTo>
                  <a:pt x="152" y="15"/>
                </a:moveTo>
                <a:cubicBezTo>
                  <a:pt x="151" y="14"/>
                  <a:pt x="151" y="15"/>
                  <a:pt x="151" y="14"/>
                </a:cubicBezTo>
                <a:cubicBezTo>
                  <a:pt x="151" y="14"/>
                  <a:pt x="152" y="14"/>
                  <a:pt x="152" y="15"/>
                </a:cubicBezTo>
                <a:close/>
                <a:moveTo>
                  <a:pt x="152" y="14"/>
                </a:moveTo>
                <a:cubicBezTo>
                  <a:pt x="152" y="14"/>
                  <a:pt x="153" y="14"/>
                  <a:pt x="152" y="14"/>
                </a:cubicBezTo>
                <a:close/>
                <a:moveTo>
                  <a:pt x="150" y="14"/>
                </a:moveTo>
                <a:cubicBezTo>
                  <a:pt x="150" y="14"/>
                  <a:pt x="150" y="14"/>
                  <a:pt x="150" y="14"/>
                </a:cubicBezTo>
                <a:cubicBezTo>
                  <a:pt x="150" y="14"/>
                  <a:pt x="150" y="14"/>
                  <a:pt x="150" y="14"/>
                </a:cubicBezTo>
                <a:close/>
                <a:moveTo>
                  <a:pt x="149" y="13"/>
                </a:moveTo>
                <a:cubicBezTo>
                  <a:pt x="149" y="14"/>
                  <a:pt x="149" y="14"/>
                  <a:pt x="149" y="14"/>
                </a:cubicBezTo>
                <a:cubicBezTo>
                  <a:pt x="149" y="14"/>
                  <a:pt x="149" y="13"/>
                  <a:pt x="149" y="13"/>
                </a:cubicBezTo>
                <a:close/>
                <a:moveTo>
                  <a:pt x="151" y="13"/>
                </a:moveTo>
                <a:cubicBezTo>
                  <a:pt x="150" y="14"/>
                  <a:pt x="150" y="14"/>
                  <a:pt x="151" y="13"/>
                </a:cubicBezTo>
                <a:cubicBezTo>
                  <a:pt x="152" y="14"/>
                  <a:pt x="151" y="14"/>
                  <a:pt x="151" y="13"/>
                </a:cubicBezTo>
                <a:close/>
                <a:moveTo>
                  <a:pt x="152" y="14"/>
                </a:moveTo>
                <a:cubicBezTo>
                  <a:pt x="151" y="14"/>
                  <a:pt x="152" y="13"/>
                  <a:pt x="152" y="14"/>
                </a:cubicBezTo>
                <a:cubicBezTo>
                  <a:pt x="152" y="14"/>
                  <a:pt x="152" y="14"/>
                  <a:pt x="152" y="14"/>
                </a:cubicBezTo>
                <a:close/>
                <a:moveTo>
                  <a:pt x="153" y="13"/>
                </a:moveTo>
                <a:cubicBezTo>
                  <a:pt x="154" y="17"/>
                  <a:pt x="150" y="13"/>
                  <a:pt x="153" y="13"/>
                </a:cubicBezTo>
                <a:cubicBezTo>
                  <a:pt x="153" y="13"/>
                  <a:pt x="153" y="13"/>
                  <a:pt x="153" y="13"/>
                </a:cubicBezTo>
                <a:close/>
                <a:moveTo>
                  <a:pt x="151" y="13"/>
                </a:moveTo>
                <a:cubicBezTo>
                  <a:pt x="152" y="14"/>
                  <a:pt x="152" y="12"/>
                  <a:pt x="151" y="13"/>
                </a:cubicBezTo>
                <a:cubicBezTo>
                  <a:pt x="151" y="13"/>
                  <a:pt x="151" y="13"/>
                  <a:pt x="151" y="13"/>
                </a:cubicBezTo>
                <a:close/>
                <a:moveTo>
                  <a:pt x="153" y="13"/>
                </a:moveTo>
                <a:cubicBezTo>
                  <a:pt x="153" y="13"/>
                  <a:pt x="153" y="13"/>
                  <a:pt x="153" y="13"/>
                </a:cubicBezTo>
                <a:cubicBezTo>
                  <a:pt x="153" y="13"/>
                  <a:pt x="153" y="13"/>
                  <a:pt x="153" y="13"/>
                </a:cubicBezTo>
                <a:close/>
                <a:moveTo>
                  <a:pt x="151" y="12"/>
                </a:moveTo>
                <a:cubicBezTo>
                  <a:pt x="151" y="12"/>
                  <a:pt x="152" y="12"/>
                  <a:pt x="151" y="12"/>
                </a:cubicBezTo>
                <a:cubicBezTo>
                  <a:pt x="151" y="12"/>
                  <a:pt x="151" y="12"/>
                  <a:pt x="151" y="12"/>
                </a:cubicBezTo>
                <a:close/>
                <a:moveTo>
                  <a:pt x="153" y="12"/>
                </a:moveTo>
                <a:cubicBezTo>
                  <a:pt x="153" y="12"/>
                  <a:pt x="153" y="12"/>
                  <a:pt x="153" y="12"/>
                </a:cubicBezTo>
                <a:cubicBezTo>
                  <a:pt x="152" y="13"/>
                  <a:pt x="153" y="12"/>
                  <a:pt x="153" y="12"/>
                </a:cubicBezTo>
                <a:close/>
                <a:moveTo>
                  <a:pt x="154" y="12"/>
                </a:moveTo>
                <a:cubicBezTo>
                  <a:pt x="154" y="12"/>
                  <a:pt x="154" y="14"/>
                  <a:pt x="154" y="13"/>
                </a:cubicBezTo>
                <a:cubicBezTo>
                  <a:pt x="154" y="13"/>
                  <a:pt x="154" y="13"/>
                  <a:pt x="154" y="12"/>
                </a:cubicBezTo>
                <a:cubicBezTo>
                  <a:pt x="154" y="12"/>
                  <a:pt x="154" y="12"/>
                  <a:pt x="154" y="12"/>
                </a:cubicBezTo>
                <a:close/>
                <a:moveTo>
                  <a:pt x="153" y="12"/>
                </a:moveTo>
                <a:cubicBezTo>
                  <a:pt x="153" y="12"/>
                  <a:pt x="153" y="12"/>
                  <a:pt x="153" y="12"/>
                </a:cubicBezTo>
                <a:cubicBezTo>
                  <a:pt x="153" y="12"/>
                  <a:pt x="153" y="12"/>
                  <a:pt x="153" y="12"/>
                </a:cubicBezTo>
                <a:close/>
                <a:moveTo>
                  <a:pt x="151" y="12"/>
                </a:moveTo>
                <a:cubicBezTo>
                  <a:pt x="151" y="11"/>
                  <a:pt x="151" y="11"/>
                  <a:pt x="151" y="11"/>
                </a:cubicBezTo>
                <a:cubicBezTo>
                  <a:pt x="151" y="11"/>
                  <a:pt x="151" y="12"/>
                  <a:pt x="151" y="12"/>
                </a:cubicBezTo>
                <a:close/>
                <a:moveTo>
                  <a:pt x="149" y="11"/>
                </a:moveTo>
                <a:cubicBezTo>
                  <a:pt x="150" y="11"/>
                  <a:pt x="149" y="12"/>
                  <a:pt x="149" y="12"/>
                </a:cubicBezTo>
                <a:cubicBezTo>
                  <a:pt x="149" y="12"/>
                  <a:pt x="149" y="11"/>
                  <a:pt x="149" y="11"/>
                </a:cubicBezTo>
                <a:close/>
                <a:moveTo>
                  <a:pt x="148" y="12"/>
                </a:moveTo>
                <a:cubicBezTo>
                  <a:pt x="147" y="12"/>
                  <a:pt x="147" y="12"/>
                  <a:pt x="147" y="11"/>
                </a:cubicBezTo>
                <a:cubicBezTo>
                  <a:pt x="147" y="11"/>
                  <a:pt x="148" y="11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8" y="12"/>
                  <a:pt x="148" y="12"/>
                </a:cubicBezTo>
                <a:cubicBezTo>
                  <a:pt x="148" y="12"/>
                  <a:pt x="148" y="12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8" y="12"/>
                  <a:pt x="148" y="12"/>
                </a:cubicBezTo>
                <a:cubicBezTo>
                  <a:pt x="148" y="12"/>
                  <a:pt x="148" y="12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7" y="12"/>
                  <a:pt x="147" y="12"/>
                </a:cubicBezTo>
                <a:cubicBezTo>
                  <a:pt x="147" y="12"/>
                  <a:pt x="147" y="12"/>
                  <a:pt x="148" y="12"/>
                </a:cubicBezTo>
                <a:close/>
                <a:moveTo>
                  <a:pt x="147" y="12"/>
                </a:moveTo>
                <a:cubicBezTo>
                  <a:pt x="147" y="11"/>
                  <a:pt x="147" y="12"/>
                  <a:pt x="147" y="12"/>
                </a:cubicBezTo>
                <a:cubicBezTo>
                  <a:pt x="147" y="12"/>
                  <a:pt x="147" y="12"/>
                  <a:pt x="147" y="12"/>
                </a:cubicBezTo>
                <a:close/>
                <a:moveTo>
                  <a:pt x="145" y="12"/>
                </a:moveTo>
                <a:cubicBezTo>
                  <a:pt x="145" y="12"/>
                  <a:pt x="144" y="12"/>
                  <a:pt x="145" y="12"/>
                </a:cubicBezTo>
                <a:close/>
                <a:moveTo>
                  <a:pt x="145" y="12"/>
                </a:moveTo>
                <a:cubicBezTo>
                  <a:pt x="145" y="12"/>
                  <a:pt x="145" y="12"/>
                  <a:pt x="145" y="12"/>
                </a:cubicBezTo>
                <a:cubicBezTo>
                  <a:pt x="145" y="12"/>
                  <a:pt x="145" y="11"/>
                  <a:pt x="145" y="12"/>
                </a:cubicBezTo>
                <a:close/>
                <a:moveTo>
                  <a:pt x="145" y="11"/>
                </a:moveTo>
                <a:cubicBezTo>
                  <a:pt x="145" y="11"/>
                  <a:pt x="145" y="11"/>
                  <a:pt x="145" y="12"/>
                </a:cubicBezTo>
                <a:cubicBezTo>
                  <a:pt x="145" y="12"/>
                  <a:pt x="145" y="11"/>
                  <a:pt x="145" y="11"/>
                </a:cubicBezTo>
                <a:close/>
                <a:moveTo>
                  <a:pt x="146" y="11"/>
                </a:moveTo>
                <a:cubicBezTo>
                  <a:pt x="146" y="13"/>
                  <a:pt x="146" y="11"/>
                  <a:pt x="146" y="11"/>
                </a:cubicBezTo>
                <a:cubicBezTo>
                  <a:pt x="146" y="12"/>
                  <a:pt x="146" y="11"/>
                  <a:pt x="146" y="11"/>
                </a:cubicBezTo>
                <a:close/>
                <a:moveTo>
                  <a:pt x="149" y="10"/>
                </a:moveTo>
                <a:cubicBezTo>
                  <a:pt x="149" y="12"/>
                  <a:pt x="149" y="12"/>
                  <a:pt x="149" y="10"/>
                </a:cubicBezTo>
                <a:cubicBezTo>
                  <a:pt x="149" y="10"/>
                  <a:pt x="149" y="11"/>
                  <a:pt x="149" y="10"/>
                </a:cubicBezTo>
                <a:close/>
                <a:moveTo>
                  <a:pt x="148" y="10"/>
                </a:moveTo>
                <a:cubicBezTo>
                  <a:pt x="148" y="11"/>
                  <a:pt x="147" y="11"/>
                  <a:pt x="147" y="11"/>
                </a:cubicBezTo>
                <a:cubicBezTo>
                  <a:pt x="147" y="11"/>
                  <a:pt x="147" y="10"/>
                  <a:pt x="148" y="10"/>
                </a:cubicBezTo>
                <a:close/>
                <a:moveTo>
                  <a:pt x="148" y="11"/>
                </a:moveTo>
                <a:cubicBezTo>
                  <a:pt x="148" y="11"/>
                  <a:pt x="148" y="11"/>
                  <a:pt x="148" y="11"/>
                </a:cubicBezTo>
                <a:cubicBezTo>
                  <a:pt x="148" y="11"/>
                  <a:pt x="148" y="11"/>
                  <a:pt x="148" y="11"/>
                </a:cubicBezTo>
                <a:close/>
                <a:moveTo>
                  <a:pt x="147" y="11"/>
                </a:moveTo>
                <a:cubicBezTo>
                  <a:pt x="147" y="11"/>
                  <a:pt x="147" y="10"/>
                  <a:pt x="147" y="10"/>
                </a:cubicBezTo>
                <a:cubicBezTo>
                  <a:pt x="147" y="11"/>
                  <a:pt x="147" y="11"/>
                  <a:pt x="147" y="11"/>
                </a:cubicBezTo>
                <a:close/>
                <a:moveTo>
                  <a:pt x="144" y="10"/>
                </a:moveTo>
                <a:cubicBezTo>
                  <a:pt x="144" y="10"/>
                  <a:pt x="144" y="11"/>
                  <a:pt x="144" y="11"/>
                </a:cubicBezTo>
                <a:cubicBezTo>
                  <a:pt x="144" y="10"/>
                  <a:pt x="144" y="10"/>
                  <a:pt x="144" y="10"/>
                </a:cubicBezTo>
                <a:close/>
                <a:moveTo>
                  <a:pt x="144" y="10"/>
                </a:moveTo>
                <a:cubicBezTo>
                  <a:pt x="144" y="10"/>
                  <a:pt x="144" y="10"/>
                  <a:pt x="144" y="10"/>
                </a:cubicBezTo>
                <a:cubicBezTo>
                  <a:pt x="144" y="10"/>
                  <a:pt x="144" y="10"/>
                  <a:pt x="144" y="10"/>
                </a:cubicBezTo>
                <a:close/>
                <a:moveTo>
                  <a:pt x="145" y="10"/>
                </a:moveTo>
                <a:cubicBezTo>
                  <a:pt x="145" y="10"/>
                  <a:pt x="145" y="10"/>
                  <a:pt x="145" y="10"/>
                </a:cubicBezTo>
                <a:cubicBezTo>
                  <a:pt x="145" y="11"/>
                  <a:pt x="145" y="10"/>
                  <a:pt x="145" y="10"/>
                </a:cubicBezTo>
                <a:close/>
                <a:moveTo>
                  <a:pt x="150" y="10"/>
                </a:moveTo>
                <a:cubicBezTo>
                  <a:pt x="150" y="10"/>
                  <a:pt x="150" y="10"/>
                  <a:pt x="150" y="10"/>
                </a:cubicBezTo>
                <a:cubicBezTo>
                  <a:pt x="150" y="10"/>
                  <a:pt x="150" y="10"/>
                  <a:pt x="150" y="10"/>
                </a:cubicBezTo>
                <a:close/>
                <a:moveTo>
                  <a:pt x="151" y="10"/>
                </a:moveTo>
                <a:cubicBezTo>
                  <a:pt x="151" y="10"/>
                  <a:pt x="151" y="11"/>
                  <a:pt x="151" y="10"/>
                </a:cubicBezTo>
                <a:cubicBezTo>
                  <a:pt x="151" y="10"/>
                  <a:pt x="151" y="10"/>
                  <a:pt x="151" y="10"/>
                </a:cubicBezTo>
                <a:close/>
                <a:moveTo>
                  <a:pt x="146" y="10"/>
                </a:moveTo>
                <a:cubicBezTo>
                  <a:pt x="146" y="10"/>
                  <a:pt x="146" y="10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5" y="10"/>
                </a:moveTo>
                <a:cubicBezTo>
                  <a:pt x="145" y="10"/>
                  <a:pt x="145" y="10"/>
                  <a:pt x="145" y="10"/>
                </a:cubicBezTo>
                <a:cubicBezTo>
                  <a:pt x="145" y="10"/>
                  <a:pt x="145" y="10"/>
                  <a:pt x="145" y="10"/>
                </a:cubicBezTo>
                <a:close/>
                <a:moveTo>
                  <a:pt x="144" y="10"/>
                </a:moveTo>
                <a:cubicBezTo>
                  <a:pt x="143" y="10"/>
                  <a:pt x="143" y="9"/>
                  <a:pt x="144" y="10"/>
                </a:cubicBezTo>
                <a:cubicBezTo>
                  <a:pt x="144" y="10"/>
                  <a:pt x="144" y="9"/>
                  <a:pt x="144" y="10"/>
                </a:cubicBezTo>
                <a:close/>
                <a:moveTo>
                  <a:pt x="145" y="9"/>
                </a:moveTo>
                <a:cubicBezTo>
                  <a:pt x="145" y="9"/>
                  <a:pt x="145" y="10"/>
                  <a:pt x="145" y="10"/>
                </a:cubicBezTo>
                <a:cubicBezTo>
                  <a:pt x="145" y="9"/>
                  <a:pt x="145" y="9"/>
                  <a:pt x="145" y="9"/>
                </a:cubicBezTo>
                <a:close/>
                <a:moveTo>
                  <a:pt x="141" y="9"/>
                </a:moveTo>
                <a:cubicBezTo>
                  <a:pt x="141" y="9"/>
                  <a:pt x="141" y="9"/>
                  <a:pt x="141" y="9"/>
                </a:cubicBezTo>
                <a:cubicBezTo>
                  <a:pt x="141" y="9"/>
                  <a:pt x="141" y="9"/>
                  <a:pt x="141" y="9"/>
                </a:cubicBezTo>
                <a:close/>
                <a:moveTo>
                  <a:pt x="139" y="9"/>
                </a:moveTo>
                <a:cubicBezTo>
                  <a:pt x="139" y="9"/>
                  <a:pt x="139" y="9"/>
                  <a:pt x="139" y="9"/>
                </a:cubicBezTo>
                <a:cubicBezTo>
                  <a:pt x="139" y="9"/>
                  <a:pt x="139" y="10"/>
                  <a:pt x="139" y="9"/>
                </a:cubicBezTo>
                <a:close/>
                <a:moveTo>
                  <a:pt x="140" y="10"/>
                </a:moveTo>
                <a:cubicBezTo>
                  <a:pt x="140" y="10"/>
                  <a:pt x="140" y="9"/>
                  <a:pt x="140" y="9"/>
                </a:cubicBezTo>
                <a:cubicBezTo>
                  <a:pt x="140" y="9"/>
                  <a:pt x="140" y="10"/>
                  <a:pt x="140" y="10"/>
                </a:cubicBezTo>
                <a:close/>
                <a:moveTo>
                  <a:pt x="136" y="17"/>
                </a:moveTo>
                <a:cubicBezTo>
                  <a:pt x="136" y="17"/>
                  <a:pt x="136" y="17"/>
                  <a:pt x="136" y="17"/>
                </a:cubicBezTo>
                <a:cubicBezTo>
                  <a:pt x="136" y="17"/>
                  <a:pt x="136" y="17"/>
                  <a:pt x="136" y="17"/>
                </a:cubicBezTo>
                <a:close/>
                <a:moveTo>
                  <a:pt x="136" y="17"/>
                </a:moveTo>
                <a:cubicBezTo>
                  <a:pt x="136" y="17"/>
                  <a:pt x="136" y="17"/>
                  <a:pt x="136" y="17"/>
                </a:cubicBezTo>
                <a:cubicBezTo>
                  <a:pt x="136" y="17"/>
                  <a:pt x="136" y="17"/>
                  <a:pt x="136" y="17"/>
                </a:cubicBezTo>
                <a:close/>
                <a:moveTo>
                  <a:pt x="137" y="17"/>
                </a:moveTo>
                <a:cubicBezTo>
                  <a:pt x="138" y="17"/>
                  <a:pt x="137" y="17"/>
                  <a:pt x="137" y="17"/>
                </a:cubicBezTo>
                <a:cubicBezTo>
                  <a:pt x="137" y="17"/>
                  <a:pt x="137" y="17"/>
                  <a:pt x="137" y="17"/>
                </a:cubicBezTo>
                <a:close/>
                <a:moveTo>
                  <a:pt x="136" y="15"/>
                </a:moveTo>
                <a:cubicBezTo>
                  <a:pt x="136" y="15"/>
                  <a:pt x="136" y="15"/>
                  <a:pt x="136" y="15"/>
                </a:cubicBezTo>
                <a:cubicBezTo>
                  <a:pt x="136" y="15"/>
                  <a:pt x="136" y="15"/>
                  <a:pt x="136" y="15"/>
                </a:cubicBezTo>
                <a:close/>
                <a:moveTo>
                  <a:pt x="134" y="15"/>
                </a:moveTo>
                <a:cubicBezTo>
                  <a:pt x="134" y="15"/>
                  <a:pt x="134" y="16"/>
                  <a:pt x="134" y="16"/>
                </a:cubicBezTo>
                <a:cubicBezTo>
                  <a:pt x="134" y="15"/>
                  <a:pt x="134" y="15"/>
                  <a:pt x="134" y="15"/>
                </a:cubicBezTo>
                <a:close/>
                <a:moveTo>
                  <a:pt x="134" y="15"/>
                </a:moveTo>
                <a:cubicBezTo>
                  <a:pt x="134" y="15"/>
                  <a:pt x="134" y="15"/>
                  <a:pt x="134" y="15"/>
                </a:cubicBezTo>
                <a:cubicBezTo>
                  <a:pt x="134" y="15"/>
                  <a:pt x="134" y="15"/>
                  <a:pt x="134" y="15"/>
                </a:cubicBezTo>
                <a:close/>
                <a:moveTo>
                  <a:pt x="134" y="16"/>
                </a:moveTo>
                <a:cubicBezTo>
                  <a:pt x="134" y="15"/>
                  <a:pt x="134" y="15"/>
                  <a:pt x="134" y="15"/>
                </a:cubicBezTo>
                <a:cubicBezTo>
                  <a:pt x="134" y="15"/>
                  <a:pt x="135" y="15"/>
                  <a:pt x="134" y="16"/>
                </a:cubicBezTo>
                <a:close/>
                <a:moveTo>
                  <a:pt x="136" y="16"/>
                </a:moveTo>
                <a:cubicBezTo>
                  <a:pt x="137" y="15"/>
                  <a:pt x="137" y="16"/>
                  <a:pt x="137" y="16"/>
                </a:cubicBezTo>
                <a:cubicBezTo>
                  <a:pt x="136" y="16"/>
                  <a:pt x="136" y="16"/>
                  <a:pt x="136" y="16"/>
                </a:cubicBezTo>
                <a:close/>
                <a:moveTo>
                  <a:pt x="137" y="16"/>
                </a:moveTo>
                <a:cubicBezTo>
                  <a:pt x="136" y="16"/>
                  <a:pt x="137" y="15"/>
                  <a:pt x="137" y="16"/>
                </a:cubicBezTo>
                <a:cubicBezTo>
                  <a:pt x="136" y="16"/>
                  <a:pt x="137" y="16"/>
                  <a:pt x="137" y="16"/>
                </a:cubicBezTo>
                <a:close/>
                <a:moveTo>
                  <a:pt x="137" y="16"/>
                </a:moveTo>
                <a:cubicBezTo>
                  <a:pt x="137" y="16"/>
                  <a:pt x="137" y="16"/>
                  <a:pt x="137" y="16"/>
                </a:cubicBezTo>
                <a:cubicBezTo>
                  <a:pt x="137" y="16"/>
                  <a:pt x="137" y="17"/>
                  <a:pt x="137" y="16"/>
                </a:cubicBezTo>
                <a:close/>
                <a:moveTo>
                  <a:pt x="138" y="16"/>
                </a:moveTo>
                <a:cubicBezTo>
                  <a:pt x="138" y="16"/>
                  <a:pt x="138" y="16"/>
                  <a:pt x="138" y="16"/>
                </a:cubicBezTo>
                <a:cubicBezTo>
                  <a:pt x="138" y="16"/>
                  <a:pt x="138" y="16"/>
                  <a:pt x="138" y="16"/>
                </a:cubicBezTo>
                <a:close/>
                <a:moveTo>
                  <a:pt x="139" y="15"/>
                </a:moveTo>
                <a:cubicBezTo>
                  <a:pt x="139" y="16"/>
                  <a:pt x="139" y="16"/>
                  <a:pt x="139" y="16"/>
                </a:cubicBezTo>
                <a:cubicBezTo>
                  <a:pt x="139" y="16"/>
                  <a:pt x="138" y="15"/>
                  <a:pt x="139" y="15"/>
                </a:cubicBezTo>
                <a:close/>
                <a:moveTo>
                  <a:pt x="143" y="14"/>
                </a:moveTo>
                <a:cubicBezTo>
                  <a:pt x="142" y="14"/>
                  <a:pt x="143" y="14"/>
                  <a:pt x="143" y="14"/>
                </a:cubicBezTo>
                <a:cubicBezTo>
                  <a:pt x="143" y="14"/>
                  <a:pt x="143" y="14"/>
                  <a:pt x="143" y="14"/>
                </a:cubicBezTo>
                <a:close/>
                <a:moveTo>
                  <a:pt x="142" y="14"/>
                </a:moveTo>
                <a:cubicBezTo>
                  <a:pt x="142" y="14"/>
                  <a:pt x="141" y="14"/>
                  <a:pt x="141" y="14"/>
                </a:cubicBezTo>
                <a:cubicBezTo>
                  <a:pt x="141" y="14"/>
                  <a:pt x="142" y="13"/>
                  <a:pt x="142" y="14"/>
                </a:cubicBezTo>
                <a:close/>
                <a:moveTo>
                  <a:pt x="141" y="13"/>
                </a:moveTo>
                <a:cubicBezTo>
                  <a:pt x="141" y="13"/>
                  <a:pt x="141" y="14"/>
                  <a:pt x="141" y="14"/>
                </a:cubicBezTo>
                <a:cubicBezTo>
                  <a:pt x="141" y="13"/>
                  <a:pt x="141" y="13"/>
                  <a:pt x="141" y="13"/>
                </a:cubicBezTo>
                <a:close/>
                <a:moveTo>
                  <a:pt x="142" y="13"/>
                </a:moveTo>
                <a:cubicBezTo>
                  <a:pt x="143" y="12"/>
                  <a:pt x="140" y="13"/>
                  <a:pt x="142" y="13"/>
                </a:cubicBezTo>
                <a:cubicBezTo>
                  <a:pt x="141" y="13"/>
                  <a:pt x="141" y="13"/>
                  <a:pt x="142" y="13"/>
                </a:cubicBezTo>
                <a:close/>
                <a:moveTo>
                  <a:pt x="142" y="12"/>
                </a:moveTo>
                <a:cubicBezTo>
                  <a:pt x="142" y="12"/>
                  <a:pt x="142" y="12"/>
                  <a:pt x="142" y="12"/>
                </a:cubicBezTo>
                <a:cubicBezTo>
                  <a:pt x="142" y="12"/>
                  <a:pt x="142" y="13"/>
                  <a:pt x="142" y="12"/>
                </a:cubicBezTo>
                <a:close/>
                <a:moveTo>
                  <a:pt x="140" y="12"/>
                </a:moveTo>
                <a:cubicBezTo>
                  <a:pt x="140" y="12"/>
                  <a:pt x="140" y="12"/>
                  <a:pt x="141" y="12"/>
                </a:cubicBezTo>
                <a:cubicBezTo>
                  <a:pt x="140" y="12"/>
                  <a:pt x="140" y="12"/>
                  <a:pt x="140" y="12"/>
                </a:cubicBezTo>
                <a:close/>
                <a:moveTo>
                  <a:pt x="141" y="11"/>
                </a:moveTo>
                <a:cubicBezTo>
                  <a:pt x="141" y="11"/>
                  <a:pt x="141" y="11"/>
                  <a:pt x="141" y="11"/>
                </a:cubicBezTo>
                <a:cubicBezTo>
                  <a:pt x="142" y="11"/>
                  <a:pt x="142" y="11"/>
                  <a:pt x="141" y="11"/>
                </a:cubicBezTo>
                <a:close/>
                <a:moveTo>
                  <a:pt x="140" y="12"/>
                </a:moveTo>
                <a:cubicBezTo>
                  <a:pt x="141" y="12"/>
                  <a:pt x="140" y="12"/>
                  <a:pt x="140" y="12"/>
                </a:cubicBezTo>
                <a:cubicBezTo>
                  <a:pt x="140" y="12"/>
                  <a:pt x="140" y="12"/>
                  <a:pt x="140" y="12"/>
                </a:cubicBezTo>
                <a:close/>
                <a:moveTo>
                  <a:pt x="142" y="12"/>
                </a:moveTo>
                <a:cubicBezTo>
                  <a:pt x="142" y="12"/>
                  <a:pt x="142" y="12"/>
                  <a:pt x="141" y="12"/>
                </a:cubicBezTo>
                <a:cubicBezTo>
                  <a:pt x="141" y="12"/>
                  <a:pt x="142" y="12"/>
                  <a:pt x="142" y="12"/>
                </a:cubicBezTo>
                <a:close/>
                <a:moveTo>
                  <a:pt x="142" y="11"/>
                </a:moveTo>
                <a:cubicBezTo>
                  <a:pt x="142" y="11"/>
                  <a:pt x="142" y="12"/>
                  <a:pt x="142" y="12"/>
                </a:cubicBezTo>
                <a:cubicBezTo>
                  <a:pt x="142" y="11"/>
                  <a:pt x="142" y="11"/>
                  <a:pt x="142" y="11"/>
                </a:cubicBezTo>
                <a:close/>
                <a:moveTo>
                  <a:pt x="141" y="11"/>
                </a:moveTo>
                <a:cubicBezTo>
                  <a:pt x="141" y="11"/>
                  <a:pt x="141" y="11"/>
                  <a:pt x="141" y="11"/>
                </a:cubicBezTo>
                <a:cubicBezTo>
                  <a:pt x="141" y="11"/>
                  <a:pt x="141" y="11"/>
                  <a:pt x="141" y="11"/>
                </a:cubicBezTo>
                <a:close/>
                <a:moveTo>
                  <a:pt x="140" y="11"/>
                </a:moveTo>
                <a:cubicBezTo>
                  <a:pt x="139" y="11"/>
                  <a:pt x="140" y="11"/>
                  <a:pt x="140" y="11"/>
                </a:cubicBezTo>
                <a:close/>
                <a:moveTo>
                  <a:pt x="135" y="8"/>
                </a:moveTo>
                <a:cubicBezTo>
                  <a:pt x="135" y="8"/>
                  <a:pt x="135" y="8"/>
                  <a:pt x="135" y="8"/>
                </a:cubicBezTo>
                <a:cubicBezTo>
                  <a:pt x="135" y="8"/>
                  <a:pt x="135" y="8"/>
                  <a:pt x="135" y="8"/>
                </a:cubicBezTo>
                <a:close/>
                <a:moveTo>
                  <a:pt x="136" y="8"/>
                </a:moveTo>
                <a:cubicBezTo>
                  <a:pt x="136" y="8"/>
                  <a:pt x="136" y="8"/>
                  <a:pt x="136" y="8"/>
                </a:cubicBezTo>
                <a:cubicBezTo>
                  <a:pt x="136" y="8"/>
                  <a:pt x="136" y="8"/>
                  <a:pt x="136" y="8"/>
                </a:cubicBezTo>
                <a:close/>
                <a:moveTo>
                  <a:pt x="136" y="8"/>
                </a:moveTo>
                <a:cubicBezTo>
                  <a:pt x="136" y="8"/>
                  <a:pt x="136" y="8"/>
                  <a:pt x="136" y="9"/>
                </a:cubicBezTo>
                <a:cubicBezTo>
                  <a:pt x="135" y="9"/>
                  <a:pt x="136" y="8"/>
                  <a:pt x="136" y="8"/>
                </a:cubicBezTo>
                <a:close/>
                <a:moveTo>
                  <a:pt x="136" y="10"/>
                </a:moveTo>
                <a:cubicBezTo>
                  <a:pt x="136" y="10"/>
                  <a:pt x="135" y="9"/>
                  <a:pt x="135" y="9"/>
                </a:cubicBezTo>
                <a:cubicBezTo>
                  <a:pt x="135" y="9"/>
                  <a:pt x="136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37" y="10"/>
                </a:moveTo>
                <a:cubicBezTo>
                  <a:pt x="137" y="10"/>
                  <a:pt x="137" y="10"/>
                  <a:pt x="137" y="10"/>
                </a:cubicBezTo>
                <a:cubicBezTo>
                  <a:pt x="137" y="10"/>
                  <a:pt x="137" y="10"/>
                  <a:pt x="137" y="10"/>
                </a:cubicBezTo>
                <a:close/>
                <a:moveTo>
                  <a:pt x="135" y="10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0"/>
                  <a:pt x="135" y="10"/>
                </a:cubicBezTo>
                <a:close/>
                <a:moveTo>
                  <a:pt x="136" y="10"/>
                </a:moveTo>
                <a:cubicBezTo>
                  <a:pt x="136" y="10"/>
                  <a:pt x="136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1" y="10"/>
                  <a:pt x="140" y="10"/>
                  <a:pt x="140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0" y="10"/>
                  <a:pt x="140" y="10"/>
                  <a:pt x="140" y="10"/>
                </a:cubicBezTo>
                <a:close/>
                <a:moveTo>
                  <a:pt x="139" y="10"/>
                </a:moveTo>
                <a:cubicBezTo>
                  <a:pt x="139" y="10"/>
                  <a:pt x="139" y="10"/>
                  <a:pt x="139" y="10"/>
                </a:cubicBezTo>
                <a:cubicBezTo>
                  <a:pt x="139" y="10"/>
                  <a:pt x="139" y="10"/>
                  <a:pt x="139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0" y="10"/>
                  <a:pt x="140" y="10"/>
                  <a:pt x="140" y="10"/>
                </a:cubicBezTo>
                <a:close/>
                <a:moveTo>
                  <a:pt x="138" y="10"/>
                </a:moveTo>
                <a:cubicBezTo>
                  <a:pt x="138" y="10"/>
                  <a:pt x="138" y="10"/>
                  <a:pt x="138" y="10"/>
                </a:cubicBezTo>
                <a:cubicBezTo>
                  <a:pt x="138" y="10"/>
                  <a:pt x="138" y="10"/>
                  <a:pt x="138" y="10"/>
                </a:cubicBezTo>
                <a:close/>
                <a:moveTo>
                  <a:pt x="139" y="11"/>
                </a:moveTo>
                <a:cubicBezTo>
                  <a:pt x="139" y="11"/>
                  <a:pt x="139" y="10"/>
                  <a:pt x="139" y="10"/>
                </a:cubicBezTo>
                <a:cubicBezTo>
                  <a:pt x="139" y="10"/>
                  <a:pt x="139" y="11"/>
                  <a:pt x="139" y="11"/>
                </a:cubicBezTo>
                <a:close/>
                <a:moveTo>
                  <a:pt x="140" y="11"/>
                </a:moveTo>
                <a:cubicBezTo>
                  <a:pt x="140" y="10"/>
                  <a:pt x="141" y="10"/>
                  <a:pt x="140" y="11"/>
                </a:cubicBezTo>
                <a:close/>
                <a:moveTo>
                  <a:pt x="137" y="11"/>
                </a:moveTo>
                <a:cubicBezTo>
                  <a:pt x="138" y="10"/>
                  <a:pt x="137" y="10"/>
                  <a:pt x="137" y="11"/>
                </a:cubicBezTo>
                <a:cubicBezTo>
                  <a:pt x="137" y="11"/>
                  <a:pt x="137" y="11"/>
                  <a:pt x="137" y="11"/>
                </a:cubicBezTo>
                <a:close/>
                <a:moveTo>
                  <a:pt x="136" y="10"/>
                </a:moveTo>
                <a:cubicBezTo>
                  <a:pt x="136" y="10"/>
                  <a:pt x="135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35" y="10"/>
                </a:moveTo>
                <a:cubicBezTo>
                  <a:pt x="135" y="10"/>
                  <a:pt x="136" y="11"/>
                  <a:pt x="135" y="10"/>
                </a:cubicBezTo>
                <a:close/>
                <a:moveTo>
                  <a:pt x="135" y="10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1"/>
                  <a:pt x="135" y="10"/>
                </a:cubicBezTo>
                <a:close/>
                <a:moveTo>
                  <a:pt x="135" y="9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0"/>
                  <a:pt x="135" y="9"/>
                </a:cubicBezTo>
                <a:cubicBezTo>
                  <a:pt x="135" y="10"/>
                  <a:pt x="134" y="9"/>
                  <a:pt x="135" y="9"/>
                </a:cubicBezTo>
                <a:close/>
                <a:moveTo>
                  <a:pt x="130" y="14"/>
                </a:moveTo>
                <a:cubicBezTo>
                  <a:pt x="129" y="14"/>
                  <a:pt x="130" y="13"/>
                  <a:pt x="130" y="14"/>
                </a:cubicBezTo>
                <a:close/>
                <a:moveTo>
                  <a:pt x="129" y="14"/>
                </a:moveTo>
                <a:cubicBezTo>
                  <a:pt x="129" y="14"/>
                  <a:pt x="129" y="14"/>
                  <a:pt x="129" y="14"/>
                </a:cubicBezTo>
                <a:cubicBezTo>
                  <a:pt x="129" y="14"/>
                  <a:pt x="129" y="14"/>
                  <a:pt x="129" y="14"/>
                </a:cubicBezTo>
                <a:close/>
                <a:moveTo>
                  <a:pt x="129" y="14"/>
                </a:moveTo>
                <a:cubicBezTo>
                  <a:pt x="129" y="14"/>
                  <a:pt x="128" y="13"/>
                  <a:pt x="129" y="14"/>
                </a:cubicBezTo>
                <a:cubicBezTo>
                  <a:pt x="129" y="13"/>
                  <a:pt x="128" y="13"/>
                  <a:pt x="129" y="14"/>
                </a:cubicBezTo>
                <a:close/>
                <a:moveTo>
                  <a:pt x="127" y="16"/>
                </a:moveTo>
                <a:cubicBezTo>
                  <a:pt x="127" y="17"/>
                  <a:pt x="126" y="16"/>
                  <a:pt x="127" y="16"/>
                </a:cubicBezTo>
                <a:cubicBezTo>
                  <a:pt x="127" y="16"/>
                  <a:pt x="127" y="16"/>
                  <a:pt x="127" y="16"/>
                </a:cubicBezTo>
                <a:close/>
                <a:moveTo>
                  <a:pt x="126" y="14"/>
                </a:moveTo>
                <a:cubicBezTo>
                  <a:pt x="126" y="14"/>
                  <a:pt x="126" y="14"/>
                  <a:pt x="126" y="14"/>
                </a:cubicBezTo>
                <a:close/>
                <a:moveTo>
                  <a:pt x="126" y="14"/>
                </a:moveTo>
                <a:cubicBezTo>
                  <a:pt x="126" y="14"/>
                  <a:pt x="126" y="14"/>
                  <a:pt x="126" y="14"/>
                </a:cubicBezTo>
                <a:cubicBezTo>
                  <a:pt x="126" y="14"/>
                  <a:pt x="126" y="14"/>
                  <a:pt x="126" y="14"/>
                </a:cubicBezTo>
                <a:close/>
                <a:moveTo>
                  <a:pt x="124" y="16"/>
                </a:moveTo>
                <a:cubicBezTo>
                  <a:pt x="124" y="16"/>
                  <a:pt x="124" y="16"/>
                  <a:pt x="124" y="16"/>
                </a:cubicBezTo>
                <a:cubicBezTo>
                  <a:pt x="124" y="16"/>
                  <a:pt x="124" y="16"/>
                  <a:pt x="124" y="16"/>
                </a:cubicBezTo>
                <a:close/>
                <a:moveTo>
                  <a:pt x="125" y="16"/>
                </a:moveTo>
                <a:cubicBezTo>
                  <a:pt x="125" y="17"/>
                  <a:pt x="124" y="16"/>
                  <a:pt x="125" y="16"/>
                </a:cubicBezTo>
                <a:cubicBezTo>
                  <a:pt x="125" y="16"/>
                  <a:pt x="125" y="16"/>
                  <a:pt x="125" y="16"/>
                </a:cubicBezTo>
                <a:close/>
                <a:moveTo>
                  <a:pt x="126" y="16"/>
                </a:moveTo>
                <a:cubicBezTo>
                  <a:pt x="126" y="16"/>
                  <a:pt x="126" y="16"/>
                  <a:pt x="126" y="16"/>
                </a:cubicBezTo>
                <a:cubicBezTo>
                  <a:pt x="126" y="16"/>
                  <a:pt x="126" y="16"/>
                  <a:pt x="126" y="16"/>
                </a:cubicBezTo>
                <a:close/>
                <a:moveTo>
                  <a:pt x="125" y="16"/>
                </a:moveTo>
                <a:cubicBezTo>
                  <a:pt x="125" y="16"/>
                  <a:pt x="125" y="16"/>
                  <a:pt x="125" y="16"/>
                </a:cubicBezTo>
                <a:cubicBezTo>
                  <a:pt x="125" y="16"/>
                  <a:pt x="125" y="16"/>
                  <a:pt x="125" y="16"/>
                </a:cubicBezTo>
                <a:close/>
                <a:moveTo>
                  <a:pt x="122" y="14"/>
                </a:moveTo>
                <a:cubicBezTo>
                  <a:pt x="122" y="14"/>
                  <a:pt x="122" y="15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lose/>
                <a:moveTo>
                  <a:pt x="122" y="14"/>
                </a:moveTo>
                <a:cubicBezTo>
                  <a:pt x="122" y="14"/>
                  <a:pt x="122" y="13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lose/>
                <a:moveTo>
                  <a:pt x="119" y="14"/>
                </a:moveTo>
                <a:cubicBezTo>
                  <a:pt x="119" y="14"/>
                  <a:pt x="119" y="15"/>
                  <a:pt x="118" y="14"/>
                </a:cubicBezTo>
                <a:cubicBezTo>
                  <a:pt x="119" y="14"/>
                  <a:pt x="119" y="14"/>
                  <a:pt x="119" y="14"/>
                </a:cubicBezTo>
                <a:cubicBezTo>
                  <a:pt x="119" y="14"/>
                  <a:pt x="119" y="14"/>
                  <a:pt x="119" y="14"/>
                </a:cubicBezTo>
                <a:close/>
                <a:moveTo>
                  <a:pt x="120" y="14"/>
                </a:moveTo>
                <a:cubicBezTo>
                  <a:pt x="120" y="14"/>
                  <a:pt x="119" y="14"/>
                  <a:pt x="119" y="14"/>
                </a:cubicBezTo>
                <a:cubicBezTo>
                  <a:pt x="120" y="14"/>
                  <a:pt x="120" y="13"/>
                  <a:pt x="120" y="14"/>
                </a:cubicBezTo>
                <a:close/>
                <a:moveTo>
                  <a:pt x="129" y="13"/>
                </a:moveTo>
                <a:cubicBezTo>
                  <a:pt x="128" y="13"/>
                  <a:pt x="129" y="12"/>
                  <a:pt x="129" y="13"/>
                </a:cubicBezTo>
                <a:cubicBezTo>
                  <a:pt x="129" y="13"/>
                  <a:pt x="129" y="13"/>
                  <a:pt x="129" y="13"/>
                </a:cubicBezTo>
                <a:close/>
                <a:moveTo>
                  <a:pt x="127" y="13"/>
                </a:moveTo>
                <a:cubicBezTo>
                  <a:pt x="127" y="13"/>
                  <a:pt x="127" y="13"/>
                  <a:pt x="127" y="13"/>
                </a:cubicBezTo>
                <a:cubicBezTo>
                  <a:pt x="127" y="13"/>
                  <a:pt x="127" y="13"/>
                  <a:pt x="127" y="13"/>
                </a:cubicBezTo>
                <a:close/>
                <a:moveTo>
                  <a:pt x="126" y="13"/>
                </a:moveTo>
                <a:cubicBezTo>
                  <a:pt x="126" y="13"/>
                  <a:pt x="126" y="13"/>
                  <a:pt x="126" y="13"/>
                </a:cubicBezTo>
                <a:cubicBezTo>
                  <a:pt x="126" y="13"/>
                  <a:pt x="126" y="13"/>
                  <a:pt x="126" y="13"/>
                </a:cubicBezTo>
                <a:close/>
                <a:moveTo>
                  <a:pt x="126" y="13"/>
                </a:moveTo>
                <a:cubicBezTo>
                  <a:pt x="126" y="13"/>
                  <a:pt x="126" y="13"/>
                  <a:pt x="127" y="13"/>
                </a:cubicBezTo>
                <a:cubicBezTo>
                  <a:pt x="127" y="13"/>
                  <a:pt x="127" y="13"/>
                  <a:pt x="126" y="13"/>
                </a:cubicBezTo>
                <a:close/>
                <a:moveTo>
                  <a:pt x="128" y="13"/>
                </a:moveTo>
                <a:cubicBezTo>
                  <a:pt x="128" y="13"/>
                  <a:pt x="128" y="13"/>
                  <a:pt x="128" y="13"/>
                </a:cubicBezTo>
                <a:cubicBezTo>
                  <a:pt x="128" y="13"/>
                  <a:pt x="128" y="13"/>
                  <a:pt x="128" y="13"/>
                </a:cubicBezTo>
                <a:close/>
                <a:moveTo>
                  <a:pt x="125" y="13"/>
                </a:moveTo>
                <a:cubicBezTo>
                  <a:pt x="125" y="13"/>
                  <a:pt x="125" y="13"/>
                  <a:pt x="125" y="13"/>
                </a:cubicBezTo>
                <a:cubicBezTo>
                  <a:pt x="125" y="13"/>
                  <a:pt x="125" y="13"/>
                  <a:pt x="125" y="13"/>
                </a:cubicBezTo>
                <a:close/>
                <a:moveTo>
                  <a:pt x="124" y="13"/>
                </a:moveTo>
                <a:cubicBezTo>
                  <a:pt x="124" y="13"/>
                  <a:pt x="124" y="13"/>
                  <a:pt x="124" y="13"/>
                </a:cubicBezTo>
                <a:close/>
                <a:moveTo>
                  <a:pt x="123" y="13"/>
                </a:moveTo>
                <a:cubicBezTo>
                  <a:pt x="123" y="13"/>
                  <a:pt x="123" y="13"/>
                  <a:pt x="123" y="13"/>
                </a:cubicBezTo>
                <a:cubicBezTo>
                  <a:pt x="123" y="13"/>
                  <a:pt x="123" y="13"/>
                  <a:pt x="123" y="13"/>
                </a:cubicBezTo>
                <a:close/>
                <a:moveTo>
                  <a:pt x="123" y="13"/>
                </a:moveTo>
                <a:cubicBezTo>
                  <a:pt x="123" y="13"/>
                  <a:pt x="123" y="13"/>
                  <a:pt x="123" y="13"/>
                </a:cubicBezTo>
                <a:cubicBezTo>
                  <a:pt x="123" y="13"/>
                  <a:pt x="123" y="13"/>
                  <a:pt x="123" y="13"/>
                </a:cubicBezTo>
                <a:close/>
                <a:moveTo>
                  <a:pt x="122" y="13"/>
                </a:moveTo>
                <a:cubicBezTo>
                  <a:pt x="122" y="13"/>
                  <a:pt x="122" y="13"/>
                  <a:pt x="122" y="13"/>
                </a:cubicBezTo>
                <a:cubicBezTo>
                  <a:pt x="122" y="13"/>
                  <a:pt x="122" y="13"/>
                  <a:pt x="122" y="13"/>
                </a:cubicBezTo>
                <a:close/>
                <a:moveTo>
                  <a:pt x="120" y="13"/>
                </a:moveTo>
                <a:cubicBezTo>
                  <a:pt x="120" y="13"/>
                  <a:pt x="120" y="13"/>
                  <a:pt x="120" y="13"/>
                </a:cubicBezTo>
                <a:cubicBezTo>
                  <a:pt x="120" y="13"/>
                  <a:pt x="120" y="13"/>
                  <a:pt x="120" y="13"/>
                </a:cubicBezTo>
                <a:close/>
                <a:moveTo>
                  <a:pt x="121" y="13"/>
                </a:moveTo>
                <a:cubicBezTo>
                  <a:pt x="121" y="13"/>
                  <a:pt x="121" y="13"/>
                  <a:pt x="121" y="13"/>
                </a:cubicBezTo>
                <a:cubicBezTo>
                  <a:pt x="121" y="13"/>
                  <a:pt x="121" y="13"/>
                  <a:pt x="121" y="13"/>
                </a:cubicBezTo>
                <a:close/>
                <a:moveTo>
                  <a:pt x="122" y="13"/>
                </a:moveTo>
                <a:cubicBezTo>
                  <a:pt x="122" y="13"/>
                  <a:pt x="122" y="13"/>
                  <a:pt x="122" y="13"/>
                </a:cubicBezTo>
                <a:cubicBezTo>
                  <a:pt x="122" y="13"/>
                  <a:pt x="122" y="13"/>
                  <a:pt x="122" y="13"/>
                </a:cubicBezTo>
                <a:close/>
                <a:moveTo>
                  <a:pt x="120" y="13"/>
                </a:moveTo>
                <a:cubicBezTo>
                  <a:pt x="120" y="13"/>
                  <a:pt x="120" y="13"/>
                  <a:pt x="120" y="13"/>
                </a:cubicBezTo>
                <a:cubicBezTo>
                  <a:pt x="120" y="13"/>
                  <a:pt x="120" y="13"/>
                  <a:pt x="120" y="13"/>
                </a:cubicBezTo>
                <a:close/>
                <a:moveTo>
                  <a:pt x="125" y="12"/>
                </a:moveTo>
                <a:cubicBezTo>
                  <a:pt x="125" y="14"/>
                  <a:pt x="124" y="12"/>
                  <a:pt x="125" y="12"/>
                </a:cubicBezTo>
                <a:cubicBezTo>
                  <a:pt x="125" y="13"/>
                  <a:pt x="125" y="12"/>
                  <a:pt x="125" y="12"/>
                </a:cubicBezTo>
                <a:close/>
                <a:moveTo>
                  <a:pt x="130" y="12"/>
                </a:moveTo>
                <a:cubicBezTo>
                  <a:pt x="130" y="13"/>
                  <a:pt x="130" y="13"/>
                  <a:pt x="130" y="13"/>
                </a:cubicBezTo>
                <a:cubicBezTo>
                  <a:pt x="130" y="13"/>
                  <a:pt x="130" y="12"/>
                  <a:pt x="130" y="12"/>
                </a:cubicBezTo>
                <a:close/>
                <a:moveTo>
                  <a:pt x="121" y="11"/>
                </a:moveTo>
                <a:cubicBezTo>
                  <a:pt x="121" y="12"/>
                  <a:pt x="119" y="11"/>
                  <a:pt x="121" y="11"/>
                </a:cubicBezTo>
                <a:cubicBezTo>
                  <a:pt x="121" y="11"/>
                  <a:pt x="120" y="11"/>
                  <a:pt x="121" y="11"/>
                </a:cubicBezTo>
                <a:close/>
                <a:moveTo>
                  <a:pt x="121" y="12"/>
                </a:moveTo>
                <a:cubicBezTo>
                  <a:pt x="121" y="12"/>
                  <a:pt x="121" y="12"/>
                  <a:pt x="121" y="12"/>
                </a:cubicBezTo>
                <a:close/>
                <a:moveTo>
                  <a:pt x="128" y="12"/>
                </a:moveTo>
                <a:cubicBezTo>
                  <a:pt x="128" y="12"/>
                  <a:pt x="128" y="12"/>
                  <a:pt x="129" y="12"/>
                </a:cubicBezTo>
                <a:cubicBezTo>
                  <a:pt x="129" y="12"/>
                  <a:pt x="128" y="12"/>
                  <a:pt x="128" y="12"/>
                </a:cubicBezTo>
                <a:close/>
                <a:moveTo>
                  <a:pt x="125" y="11"/>
                </a:moveTo>
                <a:cubicBezTo>
                  <a:pt x="125" y="11"/>
                  <a:pt x="126" y="12"/>
                  <a:pt x="125" y="12"/>
                </a:cubicBezTo>
                <a:cubicBezTo>
                  <a:pt x="125" y="12"/>
                  <a:pt x="125" y="11"/>
                  <a:pt x="125" y="11"/>
                </a:cubicBezTo>
                <a:cubicBezTo>
                  <a:pt x="125" y="11"/>
                  <a:pt x="125" y="11"/>
                  <a:pt x="125" y="11"/>
                </a:cubicBezTo>
                <a:close/>
                <a:moveTo>
                  <a:pt x="128" y="12"/>
                </a:moveTo>
                <a:cubicBezTo>
                  <a:pt x="128" y="12"/>
                  <a:pt x="128" y="12"/>
                  <a:pt x="128" y="12"/>
                </a:cubicBezTo>
                <a:cubicBezTo>
                  <a:pt x="128" y="12"/>
                  <a:pt x="128" y="12"/>
                  <a:pt x="128" y="12"/>
                </a:cubicBezTo>
                <a:close/>
                <a:moveTo>
                  <a:pt x="127" y="11"/>
                </a:moveTo>
                <a:cubicBezTo>
                  <a:pt x="127" y="11"/>
                  <a:pt x="127" y="11"/>
                  <a:pt x="127" y="11"/>
                </a:cubicBezTo>
                <a:cubicBezTo>
                  <a:pt x="127" y="11"/>
                  <a:pt x="127" y="11"/>
                  <a:pt x="127" y="11"/>
                </a:cubicBezTo>
                <a:close/>
                <a:moveTo>
                  <a:pt x="127" y="11"/>
                </a:moveTo>
                <a:cubicBezTo>
                  <a:pt x="127" y="11"/>
                  <a:pt x="127" y="11"/>
                  <a:pt x="128" y="11"/>
                </a:cubicBezTo>
                <a:cubicBezTo>
                  <a:pt x="128" y="11"/>
                  <a:pt x="127" y="11"/>
                  <a:pt x="127" y="11"/>
                </a:cubicBezTo>
                <a:close/>
                <a:moveTo>
                  <a:pt x="124" y="11"/>
                </a:moveTo>
                <a:cubicBezTo>
                  <a:pt x="123" y="11"/>
                  <a:pt x="123" y="10"/>
                  <a:pt x="124" y="11"/>
                </a:cubicBezTo>
                <a:cubicBezTo>
                  <a:pt x="124" y="11"/>
                  <a:pt x="124" y="11"/>
                  <a:pt x="124" y="11"/>
                </a:cubicBezTo>
                <a:close/>
                <a:moveTo>
                  <a:pt x="124" y="11"/>
                </a:moveTo>
                <a:cubicBezTo>
                  <a:pt x="124" y="11"/>
                  <a:pt x="124" y="12"/>
                  <a:pt x="124" y="12"/>
                </a:cubicBezTo>
                <a:cubicBezTo>
                  <a:pt x="124" y="12"/>
                  <a:pt x="124" y="11"/>
                  <a:pt x="124" y="11"/>
                </a:cubicBezTo>
                <a:close/>
                <a:moveTo>
                  <a:pt x="122" y="12"/>
                </a:moveTo>
                <a:cubicBezTo>
                  <a:pt x="122" y="12"/>
                  <a:pt x="122" y="11"/>
                  <a:pt x="122" y="11"/>
                </a:cubicBezTo>
                <a:cubicBezTo>
                  <a:pt x="122" y="11"/>
                  <a:pt x="122" y="12"/>
                  <a:pt x="122" y="12"/>
                </a:cubicBezTo>
                <a:close/>
                <a:moveTo>
                  <a:pt x="121" y="11"/>
                </a:moveTo>
                <a:cubicBezTo>
                  <a:pt x="121" y="11"/>
                  <a:pt x="121" y="12"/>
                  <a:pt x="121" y="11"/>
                </a:cubicBezTo>
                <a:cubicBezTo>
                  <a:pt x="121" y="11"/>
                  <a:pt x="121" y="11"/>
                  <a:pt x="121" y="11"/>
                </a:cubicBezTo>
                <a:close/>
                <a:moveTo>
                  <a:pt x="121" y="11"/>
                </a:moveTo>
                <a:cubicBezTo>
                  <a:pt x="121" y="11"/>
                  <a:pt x="121" y="11"/>
                  <a:pt x="121" y="11"/>
                </a:cubicBezTo>
                <a:cubicBezTo>
                  <a:pt x="121" y="11"/>
                  <a:pt x="120" y="11"/>
                  <a:pt x="121" y="11"/>
                </a:cubicBezTo>
                <a:close/>
                <a:moveTo>
                  <a:pt x="122" y="11"/>
                </a:moveTo>
                <a:cubicBezTo>
                  <a:pt x="122" y="11"/>
                  <a:pt x="122" y="10"/>
                  <a:pt x="122" y="10"/>
                </a:cubicBezTo>
                <a:cubicBezTo>
                  <a:pt x="122" y="11"/>
                  <a:pt x="122" y="11"/>
                  <a:pt x="122" y="11"/>
                </a:cubicBezTo>
                <a:close/>
                <a:moveTo>
                  <a:pt x="120" y="10"/>
                </a:moveTo>
                <a:cubicBezTo>
                  <a:pt x="120" y="11"/>
                  <a:pt x="120" y="11"/>
                  <a:pt x="120" y="11"/>
                </a:cubicBezTo>
                <a:cubicBezTo>
                  <a:pt x="120" y="11"/>
                  <a:pt x="120" y="10"/>
                  <a:pt x="120" y="10"/>
                </a:cubicBezTo>
                <a:close/>
                <a:moveTo>
                  <a:pt x="121" y="10"/>
                </a:moveTo>
                <a:cubicBezTo>
                  <a:pt x="121" y="10"/>
                  <a:pt x="120" y="11"/>
                  <a:pt x="120" y="10"/>
                </a:cubicBezTo>
                <a:cubicBezTo>
                  <a:pt x="120" y="10"/>
                  <a:pt x="120" y="10"/>
                  <a:pt x="121" y="10"/>
                </a:cubicBezTo>
                <a:close/>
                <a:moveTo>
                  <a:pt x="121" y="10"/>
                </a:moveTo>
                <a:cubicBezTo>
                  <a:pt x="121" y="10"/>
                  <a:pt x="121" y="10"/>
                  <a:pt x="121" y="10"/>
                </a:cubicBezTo>
                <a:cubicBezTo>
                  <a:pt x="121" y="10"/>
                  <a:pt x="121" y="10"/>
                  <a:pt x="121" y="10"/>
                </a:cubicBezTo>
                <a:close/>
                <a:moveTo>
                  <a:pt x="121" y="10"/>
                </a:moveTo>
                <a:cubicBezTo>
                  <a:pt x="121" y="10"/>
                  <a:pt x="120" y="10"/>
                  <a:pt x="120" y="10"/>
                </a:cubicBezTo>
                <a:cubicBezTo>
                  <a:pt x="120" y="10"/>
                  <a:pt x="120" y="10"/>
                  <a:pt x="121" y="10"/>
                </a:cubicBezTo>
                <a:close/>
                <a:moveTo>
                  <a:pt x="122" y="9"/>
                </a:moveTo>
                <a:cubicBezTo>
                  <a:pt x="122" y="10"/>
                  <a:pt x="124" y="9"/>
                  <a:pt x="124" y="10"/>
                </a:cubicBezTo>
                <a:cubicBezTo>
                  <a:pt x="123" y="10"/>
                  <a:pt x="123" y="10"/>
                  <a:pt x="122" y="9"/>
                </a:cubicBezTo>
                <a:cubicBezTo>
                  <a:pt x="122" y="10"/>
                  <a:pt x="122" y="9"/>
                  <a:pt x="122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3" y="9"/>
                </a:moveTo>
                <a:cubicBezTo>
                  <a:pt x="123" y="8"/>
                  <a:pt x="123" y="9"/>
                  <a:pt x="123" y="9"/>
                </a:cubicBezTo>
                <a:cubicBezTo>
                  <a:pt x="123" y="9"/>
                  <a:pt x="123" y="9"/>
                  <a:pt x="123" y="9"/>
                </a:cubicBezTo>
                <a:close/>
                <a:moveTo>
                  <a:pt x="124" y="9"/>
                </a:moveTo>
                <a:cubicBezTo>
                  <a:pt x="124" y="9"/>
                  <a:pt x="124" y="9"/>
                  <a:pt x="124" y="9"/>
                </a:cubicBezTo>
                <a:cubicBezTo>
                  <a:pt x="124" y="9"/>
                  <a:pt x="124" y="9"/>
                  <a:pt x="124" y="9"/>
                </a:cubicBezTo>
                <a:close/>
                <a:moveTo>
                  <a:pt x="123" y="9"/>
                </a:moveTo>
                <a:cubicBezTo>
                  <a:pt x="123" y="9"/>
                  <a:pt x="123" y="9"/>
                  <a:pt x="123" y="9"/>
                </a:cubicBezTo>
                <a:cubicBezTo>
                  <a:pt x="123" y="9"/>
                  <a:pt x="123" y="9"/>
                  <a:pt x="123" y="9"/>
                </a:cubicBezTo>
                <a:close/>
                <a:moveTo>
                  <a:pt x="121" y="9"/>
                </a:moveTo>
                <a:cubicBezTo>
                  <a:pt x="122" y="9"/>
                  <a:pt x="122" y="9"/>
                  <a:pt x="121" y="9"/>
                </a:cubicBezTo>
                <a:cubicBezTo>
                  <a:pt x="121" y="9"/>
                  <a:pt x="121" y="9"/>
                  <a:pt x="121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0" y="8"/>
                </a:moveTo>
                <a:cubicBezTo>
                  <a:pt x="120" y="8"/>
                  <a:pt x="120" y="9"/>
                  <a:pt x="120" y="9"/>
                </a:cubicBezTo>
                <a:cubicBezTo>
                  <a:pt x="120" y="9"/>
                  <a:pt x="120" y="8"/>
                  <a:pt x="120" y="8"/>
                </a:cubicBezTo>
                <a:close/>
                <a:moveTo>
                  <a:pt x="124" y="8"/>
                </a:moveTo>
                <a:cubicBezTo>
                  <a:pt x="124" y="9"/>
                  <a:pt x="124" y="9"/>
                  <a:pt x="124" y="9"/>
                </a:cubicBezTo>
                <a:cubicBezTo>
                  <a:pt x="124" y="9"/>
                  <a:pt x="124" y="8"/>
                  <a:pt x="124" y="8"/>
                </a:cubicBezTo>
                <a:close/>
                <a:moveTo>
                  <a:pt x="125" y="9"/>
                </a:moveTo>
                <a:cubicBezTo>
                  <a:pt x="125" y="9"/>
                  <a:pt x="125" y="9"/>
                  <a:pt x="125" y="9"/>
                </a:cubicBezTo>
                <a:cubicBezTo>
                  <a:pt x="125" y="9"/>
                  <a:pt x="125" y="9"/>
                  <a:pt x="125" y="9"/>
                </a:cubicBezTo>
                <a:close/>
                <a:moveTo>
                  <a:pt x="126" y="9"/>
                </a:moveTo>
                <a:cubicBezTo>
                  <a:pt x="126" y="9"/>
                  <a:pt x="126" y="9"/>
                  <a:pt x="126" y="9"/>
                </a:cubicBezTo>
                <a:cubicBezTo>
                  <a:pt x="126" y="9"/>
                  <a:pt x="126" y="9"/>
                  <a:pt x="126" y="9"/>
                </a:cubicBezTo>
                <a:close/>
                <a:moveTo>
                  <a:pt x="126" y="10"/>
                </a:moveTo>
                <a:cubicBezTo>
                  <a:pt x="126" y="9"/>
                  <a:pt x="123" y="10"/>
                  <a:pt x="126" y="10"/>
                </a:cubicBezTo>
                <a:cubicBezTo>
                  <a:pt x="126" y="10"/>
                  <a:pt x="126" y="10"/>
                  <a:pt x="126" y="10"/>
                </a:cubicBezTo>
                <a:close/>
                <a:moveTo>
                  <a:pt x="130" y="10"/>
                </a:moveTo>
                <a:cubicBezTo>
                  <a:pt x="130" y="10"/>
                  <a:pt x="130" y="10"/>
                  <a:pt x="130" y="10"/>
                </a:cubicBezTo>
                <a:cubicBezTo>
                  <a:pt x="130" y="10"/>
                  <a:pt x="130" y="10"/>
                  <a:pt x="130" y="10"/>
                </a:cubicBezTo>
                <a:close/>
                <a:moveTo>
                  <a:pt x="130" y="10"/>
                </a:moveTo>
                <a:cubicBezTo>
                  <a:pt x="130" y="10"/>
                  <a:pt x="130" y="10"/>
                  <a:pt x="130" y="10"/>
                </a:cubicBezTo>
                <a:cubicBezTo>
                  <a:pt x="130" y="10"/>
                  <a:pt x="130" y="10"/>
                  <a:pt x="130" y="10"/>
                </a:cubicBezTo>
                <a:close/>
                <a:moveTo>
                  <a:pt x="129" y="10"/>
                </a:moveTo>
                <a:cubicBezTo>
                  <a:pt x="128" y="10"/>
                  <a:pt x="130" y="9"/>
                  <a:pt x="129" y="10"/>
                </a:cubicBezTo>
                <a:close/>
                <a:moveTo>
                  <a:pt x="130" y="9"/>
                </a:moveTo>
                <a:cubicBezTo>
                  <a:pt x="131" y="9"/>
                  <a:pt x="129" y="11"/>
                  <a:pt x="130" y="9"/>
                </a:cubicBezTo>
                <a:cubicBezTo>
                  <a:pt x="130" y="9"/>
                  <a:pt x="130" y="9"/>
                  <a:pt x="130" y="9"/>
                </a:cubicBezTo>
                <a:close/>
                <a:moveTo>
                  <a:pt x="128" y="9"/>
                </a:moveTo>
                <a:cubicBezTo>
                  <a:pt x="128" y="9"/>
                  <a:pt x="128" y="9"/>
                  <a:pt x="128" y="9"/>
                </a:cubicBezTo>
                <a:cubicBezTo>
                  <a:pt x="128" y="9"/>
                  <a:pt x="128" y="9"/>
                  <a:pt x="128" y="9"/>
                </a:cubicBezTo>
                <a:close/>
                <a:moveTo>
                  <a:pt x="130" y="9"/>
                </a:moveTo>
                <a:cubicBezTo>
                  <a:pt x="129" y="8"/>
                  <a:pt x="130" y="9"/>
                  <a:pt x="130" y="9"/>
                </a:cubicBezTo>
                <a:close/>
                <a:moveTo>
                  <a:pt x="131" y="9"/>
                </a:moveTo>
                <a:cubicBezTo>
                  <a:pt x="130" y="9"/>
                  <a:pt x="131" y="9"/>
                  <a:pt x="131" y="9"/>
                </a:cubicBezTo>
                <a:cubicBezTo>
                  <a:pt x="132" y="9"/>
                  <a:pt x="131" y="9"/>
                  <a:pt x="131" y="9"/>
                </a:cubicBezTo>
                <a:close/>
                <a:moveTo>
                  <a:pt x="132" y="10"/>
                </a:moveTo>
                <a:cubicBezTo>
                  <a:pt x="132" y="10"/>
                  <a:pt x="132" y="10"/>
                  <a:pt x="132" y="10"/>
                </a:cubicBezTo>
                <a:cubicBezTo>
                  <a:pt x="132" y="10"/>
                  <a:pt x="132" y="10"/>
                  <a:pt x="132" y="10"/>
                </a:cubicBezTo>
                <a:close/>
                <a:moveTo>
                  <a:pt x="132" y="10"/>
                </a:moveTo>
                <a:cubicBezTo>
                  <a:pt x="132" y="10"/>
                  <a:pt x="132" y="10"/>
                  <a:pt x="132" y="10"/>
                </a:cubicBezTo>
                <a:cubicBezTo>
                  <a:pt x="132" y="10"/>
                  <a:pt x="132" y="10"/>
                  <a:pt x="132" y="10"/>
                </a:cubicBezTo>
                <a:close/>
                <a:moveTo>
                  <a:pt x="133" y="10"/>
                </a:moveTo>
                <a:cubicBezTo>
                  <a:pt x="133" y="10"/>
                  <a:pt x="133" y="9"/>
                  <a:pt x="133" y="9"/>
                </a:cubicBezTo>
                <a:cubicBezTo>
                  <a:pt x="133" y="10"/>
                  <a:pt x="133" y="10"/>
                  <a:pt x="133" y="10"/>
                </a:cubicBezTo>
                <a:close/>
                <a:moveTo>
                  <a:pt x="133" y="10"/>
                </a:moveTo>
                <a:cubicBezTo>
                  <a:pt x="133" y="10"/>
                  <a:pt x="132" y="9"/>
                  <a:pt x="133" y="9"/>
                </a:cubicBezTo>
                <a:cubicBezTo>
                  <a:pt x="133" y="9"/>
                  <a:pt x="133" y="10"/>
                  <a:pt x="133" y="10"/>
                </a:cubicBezTo>
                <a:close/>
                <a:moveTo>
                  <a:pt x="131" y="10"/>
                </a:moveTo>
                <a:cubicBezTo>
                  <a:pt x="131" y="10"/>
                  <a:pt x="131" y="10"/>
                  <a:pt x="131" y="10"/>
                </a:cubicBezTo>
                <a:cubicBezTo>
                  <a:pt x="131" y="10"/>
                  <a:pt x="131" y="10"/>
                  <a:pt x="131" y="10"/>
                </a:cubicBezTo>
                <a:close/>
                <a:moveTo>
                  <a:pt x="132" y="10"/>
                </a:moveTo>
                <a:cubicBezTo>
                  <a:pt x="132" y="11"/>
                  <a:pt x="132" y="10"/>
                  <a:pt x="132" y="10"/>
                </a:cubicBezTo>
                <a:close/>
                <a:moveTo>
                  <a:pt x="133" y="10"/>
                </a:moveTo>
                <a:cubicBezTo>
                  <a:pt x="132" y="10"/>
                  <a:pt x="132" y="10"/>
                  <a:pt x="133" y="10"/>
                </a:cubicBezTo>
                <a:cubicBezTo>
                  <a:pt x="132" y="10"/>
                  <a:pt x="133" y="10"/>
                  <a:pt x="133" y="10"/>
                </a:cubicBezTo>
                <a:close/>
                <a:moveTo>
                  <a:pt x="129" y="11"/>
                </a:moveTo>
                <a:cubicBezTo>
                  <a:pt x="129" y="10"/>
                  <a:pt x="129" y="10"/>
                  <a:pt x="129" y="10"/>
                </a:cubicBezTo>
                <a:cubicBezTo>
                  <a:pt x="129" y="10"/>
                  <a:pt x="129" y="11"/>
                  <a:pt x="129" y="11"/>
                </a:cubicBezTo>
                <a:close/>
                <a:moveTo>
                  <a:pt x="126" y="11"/>
                </a:moveTo>
                <a:cubicBezTo>
                  <a:pt x="126" y="11"/>
                  <a:pt x="126" y="11"/>
                  <a:pt x="126" y="11"/>
                </a:cubicBezTo>
                <a:cubicBezTo>
                  <a:pt x="126" y="11"/>
                  <a:pt x="126" y="11"/>
                  <a:pt x="126" y="11"/>
                </a:cubicBezTo>
                <a:close/>
                <a:moveTo>
                  <a:pt x="130" y="11"/>
                </a:moveTo>
                <a:cubicBezTo>
                  <a:pt x="130" y="11"/>
                  <a:pt x="130" y="11"/>
                  <a:pt x="130" y="11"/>
                </a:cubicBezTo>
                <a:cubicBezTo>
                  <a:pt x="130" y="11"/>
                  <a:pt x="130" y="11"/>
                  <a:pt x="130" y="11"/>
                </a:cubicBezTo>
                <a:close/>
                <a:moveTo>
                  <a:pt x="130" y="11"/>
                </a:moveTo>
                <a:cubicBezTo>
                  <a:pt x="130" y="11"/>
                  <a:pt x="131" y="11"/>
                  <a:pt x="131" y="11"/>
                </a:cubicBezTo>
                <a:cubicBezTo>
                  <a:pt x="131" y="11"/>
                  <a:pt x="131" y="11"/>
                  <a:pt x="130" y="11"/>
                </a:cubicBezTo>
                <a:close/>
                <a:moveTo>
                  <a:pt x="130" y="11"/>
                </a:moveTo>
                <a:cubicBezTo>
                  <a:pt x="130" y="11"/>
                  <a:pt x="130" y="11"/>
                  <a:pt x="130" y="11"/>
                </a:cubicBezTo>
                <a:cubicBezTo>
                  <a:pt x="130" y="11"/>
                  <a:pt x="130" y="11"/>
                  <a:pt x="130" y="11"/>
                </a:cubicBezTo>
                <a:close/>
                <a:moveTo>
                  <a:pt x="129" y="12"/>
                </a:moveTo>
                <a:cubicBezTo>
                  <a:pt x="128" y="11"/>
                  <a:pt x="130" y="11"/>
                  <a:pt x="129" y="12"/>
                </a:cubicBezTo>
                <a:cubicBezTo>
                  <a:pt x="129" y="11"/>
                  <a:pt x="129" y="11"/>
                  <a:pt x="129" y="12"/>
                </a:cubicBezTo>
                <a:close/>
                <a:moveTo>
                  <a:pt x="128" y="11"/>
                </a:moveTo>
                <a:cubicBezTo>
                  <a:pt x="128" y="11"/>
                  <a:pt x="128" y="11"/>
                  <a:pt x="128" y="11"/>
                </a:cubicBezTo>
                <a:cubicBezTo>
                  <a:pt x="128" y="11"/>
                  <a:pt x="128" y="11"/>
                  <a:pt x="128" y="11"/>
                </a:cubicBezTo>
                <a:close/>
                <a:moveTo>
                  <a:pt x="128" y="12"/>
                </a:moveTo>
                <a:cubicBezTo>
                  <a:pt x="128" y="11"/>
                  <a:pt x="128" y="11"/>
                  <a:pt x="128" y="11"/>
                </a:cubicBezTo>
                <a:cubicBezTo>
                  <a:pt x="128" y="11"/>
                  <a:pt x="128" y="12"/>
                  <a:pt x="128" y="12"/>
                </a:cubicBezTo>
                <a:close/>
                <a:moveTo>
                  <a:pt x="128" y="12"/>
                </a:moveTo>
                <a:cubicBezTo>
                  <a:pt x="128" y="12"/>
                  <a:pt x="128" y="11"/>
                  <a:pt x="128" y="12"/>
                </a:cubicBezTo>
                <a:cubicBezTo>
                  <a:pt x="128" y="12"/>
                  <a:pt x="128" y="12"/>
                  <a:pt x="128" y="12"/>
                </a:cubicBezTo>
                <a:close/>
                <a:moveTo>
                  <a:pt x="129" y="12"/>
                </a:moveTo>
                <a:cubicBezTo>
                  <a:pt x="129" y="12"/>
                  <a:pt x="129" y="12"/>
                  <a:pt x="129" y="12"/>
                </a:cubicBezTo>
                <a:cubicBezTo>
                  <a:pt x="129" y="12"/>
                  <a:pt x="129" y="12"/>
                  <a:pt x="129" y="12"/>
                </a:cubicBezTo>
                <a:close/>
                <a:moveTo>
                  <a:pt x="129" y="12"/>
                </a:moveTo>
                <a:cubicBezTo>
                  <a:pt x="130" y="12"/>
                  <a:pt x="131" y="12"/>
                  <a:pt x="129" y="12"/>
                </a:cubicBezTo>
                <a:cubicBezTo>
                  <a:pt x="130" y="12"/>
                  <a:pt x="130" y="12"/>
                  <a:pt x="129" y="12"/>
                </a:cubicBezTo>
                <a:close/>
                <a:moveTo>
                  <a:pt x="120" y="12"/>
                </a:moveTo>
                <a:cubicBezTo>
                  <a:pt x="119" y="12"/>
                  <a:pt x="120" y="11"/>
                  <a:pt x="120" y="12"/>
                </a:cubicBezTo>
                <a:cubicBezTo>
                  <a:pt x="120" y="12"/>
                  <a:pt x="120" y="12"/>
                  <a:pt x="120" y="12"/>
                </a:cubicBezTo>
                <a:cubicBezTo>
                  <a:pt x="119" y="12"/>
                  <a:pt x="120" y="12"/>
                  <a:pt x="120" y="12"/>
                </a:cubicBezTo>
                <a:close/>
                <a:moveTo>
                  <a:pt x="117" y="17"/>
                </a:moveTo>
                <a:cubicBezTo>
                  <a:pt x="117" y="17"/>
                  <a:pt x="117" y="17"/>
                  <a:pt x="117" y="17"/>
                </a:cubicBezTo>
                <a:cubicBezTo>
                  <a:pt x="117" y="17"/>
                  <a:pt x="117" y="17"/>
                  <a:pt x="117" y="17"/>
                </a:cubicBezTo>
                <a:close/>
                <a:moveTo>
                  <a:pt x="118" y="15"/>
                </a:moveTo>
                <a:cubicBezTo>
                  <a:pt x="117" y="15"/>
                  <a:pt x="118" y="15"/>
                  <a:pt x="117" y="15"/>
                </a:cubicBezTo>
                <a:cubicBezTo>
                  <a:pt x="117" y="15"/>
                  <a:pt x="118" y="15"/>
                  <a:pt x="118" y="15"/>
                </a:cubicBezTo>
                <a:close/>
                <a:moveTo>
                  <a:pt x="107" y="17"/>
                </a:moveTo>
                <a:cubicBezTo>
                  <a:pt x="107" y="17"/>
                  <a:pt x="106" y="17"/>
                  <a:pt x="106" y="17"/>
                </a:cubicBezTo>
                <a:cubicBezTo>
                  <a:pt x="106" y="17"/>
                  <a:pt x="106" y="17"/>
                  <a:pt x="107" y="17"/>
                </a:cubicBezTo>
                <a:close/>
                <a:moveTo>
                  <a:pt x="102" y="15"/>
                </a:moveTo>
                <a:cubicBezTo>
                  <a:pt x="102" y="16"/>
                  <a:pt x="101" y="15"/>
                  <a:pt x="102" y="15"/>
                </a:cubicBezTo>
                <a:cubicBezTo>
                  <a:pt x="102" y="15"/>
                  <a:pt x="102" y="15"/>
                  <a:pt x="102" y="15"/>
                </a:cubicBezTo>
                <a:close/>
                <a:moveTo>
                  <a:pt x="102" y="12"/>
                </a:moveTo>
                <a:cubicBezTo>
                  <a:pt x="102" y="12"/>
                  <a:pt x="102" y="12"/>
                  <a:pt x="102" y="12"/>
                </a:cubicBezTo>
                <a:cubicBezTo>
                  <a:pt x="102" y="12"/>
                  <a:pt x="102" y="12"/>
                  <a:pt x="102" y="12"/>
                </a:cubicBezTo>
                <a:close/>
                <a:moveTo>
                  <a:pt x="100" y="12"/>
                </a:moveTo>
                <a:cubicBezTo>
                  <a:pt x="100" y="12"/>
                  <a:pt x="100" y="13"/>
                  <a:pt x="99" y="13"/>
                </a:cubicBezTo>
                <a:cubicBezTo>
                  <a:pt x="99" y="13"/>
                  <a:pt x="99" y="12"/>
                  <a:pt x="100" y="12"/>
                </a:cubicBezTo>
                <a:close/>
                <a:moveTo>
                  <a:pt x="100" y="12"/>
                </a:moveTo>
                <a:cubicBezTo>
                  <a:pt x="100" y="12"/>
                  <a:pt x="100" y="12"/>
                  <a:pt x="100" y="12"/>
                </a:cubicBezTo>
                <a:cubicBezTo>
                  <a:pt x="100" y="12"/>
                  <a:pt x="100" y="12"/>
                  <a:pt x="100" y="12"/>
                </a:cubicBezTo>
                <a:close/>
                <a:moveTo>
                  <a:pt x="100" y="12"/>
                </a:moveTo>
                <a:cubicBezTo>
                  <a:pt x="100" y="12"/>
                  <a:pt x="100" y="12"/>
                  <a:pt x="100" y="12"/>
                </a:cubicBezTo>
                <a:cubicBezTo>
                  <a:pt x="100" y="12"/>
                  <a:pt x="100" y="12"/>
                  <a:pt x="100" y="12"/>
                </a:cubicBezTo>
                <a:close/>
                <a:moveTo>
                  <a:pt x="94" y="17"/>
                </a:moveTo>
                <a:cubicBezTo>
                  <a:pt x="94" y="17"/>
                  <a:pt x="94" y="17"/>
                  <a:pt x="94" y="17"/>
                </a:cubicBezTo>
                <a:cubicBezTo>
                  <a:pt x="94" y="17"/>
                  <a:pt x="94" y="17"/>
                  <a:pt x="94" y="17"/>
                </a:cubicBezTo>
                <a:close/>
                <a:moveTo>
                  <a:pt x="95" y="17"/>
                </a:moveTo>
                <a:cubicBezTo>
                  <a:pt x="95" y="17"/>
                  <a:pt x="95" y="17"/>
                  <a:pt x="95" y="17"/>
                </a:cubicBezTo>
                <a:cubicBezTo>
                  <a:pt x="95" y="17"/>
                  <a:pt x="95" y="17"/>
                  <a:pt x="95" y="17"/>
                </a:cubicBezTo>
                <a:close/>
                <a:moveTo>
                  <a:pt x="96" y="16"/>
                </a:moveTo>
                <a:cubicBezTo>
                  <a:pt x="96" y="16"/>
                  <a:pt x="96" y="17"/>
                  <a:pt x="96" y="17"/>
                </a:cubicBezTo>
                <a:cubicBezTo>
                  <a:pt x="96" y="17"/>
                  <a:pt x="96" y="16"/>
                  <a:pt x="96" y="16"/>
                </a:cubicBezTo>
                <a:close/>
                <a:moveTo>
                  <a:pt x="93" y="16"/>
                </a:moveTo>
                <a:cubicBezTo>
                  <a:pt x="93" y="17"/>
                  <a:pt x="93" y="17"/>
                  <a:pt x="93" y="17"/>
                </a:cubicBezTo>
                <a:cubicBezTo>
                  <a:pt x="93" y="17"/>
                  <a:pt x="93" y="16"/>
                  <a:pt x="93" y="16"/>
                </a:cubicBezTo>
                <a:close/>
                <a:moveTo>
                  <a:pt x="89" y="16"/>
                </a:moveTo>
                <a:cubicBezTo>
                  <a:pt x="89" y="16"/>
                  <a:pt x="89" y="16"/>
                  <a:pt x="89" y="16"/>
                </a:cubicBezTo>
                <a:cubicBezTo>
                  <a:pt x="89" y="16"/>
                  <a:pt x="89" y="16"/>
                  <a:pt x="89" y="16"/>
                </a:cubicBezTo>
                <a:close/>
                <a:moveTo>
                  <a:pt x="82" y="17"/>
                </a:moveTo>
                <a:cubicBezTo>
                  <a:pt x="82" y="17"/>
                  <a:pt x="82" y="18"/>
                  <a:pt x="82" y="17"/>
                </a:cubicBezTo>
                <a:cubicBezTo>
                  <a:pt x="82" y="17"/>
                  <a:pt x="82" y="17"/>
                  <a:pt x="82" y="17"/>
                </a:cubicBezTo>
                <a:close/>
                <a:moveTo>
                  <a:pt x="82" y="17"/>
                </a:moveTo>
                <a:cubicBezTo>
                  <a:pt x="82" y="17"/>
                  <a:pt x="83" y="18"/>
                  <a:pt x="82" y="17"/>
                </a:cubicBezTo>
                <a:cubicBezTo>
                  <a:pt x="82" y="17"/>
                  <a:pt x="82" y="17"/>
                  <a:pt x="82" y="17"/>
                </a:cubicBezTo>
                <a:close/>
                <a:moveTo>
                  <a:pt x="56" y="17"/>
                </a:moveTo>
                <a:cubicBezTo>
                  <a:pt x="56" y="17"/>
                  <a:pt x="55" y="17"/>
                  <a:pt x="55" y="17"/>
                </a:cubicBezTo>
                <a:cubicBezTo>
                  <a:pt x="55" y="17"/>
                  <a:pt x="55" y="17"/>
                  <a:pt x="56" y="17"/>
                </a:cubicBezTo>
                <a:close/>
                <a:moveTo>
                  <a:pt x="49" y="14"/>
                </a:moveTo>
                <a:cubicBezTo>
                  <a:pt x="49" y="15"/>
                  <a:pt x="49" y="15"/>
                  <a:pt x="48" y="15"/>
                </a:cubicBezTo>
                <a:cubicBezTo>
                  <a:pt x="48" y="15"/>
                  <a:pt x="48" y="14"/>
                  <a:pt x="49" y="14"/>
                </a:cubicBezTo>
                <a:close/>
                <a:moveTo>
                  <a:pt x="42" y="16"/>
                </a:moveTo>
                <a:cubicBezTo>
                  <a:pt x="41" y="16"/>
                  <a:pt x="41" y="16"/>
                  <a:pt x="41" y="16"/>
                </a:cubicBezTo>
                <a:cubicBezTo>
                  <a:pt x="41" y="16"/>
                  <a:pt x="42" y="16"/>
                  <a:pt x="42" y="16"/>
                </a:cubicBezTo>
                <a:close/>
                <a:moveTo>
                  <a:pt x="42" y="16"/>
                </a:moveTo>
                <a:cubicBezTo>
                  <a:pt x="42" y="16"/>
                  <a:pt x="42" y="16"/>
                  <a:pt x="42" y="16"/>
                </a:cubicBezTo>
                <a:cubicBezTo>
                  <a:pt x="42" y="16"/>
                  <a:pt x="42" y="16"/>
                  <a:pt x="42" y="16"/>
                </a:cubicBezTo>
                <a:close/>
                <a:moveTo>
                  <a:pt x="42" y="16"/>
                </a:moveTo>
                <a:cubicBezTo>
                  <a:pt x="42" y="16"/>
                  <a:pt x="42" y="16"/>
                  <a:pt x="42" y="16"/>
                </a:cubicBezTo>
                <a:cubicBezTo>
                  <a:pt x="42" y="16"/>
                  <a:pt x="42" y="16"/>
                  <a:pt x="42" y="16"/>
                </a:cubicBezTo>
                <a:close/>
                <a:moveTo>
                  <a:pt x="39" y="16"/>
                </a:moveTo>
                <a:cubicBezTo>
                  <a:pt x="39" y="16"/>
                  <a:pt x="39" y="16"/>
                  <a:pt x="39" y="16"/>
                </a:cubicBezTo>
                <a:cubicBezTo>
                  <a:pt x="39" y="16"/>
                  <a:pt x="39" y="16"/>
                  <a:pt x="39" y="16"/>
                </a:cubicBezTo>
                <a:close/>
                <a:moveTo>
                  <a:pt x="30" y="18"/>
                </a:moveTo>
                <a:cubicBezTo>
                  <a:pt x="30" y="18"/>
                  <a:pt x="30" y="18"/>
                  <a:pt x="30" y="18"/>
                </a:cubicBezTo>
                <a:cubicBezTo>
                  <a:pt x="30" y="18"/>
                  <a:pt x="30" y="18"/>
                  <a:pt x="30" y="18"/>
                </a:cubicBezTo>
                <a:close/>
                <a:moveTo>
                  <a:pt x="24" y="18"/>
                </a:moveTo>
                <a:cubicBezTo>
                  <a:pt x="24" y="18"/>
                  <a:pt x="24" y="18"/>
                  <a:pt x="24" y="18"/>
                </a:cubicBezTo>
                <a:cubicBezTo>
                  <a:pt x="24" y="18"/>
                  <a:pt x="24" y="18"/>
                  <a:pt x="24" y="18"/>
                </a:cubicBezTo>
                <a:close/>
                <a:moveTo>
                  <a:pt x="24" y="18"/>
                </a:moveTo>
                <a:cubicBezTo>
                  <a:pt x="24" y="18"/>
                  <a:pt x="24" y="18"/>
                  <a:pt x="24" y="18"/>
                </a:cubicBezTo>
                <a:cubicBezTo>
                  <a:pt x="24" y="18"/>
                  <a:pt x="24" y="18"/>
                  <a:pt x="24" y="18"/>
                </a:cubicBezTo>
                <a:close/>
                <a:moveTo>
                  <a:pt x="25" y="18"/>
                </a:moveTo>
                <a:cubicBezTo>
                  <a:pt x="25" y="18"/>
                  <a:pt x="25" y="18"/>
                  <a:pt x="24" y="18"/>
                </a:cubicBezTo>
                <a:cubicBezTo>
                  <a:pt x="24" y="18"/>
                  <a:pt x="24" y="18"/>
                  <a:pt x="25" y="18"/>
                </a:cubicBezTo>
                <a:close/>
                <a:moveTo>
                  <a:pt x="23" y="17"/>
                </a:moveTo>
                <a:cubicBezTo>
                  <a:pt x="23" y="17"/>
                  <a:pt x="23" y="17"/>
                  <a:pt x="23" y="17"/>
                </a:cubicBezTo>
                <a:cubicBezTo>
                  <a:pt x="23" y="17"/>
                  <a:pt x="23" y="17"/>
                  <a:pt x="23" y="17"/>
                </a:cubicBezTo>
                <a:close/>
                <a:moveTo>
                  <a:pt x="22" y="16"/>
                </a:moveTo>
                <a:cubicBezTo>
                  <a:pt x="22" y="17"/>
                  <a:pt x="23" y="17"/>
                  <a:pt x="22" y="17"/>
                </a:cubicBezTo>
                <a:cubicBezTo>
                  <a:pt x="23" y="17"/>
                  <a:pt x="22" y="17"/>
                  <a:pt x="22" y="16"/>
                </a:cubicBezTo>
                <a:close/>
                <a:moveTo>
                  <a:pt x="22" y="16"/>
                </a:moveTo>
                <a:cubicBezTo>
                  <a:pt x="22" y="16"/>
                  <a:pt x="22" y="17"/>
                  <a:pt x="22" y="16"/>
                </a:cubicBezTo>
                <a:cubicBezTo>
                  <a:pt x="22" y="16"/>
                  <a:pt x="22" y="16"/>
                  <a:pt x="22" y="16"/>
                </a:cubicBezTo>
                <a:close/>
                <a:moveTo>
                  <a:pt x="23" y="16"/>
                </a:moveTo>
                <a:cubicBezTo>
                  <a:pt x="22" y="16"/>
                  <a:pt x="22" y="16"/>
                  <a:pt x="23" y="16"/>
                </a:cubicBezTo>
                <a:cubicBezTo>
                  <a:pt x="23" y="16"/>
                  <a:pt x="23" y="16"/>
                  <a:pt x="23" y="16"/>
                </a:cubicBezTo>
                <a:close/>
                <a:moveTo>
                  <a:pt x="23" y="16"/>
                </a:moveTo>
                <a:cubicBezTo>
                  <a:pt x="23" y="16"/>
                  <a:pt x="23" y="16"/>
                  <a:pt x="23" y="16"/>
                </a:cubicBezTo>
                <a:cubicBezTo>
                  <a:pt x="23" y="16"/>
                  <a:pt x="23" y="16"/>
                  <a:pt x="23" y="16"/>
                </a:cubicBezTo>
                <a:close/>
                <a:moveTo>
                  <a:pt x="23" y="15"/>
                </a:moveTo>
                <a:cubicBezTo>
                  <a:pt x="23" y="16"/>
                  <a:pt x="22" y="15"/>
                  <a:pt x="23" y="15"/>
                </a:cubicBezTo>
                <a:cubicBezTo>
                  <a:pt x="23" y="15"/>
                  <a:pt x="23" y="15"/>
                  <a:pt x="23" y="15"/>
                </a:cubicBezTo>
                <a:close/>
                <a:moveTo>
                  <a:pt x="23" y="15"/>
                </a:moveTo>
                <a:cubicBezTo>
                  <a:pt x="23" y="15"/>
                  <a:pt x="23" y="15"/>
                  <a:pt x="23" y="15"/>
                </a:cubicBezTo>
                <a:cubicBezTo>
                  <a:pt x="23" y="15"/>
                  <a:pt x="22" y="15"/>
                  <a:pt x="23" y="15"/>
                </a:cubicBezTo>
                <a:close/>
                <a:moveTo>
                  <a:pt x="16" y="17"/>
                </a:moveTo>
                <a:cubicBezTo>
                  <a:pt x="16" y="17"/>
                  <a:pt x="16" y="17"/>
                  <a:pt x="16" y="17"/>
                </a:cubicBezTo>
                <a:cubicBezTo>
                  <a:pt x="15" y="17"/>
                  <a:pt x="16" y="17"/>
                  <a:pt x="16" y="17"/>
                </a:cubicBezTo>
                <a:close/>
                <a:moveTo>
                  <a:pt x="15" y="17"/>
                </a:move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5" y="17"/>
                  <a:pt x="15" y="17"/>
                </a:cubicBezTo>
                <a:close/>
                <a:moveTo>
                  <a:pt x="15" y="16"/>
                </a:move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5" y="16"/>
                  <a:pt x="15" y="16"/>
                </a:cubicBezTo>
                <a:close/>
                <a:moveTo>
                  <a:pt x="16" y="16"/>
                </a:moveTo>
                <a:cubicBezTo>
                  <a:pt x="15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4" y="16"/>
                </a:moveTo>
                <a:cubicBezTo>
                  <a:pt x="4" y="16"/>
                  <a:pt x="4" y="16"/>
                  <a:pt x="4" y="16"/>
                </a:cubicBezTo>
                <a:cubicBezTo>
                  <a:pt x="5" y="16"/>
                  <a:pt x="4" y="16"/>
                  <a:pt x="4" y="16"/>
                </a:cubicBezTo>
                <a:close/>
                <a:moveTo>
                  <a:pt x="9" y="10"/>
                </a:moveTo>
                <a:cubicBezTo>
                  <a:pt x="9" y="10"/>
                  <a:pt x="9" y="11"/>
                  <a:pt x="9" y="11"/>
                </a:cubicBezTo>
                <a:cubicBezTo>
                  <a:pt x="9" y="10"/>
                  <a:pt x="9" y="10"/>
                  <a:pt x="9" y="10"/>
                </a:cubicBezTo>
                <a:cubicBezTo>
                  <a:pt x="9" y="10"/>
                  <a:pt x="8" y="10"/>
                  <a:pt x="9" y="10"/>
                </a:cubicBezTo>
                <a:close/>
                <a:moveTo>
                  <a:pt x="8" y="10"/>
                </a:moveTo>
                <a:cubicBezTo>
                  <a:pt x="7" y="10"/>
                  <a:pt x="8" y="11"/>
                  <a:pt x="8" y="11"/>
                </a:cubicBezTo>
                <a:cubicBezTo>
                  <a:pt x="8" y="11"/>
                  <a:pt x="8" y="10"/>
                  <a:pt x="8" y="10"/>
                </a:cubicBezTo>
                <a:close/>
                <a:moveTo>
                  <a:pt x="10" y="11"/>
                </a:moveTo>
                <a:cubicBezTo>
                  <a:pt x="10" y="11"/>
                  <a:pt x="9" y="11"/>
                  <a:pt x="10" y="11"/>
                </a:cubicBezTo>
                <a:cubicBezTo>
                  <a:pt x="10" y="11"/>
                  <a:pt x="9" y="11"/>
                  <a:pt x="10" y="11"/>
                </a:cubicBezTo>
                <a:close/>
                <a:moveTo>
                  <a:pt x="10" y="11"/>
                </a:moveTo>
                <a:cubicBezTo>
                  <a:pt x="10" y="11"/>
                  <a:pt x="10" y="12"/>
                  <a:pt x="10" y="12"/>
                </a:cubicBezTo>
                <a:cubicBezTo>
                  <a:pt x="10" y="11"/>
                  <a:pt x="10" y="11"/>
                  <a:pt x="10" y="11"/>
                </a:cubicBezTo>
                <a:close/>
                <a:moveTo>
                  <a:pt x="9" y="11"/>
                </a:moveTo>
                <a:cubicBezTo>
                  <a:pt x="8" y="11"/>
                  <a:pt x="8" y="11"/>
                  <a:pt x="9" y="11"/>
                </a:cubicBezTo>
                <a:cubicBezTo>
                  <a:pt x="9" y="11"/>
                  <a:pt x="9" y="11"/>
                  <a:pt x="9" y="11"/>
                </a:cubicBezTo>
                <a:close/>
                <a:moveTo>
                  <a:pt x="11" y="11"/>
                </a:moveTo>
                <a:cubicBezTo>
                  <a:pt x="15" y="10"/>
                  <a:pt x="10" y="13"/>
                  <a:pt x="11" y="11"/>
                </a:cubicBezTo>
                <a:cubicBezTo>
                  <a:pt x="11" y="11"/>
                  <a:pt x="11" y="11"/>
                  <a:pt x="11" y="11"/>
                </a:cubicBezTo>
                <a:close/>
                <a:moveTo>
                  <a:pt x="9" y="13"/>
                </a:moveTo>
                <a:cubicBezTo>
                  <a:pt x="9" y="13"/>
                  <a:pt x="9" y="13"/>
                  <a:pt x="9" y="13"/>
                </a:cubicBezTo>
                <a:cubicBezTo>
                  <a:pt x="9" y="13"/>
                  <a:pt x="9" y="13"/>
                  <a:pt x="9" y="13"/>
                </a:cubicBezTo>
                <a:close/>
                <a:moveTo>
                  <a:pt x="9" y="13"/>
                </a:moveTo>
                <a:cubicBezTo>
                  <a:pt x="9" y="13"/>
                  <a:pt x="8" y="13"/>
                  <a:pt x="9" y="13"/>
                </a:cubicBezTo>
                <a:close/>
                <a:moveTo>
                  <a:pt x="14" y="13"/>
                </a:moveTo>
                <a:cubicBezTo>
                  <a:pt x="14" y="13"/>
                  <a:pt x="14" y="13"/>
                  <a:pt x="14" y="13"/>
                </a:cubicBezTo>
                <a:cubicBezTo>
                  <a:pt x="14" y="13"/>
                  <a:pt x="15" y="13"/>
                  <a:pt x="14" y="13"/>
                </a:cubicBezTo>
                <a:close/>
                <a:moveTo>
                  <a:pt x="16" y="13"/>
                </a:moveTo>
                <a:cubicBezTo>
                  <a:pt x="16" y="13"/>
                  <a:pt x="16" y="13"/>
                  <a:pt x="16" y="13"/>
                </a:cubicBezTo>
                <a:cubicBezTo>
                  <a:pt x="16" y="13"/>
                  <a:pt x="16" y="13"/>
                  <a:pt x="16" y="13"/>
                </a:cubicBezTo>
                <a:close/>
                <a:moveTo>
                  <a:pt x="15" y="13"/>
                </a:moveTo>
                <a:cubicBezTo>
                  <a:pt x="15" y="13"/>
                  <a:pt x="15" y="13"/>
                  <a:pt x="15" y="13"/>
                </a:cubicBezTo>
                <a:cubicBezTo>
                  <a:pt x="15" y="13"/>
                  <a:pt x="15" y="13"/>
                  <a:pt x="15" y="13"/>
                </a:cubicBezTo>
                <a:close/>
                <a:moveTo>
                  <a:pt x="15" y="13"/>
                </a:moveTo>
                <a:cubicBezTo>
                  <a:pt x="15" y="13"/>
                  <a:pt x="15" y="13"/>
                  <a:pt x="15" y="13"/>
                </a:cubicBezTo>
                <a:cubicBezTo>
                  <a:pt x="15" y="13"/>
                  <a:pt x="15" y="13"/>
                  <a:pt x="15" y="13"/>
                </a:cubicBezTo>
                <a:close/>
                <a:moveTo>
                  <a:pt x="10" y="13"/>
                </a:moveTo>
                <a:cubicBezTo>
                  <a:pt x="10" y="13"/>
                  <a:pt x="10" y="13"/>
                  <a:pt x="10" y="13"/>
                </a:cubicBezTo>
                <a:close/>
                <a:moveTo>
                  <a:pt x="11" y="13"/>
                </a:moveTo>
                <a:cubicBezTo>
                  <a:pt x="11" y="13"/>
                  <a:pt x="11" y="13"/>
                  <a:pt x="11" y="13"/>
                </a:cubicBezTo>
                <a:cubicBezTo>
                  <a:pt x="11" y="13"/>
                  <a:pt x="11" y="13"/>
                  <a:pt x="11" y="13"/>
                </a:cubicBezTo>
                <a:close/>
                <a:moveTo>
                  <a:pt x="13" y="13"/>
                </a:moveTo>
                <a:cubicBezTo>
                  <a:pt x="13" y="13"/>
                  <a:pt x="13" y="13"/>
                  <a:pt x="13" y="13"/>
                </a:cubicBezTo>
                <a:cubicBezTo>
                  <a:pt x="13" y="13"/>
                  <a:pt x="13" y="13"/>
                  <a:pt x="13" y="13"/>
                </a:cubicBezTo>
                <a:close/>
                <a:moveTo>
                  <a:pt x="12" y="13"/>
                </a:moveTo>
                <a:cubicBezTo>
                  <a:pt x="12" y="13"/>
                  <a:pt x="12" y="13"/>
                  <a:pt x="12" y="13"/>
                </a:cubicBezTo>
                <a:cubicBezTo>
                  <a:pt x="12" y="13"/>
                  <a:pt x="12" y="13"/>
                  <a:pt x="12" y="13"/>
                </a:cubicBezTo>
                <a:close/>
                <a:moveTo>
                  <a:pt x="17" y="13"/>
                </a:moveTo>
                <a:cubicBezTo>
                  <a:pt x="17" y="13"/>
                  <a:pt x="16" y="12"/>
                  <a:pt x="17" y="12"/>
                </a:cubicBezTo>
                <a:cubicBezTo>
                  <a:pt x="17" y="12"/>
                  <a:pt x="17" y="13"/>
                  <a:pt x="17" y="13"/>
                </a:cubicBezTo>
                <a:cubicBezTo>
                  <a:pt x="17" y="13"/>
                  <a:pt x="17" y="13"/>
                  <a:pt x="17" y="13"/>
                </a:cubicBezTo>
                <a:close/>
                <a:moveTo>
                  <a:pt x="17" y="13"/>
                </a:moveTo>
                <a:cubicBezTo>
                  <a:pt x="17" y="13"/>
                  <a:pt x="17" y="13"/>
                  <a:pt x="17" y="13"/>
                </a:cubicBezTo>
                <a:cubicBezTo>
                  <a:pt x="17" y="13"/>
                  <a:pt x="17" y="13"/>
                  <a:pt x="17" y="13"/>
                </a:cubicBezTo>
                <a:close/>
                <a:moveTo>
                  <a:pt x="19" y="12"/>
                </a:moveTo>
                <a:cubicBezTo>
                  <a:pt x="19" y="12"/>
                  <a:pt x="19" y="12"/>
                  <a:pt x="19" y="12"/>
                </a:cubicBezTo>
                <a:cubicBezTo>
                  <a:pt x="19" y="12"/>
                  <a:pt x="19" y="12"/>
                  <a:pt x="19" y="12"/>
                </a:cubicBezTo>
                <a:close/>
                <a:moveTo>
                  <a:pt x="17" y="12"/>
                </a:moveTo>
                <a:cubicBezTo>
                  <a:pt x="17" y="12"/>
                  <a:pt x="16" y="12"/>
                  <a:pt x="17" y="12"/>
                </a:cubicBezTo>
                <a:cubicBezTo>
                  <a:pt x="17" y="12"/>
                  <a:pt x="17" y="12"/>
                  <a:pt x="17" y="12"/>
                </a:cubicBezTo>
                <a:close/>
                <a:moveTo>
                  <a:pt x="16" y="12"/>
                </a:move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6" y="12"/>
                  <a:pt x="16" y="12"/>
                </a:cubicBezTo>
                <a:close/>
                <a:moveTo>
                  <a:pt x="15" y="12"/>
                </a:moveTo>
                <a:cubicBezTo>
                  <a:pt x="15" y="12"/>
                  <a:pt x="15" y="12"/>
                  <a:pt x="15" y="12"/>
                </a:cubicBezTo>
                <a:cubicBezTo>
                  <a:pt x="15" y="12"/>
                  <a:pt x="15" y="12"/>
                  <a:pt x="15" y="12"/>
                </a:cubicBezTo>
                <a:close/>
                <a:moveTo>
                  <a:pt x="15" y="13"/>
                </a:moveTo>
                <a:cubicBezTo>
                  <a:pt x="15" y="12"/>
                  <a:pt x="14" y="12"/>
                  <a:pt x="15" y="12"/>
                </a:cubicBezTo>
                <a:cubicBezTo>
                  <a:pt x="15" y="12"/>
                  <a:pt x="15" y="13"/>
                  <a:pt x="15" y="13"/>
                </a:cubicBezTo>
                <a:close/>
                <a:moveTo>
                  <a:pt x="16" y="12"/>
                </a:move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6" y="12"/>
                  <a:pt x="16" y="12"/>
                </a:cubicBezTo>
                <a:close/>
                <a:moveTo>
                  <a:pt x="10" y="13"/>
                </a:moveTo>
                <a:cubicBezTo>
                  <a:pt x="9" y="12"/>
                  <a:pt x="11" y="13"/>
                  <a:pt x="10" y="13"/>
                </a:cubicBezTo>
                <a:cubicBezTo>
                  <a:pt x="10" y="13"/>
                  <a:pt x="10" y="13"/>
                  <a:pt x="10" y="13"/>
                </a:cubicBezTo>
                <a:close/>
                <a:moveTo>
                  <a:pt x="13" y="12"/>
                </a:moveTo>
                <a:cubicBezTo>
                  <a:pt x="16" y="12"/>
                  <a:pt x="13" y="13"/>
                  <a:pt x="13" y="12"/>
                </a:cubicBezTo>
                <a:cubicBezTo>
                  <a:pt x="14" y="12"/>
                  <a:pt x="13" y="12"/>
                  <a:pt x="13" y="12"/>
                </a:cubicBezTo>
                <a:close/>
                <a:moveTo>
                  <a:pt x="20" y="11"/>
                </a:moveTo>
                <a:cubicBezTo>
                  <a:pt x="21" y="10"/>
                  <a:pt x="21" y="11"/>
                  <a:pt x="20" y="11"/>
                </a:cubicBezTo>
                <a:cubicBezTo>
                  <a:pt x="21" y="11"/>
                  <a:pt x="21" y="11"/>
                  <a:pt x="20" y="11"/>
                </a:cubicBezTo>
                <a:close/>
                <a:moveTo>
                  <a:pt x="20" y="11"/>
                </a:moveTo>
                <a:cubicBezTo>
                  <a:pt x="20" y="11"/>
                  <a:pt x="20" y="11"/>
                  <a:pt x="20" y="11"/>
                </a:cubicBezTo>
                <a:cubicBezTo>
                  <a:pt x="20" y="11"/>
                  <a:pt x="20" y="11"/>
                  <a:pt x="20" y="11"/>
                </a:cubicBezTo>
                <a:close/>
                <a:moveTo>
                  <a:pt x="18" y="11"/>
                </a:moveTo>
                <a:cubicBezTo>
                  <a:pt x="18" y="9"/>
                  <a:pt x="16" y="11"/>
                  <a:pt x="18" y="11"/>
                </a:cubicBezTo>
                <a:cubicBezTo>
                  <a:pt x="17" y="12"/>
                  <a:pt x="18" y="11"/>
                  <a:pt x="18" y="11"/>
                </a:cubicBezTo>
                <a:close/>
                <a:moveTo>
                  <a:pt x="19" y="10"/>
                </a:moveTo>
                <a:cubicBezTo>
                  <a:pt x="19" y="10"/>
                  <a:pt x="19" y="10"/>
                  <a:pt x="19" y="10"/>
                </a:cubicBezTo>
                <a:cubicBezTo>
                  <a:pt x="19" y="10"/>
                  <a:pt x="19" y="10"/>
                  <a:pt x="19" y="10"/>
                </a:cubicBezTo>
                <a:close/>
                <a:moveTo>
                  <a:pt x="21" y="9"/>
                </a:moveTo>
                <a:cubicBezTo>
                  <a:pt x="21" y="11"/>
                  <a:pt x="21" y="8"/>
                  <a:pt x="22" y="9"/>
                </a:cubicBezTo>
                <a:cubicBezTo>
                  <a:pt x="22" y="9"/>
                  <a:pt x="22" y="9"/>
                  <a:pt x="21" y="9"/>
                </a:cubicBezTo>
                <a:cubicBezTo>
                  <a:pt x="21" y="11"/>
                  <a:pt x="22" y="9"/>
                  <a:pt x="21" y="9"/>
                </a:cubicBezTo>
                <a:close/>
                <a:moveTo>
                  <a:pt x="23" y="9"/>
                </a:moveTo>
                <a:cubicBezTo>
                  <a:pt x="23" y="9"/>
                  <a:pt x="23" y="9"/>
                  <a:pt x="24" y="9"/>
                </a:cubicBezTo>
                <a:cubicBezTo>
                  <a:pt x="24" y="9"/>
                  <a:pt x="23" y="9"/>
                  <a:pt x="23" y="9"/>
                </a:cubicBezTo>
                <a:close/>
                <a:moveTo>
                  <a:pt x="26" y="9"/>
                </a:moveTo>
                <a:cubicBezTo>
                  <a:pt x="26" y="9"/>
                  <a:pt x="26" y="9"/>
                  <a:pt x="26" y="9"/>
                </a:cubicBezTo>
                <a:cubicBezTo>
                  <a:pt x="26" y="9"/>
                  <a:pt x="26" y="9"/>
                  <a:pt x="26" y="9"/>
                </a:cubicBezTo>
                <a:close/>
                <a:moveTo>
                  <a:pt x="20" y="8"/>
                </a:moveTo>
                <a:cubicBezTo>
                  <a:pt x="20" y="9"/>
                  <a:pt x="20" y="9"/>
                  <a:pt x="20" y="9"/>
                </a:cubicBezTo>
                <a:cubicBezTo>
                  <a:pt x="19" y="9"/>
                  <a:pt x="20" y="8"/>
                  <a:pt x="20" y="8"/>
                </a:cubicBezTo>
                <a:close/>
                <a:moveTo>
                  <a:pt x="19" y="9"/>
                </a:moveTo>
                <a:cubicBezTo>
                  <a:pt x="19" y="9"/>
                  <a:pt x="19" y="9"/>
                  <a:pt x="19" y="9"/>
                </a:cubicBezTo>
                <a:cubicBezTo>
                  <a:pt x="19" y="9"/>
                  <a:pt x="19" y="9"/>
                  <a:pt x="19" y="9"/>
                </a:cubicBezTo>
                <a:close/>
                <a:moveTo>
                  <a:pt x="21" y="8"/>
                </a:moveTo>
                <a:cubicBezTo>
                  <a:pt x="21" y="9"/>
                  <a:pt x="21" y="9"/>
                  <a:pt x="20" y="9"/>
                </a:cubicBezTo>
                <a:cubicBezTo>
                  <a:pt x="20" y="9"/>
                  <a:pt x="21" y="8"/>
                  <a:pt x="21" y="8"/>
                </a:cubicBezTo>
                <a:close/>
                <a:moveTo>
                  <a:pt x="21" y="8"/>
                </a:moveTo>
                <a:cubicBezTo>
                  <a:pt x="21" y="8"/>
                  <a:pt x="21" y="9"/>
                  <a:pt x="21" y="9"/>
                </a:cubicBezTo>
                <a:cubicBezTo>
                  <a:pt x="21" y="9"/>
                  <a:pt x="21" y="8"/>
                  <a:pt x="21" y="8"/>
                </a:cubicBezTo>
                <a:close/>
                <a:moveTo>
                  <a:pt x="23" y="8"/>
                </a:moveTo>
                <a:cubicBezTo>
                  <a:pt x="23" y="9"/>
                  <a:pt x="23" y="9"/>
                  <a:pt x="23" y="9"/>
                </a:cubicBezTo>
                <a:cubicBezTo>
                  <a:pt x="23" y="9"/>
                  <a:pt x="23" y="8"/>
                  <a:pt x="23" y="8"/>
                </a:cubicBezTo>
                <a:close/>
                <a:moveTo>
                  <a:pt x="22" y="8"/>
                </a:moveTo>
                <a:cubicBezTo>
                  <a:pt x="22" y="8"/>
                  <a:pt x="23" y="9"/>
                  <a:pt x="22" y="8"/>
                </a:cubicBezTo>
                <a:close/>
                <a:moveTo>
                  <a:pt x="24" y="9"/>
                </a:moveTo>
                <a:cubicBezTo>
                  <a:pt x="24" y="9"/>
                  <a:pt x="24" y="9"/>
                  <a:pt x="24" y="9"/>
                </a:cubicBezTo>
                <a:cubicBezTo>
                  <a:pt x="24" y="9"/>
                  <a:pt x="24" y="9"/>
                  <a:pt x="24" y="9"/>
                </a:cubicBezTo>
                <a:close/>
                <a:moveTo>
                  <a:pt x="18" y="9"/>
                </a:move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lose/>
                <a:moveTo>
                  <a:pt x="18" y="9"/>
                </a:move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lose/>
                <a:moveTo>
                  <a:pt x="20" y="9"/>
                </a:moveTo>
                <a:cubicBezTo>
                  <a:pt x="20" y="9"/>
                  <a:pt x="21" y="9"/>
                  <a:pt x="20" y="10"/>
                </a:cubicBezTo>
                <a:cubicBezTo>
                  <a:pt x="20" y="9"/>
                  <a:pt x="20" y="9"/>
                  <a:pt x="20" y="9"/>
                </a:cubicBezTo>
                <a:close/>
                <a:moveTo>
                  <a:pt x="8" y="9"/>
                </a:moveTo>
                <a:cubicBezTo>
                  <a:pt x="6" y="10"/>
                  <a:pt x="8" y="8"/>
                  <a:pt x="8" y="9"/>
                </a:cubicBezTo>
                <a:cubicBezTo>
                  <a:pt x="8" y="9"/>
                  <a:pt x="8" y="9"/>
                  <a:pt x="8" y="9"/>
                </a:cubicBezTo>
                <a:close/>
                <a:moveTo>
                  <a:pt x="8" y="9"/>
                </a:moveTo>
                <a:cubicBezTo>
                  <a:pt x="8" y="9"/>
                  <a:pt x="8" y="9"/>
                  <a:pt x="8" y="9"/>
                </a:cubicBezTo>
                <a:cubicBezTo>
                  <a:pt x="8" y="9"/>
                  <a:pt x="8" y="9"/>
                  <a:pt x="8" y="9"/>
                </a:cubicBezTo>
                <a:close/>
                <a:moveTo>
                  <a:pt x="7" y="9"/>
                </a:moveTo>
                <a:cubicBezTo>
                  <a:pt x="7" y="9"/>
                  <a:pt x="7" y="9"/>
                  <a:pt x="7" y="9"/>
                </a:cubicBezTo>
                <a:cubicBezTo>
                  <a:pt x="7" y="9"/>
                  <a:pt x="7" y="9"/>
                  <a:pt x="7" y="9"/>
                </a:cubicBezTo>
                <a:close/>
                <a:moveTo>
                  <a:pt x="11" y="9"/>
                </a:moveTo>
                <a:cubicBezTo>
                  <a:pt x="11" y="9"/>
                  <a:pt x="11" y="9"/>
                  <a:pt x="11" y="10"/>
                </a:cubicBezTo>
                <a:cubicBezTo>
                  <a:pt x="11" y="10"/>
                  <a:pt x="11" y="9"/>
                  <a:pt x="11" y="9"/>
                </a:cubicBezTo>
                <a:close/>
                <a:moveTo>
                  <a:pt x="10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10"/>
                  <a:pt x="10" y="10"/>
                  <a:pt x="10" y="10"/>
                </a:cubicBezTo>
                <a:close/>
                <a:moveTo>
                  <a:pt x="9" y="10"/>
                </a:moveTo>
                <a:cubicBezTo>
                  <a:pt x="9" y="10"/>
                  <a:pt x="9" y="10"/>
                  <a:pt x="9" y="10"/>
                </a:cubicBezTo>
                <a:cubicBezTo>
                  <a:pt x="9" y="10"/>
                  <a:pt x="9" y="10"/>
                  <a:pt x="9" y="10"/>
                </a:cubicBezTo>
                <a:close/>
                <a:moveTo>
                  <a:pt x="11" y="10"/>
                </a:moveTo>
                <a:cubicBezTo>
                  <a:pt x="10" y="10"/>
                  <a:pt x="11" y="9"/>
                  <a:pt x="11" y="10"/>
                </a:cubicBezTo>
                <a:close/>
                <a:moveTo>
                  <a:pt x="15" y="10"/>
                </a:moveTo>
                <a:cubicBezTo>
                  <a:pt x="15" y="11"/>
                  <a:pt x="15" y="10"/>
                  <a:pt x="15" y="10"/>
                </a:cubicBezTo>
                <a:cubicBezTo>
                  <a:pt x="15" y="10"/>
                  <a:pt x="15" y="10"/>
                  <a:pt x="15" y="10"/>
                </a:cubicBezTo>
                <a:close/>
                <a:moveTo>
                  <a:pt x="15" y="11"/>
                </a:moveTo>
                <a:cubicBezTo>
                  <a:pt x="15" y="11"/>
                  <a:pt x="15" y="11"/>
                  <a:pt x="15" y="11"/>
                </a:cubicBezTo>
                <a:cubicBezTo>
                  <a:pt x="14" y="11"/>
                  <a:pt x="15" y="11"/>
                  <a:pt x="15" y="11"/>
                </a:cubicBezTo>
                <a:close/>
                <a:moveTo>
                  <a:pt x="15" y="11"/>
                </a:moveTo>
                <a:cubicBezTo>
                  <a:pt x="14" y="12"/>
                  <a:pt x="14" y="12"/>
                  <a:pt x="14" y="11"/>
                </a:cubicBezTo>
                <a:cubicBezTo>
                  <a:pt x="14" y="11"/>
                  <a:pt x="15" y="11"/>
                  <a:pt x="15" y="11"/>
                </a:cubicBezTo>
                <a:close/>
                <a:moveTo>
                  <a:pt x="19" y="11"/>
                </a:moveTo>
                <a:cubicBezTo>
                  <a:pt x="18" y="12"/>
                  <a:pt x="18" y="11"/>
                  <a:pt x="19" y="11"/>
                </a:cubicBezTo>
                <a:cubicBezTo>
                  <a:pt x="19" y="11"/>
                  <a:pt x="19" y="11"/>
                  <a:pt x="19" y="11"/>
                </a:cubicBezTo>
                <a:close/>
                <a:moveTo>
                  <a:pt x="13" y="11"/>
                </a:moveTo>
                <a:cubicBezTo>
                  <a:pt x="13" y="11"/>
                  <a:pt x="13" y="11"/>
                  <a:pt x="13" y="11"/>
                </a:cubicBezTo>
                <a:cubicBezTo>
                  <a:pt x="13" y="11"/>
                  <a:pt x="13" y="11"/>
                  <a:pt x="13" y="11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11" y="12"/>
                </a:moveTo>
                <a:cubicBezTo>
                  <a:pt x="10" y="13"/>
                  <a:pt x="11" y="12"/>
                  <a:pt x="11" y="12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8" y="12"/>
                </a:moveTo>
                <a:cubicBezTo>
                  <a:pt x="8" y="12"/>
                  <a:pt x="8" y="12"/>
                  <a:pt x="9" y="12"/>
                </a:cubicBezTo>
                <a:cubicBezTo>
                  <a:pt x="9" y="12"/>
                  <a:pt x="9" y="12"/>
                  <a:pt x="8" y="12"/>
                </a:cubicBezTo>
                <a:close/>
                <a:moveTo>
                  <a:pt x="12" y="12"/>
                </a:moveTo>
                <a:cubicBezTo>
                  <a:pt x="11" y="12"/>
                  <a:pt x="12" y="12"/>
                  <a:pt x="12" y="12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10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10"/>
                  <a:pt x="10" y="10"/>
                  <a:pt x="10" y="10"/>
                </a:cubicBezTo>
                <a:close/>
                <a:moveTo>
                  <a:pt x="10" y="10"/>
                </a:moveTo>
                <a:cubicBezTo>
                  <a:pt x="10" y="11"/>
                  <a:pt x="10" y="11"/>
                  <a:pt x="10" y="11"/>
                </a:cubicBezTo>
                <a:cubicBezTo>
                  <a:pt x="10" y="11"/>
                  <a:pt x="10" y="10"/>
                  <a:pt x="10" y="10"/>
                </a:cubicBezTo>
                <a:close/>
                <a:moveTo>
                  <a:pt x="10" y="10"/>
                </a:moveTo>
                <a:cubicBezTo>
                  <a:pt x="10" y="11"/>
                  <a:pt x="10" y="11"/>
                  <a:pt x="10" y="11"/>
                </a:cubicBezTo>
                <a:cubicBezTo>
                  <a:pt x="9" y="11"/>
                  <a:pt x="10" y="10"/>
                  <a:pt x="10" y="10"/>
                </a:cubicBezTo>
                <a:close/>
                <a:moveTo>
                  <a:pt x="4" y="10"/>
                </a:moveTo>
                <a:cubicBezTo>
                  <a:pt x="4" y="10"/>
                  <a:pt x="4" y="10"/>
                  <a:pt x="4" y="10"/>
                </a:cubicBezTo>
                <a:cubicBezTo>
                  <a:pt x="4" y="10"/>
                  <a:pt x="4" y="10"/>
                  <a:pt x="4" y="10"/>
                </a:cubicBezTo>
                <a:close/>
                <a:moveTo>
                  <a:pt x="6" y="10"/>
                </a:moveTo>
                <a:cubicBezTo>
                  <a:pt x="6" y="10"/>
                  <a:pt x="6" y="10"/>
                  <a:pt x="6" y="10"/>
                </a:cubicBezTo>
                <a:cubicBezTo>
                  <a:pt x="6" y="10"/>
                  <a:pt x="6" y="10"/>
                  <a:pt x="6" y="10"/>
                </a:cubicBezTo>
                <a:close/>
                <a:moveTo>
                  <a:pt x="2" y="10"/>
                </a:moveTo>
                <a:cubicBezTo>
                  <a:pt x="2" y="10"/>
                  <a:pt x="3" y="10"/>
                  <a:pt x="2" y="10"/>
                </a:cubicBezTo>
                <a:close/>
                <a:moveTo>
                  <a:pt x="4" y="10"/>
                </a:moveTo>
                <a:cubicBezTo>
                  <a:pt x="5" y="9"/>
                  <a:pt x="5" y="9"/>
                  <a:pt x="5" y="9"/>
                </a:cubicBezTo>
                <a:cubicBezTo>
                  <a:pt x="5" y="10"/>
                  <a:pt x="5" y="10"/>
                  <a:pt x="4" y="10"/>
                </a:cubicBezTo>
                <a:cubicBezTo>
                  <a:pt x="5" y="9"/>
                  <a:pt x="5" y="10"/>
                  <a:pt x="4" y="10"/>
                </a:cubicBezTo>
                <a:close/>
                <a:moveTo>
                  <a:pt x="4" y="9"/>
                </a:moveTo>
                <a:cubicBezTo>
                  <a:pt x="4" y="9"/>
                  <a:pt x="4" y="9"/>
                  <a:pt x="4" y="9"/>
                </a:cubicBezTo>
                <a:cubicBezTo>
                  <a:pt x="4" y="9"/>
                  <a:pt x="4" y="9"/>
                  <a:pt x="4" y="9"/>
                </a:cubicBezTo>
                <a:close/>
                <a:moveTo>
                  <a:pt x="3" y="10"/>
                </a:moveTo>
                <a:cubicBezTo>
                  <a:pt x="3" y="10"/>
                  <a:pt x="3" y="10"/>
                  <a:pt x="3" y="10"/>
                </a:cubicBezTo>
                <a:cubicBezTo>
                  <a:pt x="3" y="10"/>
                  <a:pt x="3" y="10"/>
                  <a:pt x="3" y="10"/>
                </a:cubicBezTo>
                <a:close/>
                <a:moveTo>
                  <a:pt x="4" y="9"/>
                </a:moveTo>
                <a:cubicBezTo>
                  <a:pt x="4" y="9"/>
                  <a:pt x="4" y="10"/>
                  <a:pt x="4" y="10"/>
                </a:cubicBezTo>
                <a:cubicBezTo>
                  <a:pt x="4" y="10"/>
                  <a:pt x="4" y="9"/>
                  <a:pt x="4" y="9"/>
                </a:cubicBezTo>
                <a:close/>
                <a:moveTo>
                  <a:pt x="4" y="9"/>
                </a:moveTo>
                <a:cubicBezTo>
                  <a:pt x="4" y="9"/>
                  <a:pt x="4" y="10"/>
                  <a:pt x="3" y="9"/>
                </a:cubicBezTo>
                <a:cubicBezTo>
                  <a:pt x="3" y="9"/>
                  <a:pt x="4" y="9"/>
                  <a:pt x="4" y="9"/>
                </a:cubicBezTo>
                <a:close/>
                <a:moveTo>
                  <a:pt x="4" y="9"/>
                </a:moveTo>
                <a:cubicBezTo>
                  <a:pt x="4" y="9"/>
                  <a:pt x="4" y="9"/>
                  <a:pt x="4" y="9"/>
                </a:cubicBezTo>
                <a:cubicBezTo>
                  <a:pt x="4" y="9"/>
                  <a:pt x="4" y="9"/>
                  <a:pt x="4" y="9"/>
                </a:cubicBezTo>
                <a:close/>
                <a:moveTo>
                  <a:pt x="6" y="9"/>
                </a:moveTo>
                <a:cubicBezTo>
                  <a:pt x="5" y="9"/>
                  <a:pt x="10" y="9"/>
                  <a:pt x="6" y="9"/>
                </a:cubicBezTo>
                <a:cubicBezTo>
                  <a:pt x="6" y="9"/>
                  <a:pt x="6" y="9"/>
                  <a:pt x="6" y="9"/>
                </a:cubicBezTo>
                <a:close/>
                <a:moveTo>
                  <a:pt x="3" y="9"/>
                </a:moveTo>
                <a:cubicBezTo>
                  <a:pt x="3" y="9"/>
                  <a:pt x="3" y="9"/>
                  <a:pt x="3" y="9"/>
                </a:cubicBezTo>
                <a:cubicBezTo>
                  <a:pt x="3" y="9"/>
                  <a:pt x="3" y="9"/>
                  <a:pt x="3" y="9"/>
                </a:cubicBezTo>
                <a:close/>
                <a:moveTo>
                  <a:pt x="5" y="9"/>
                </a:moveTo>
                <a:cubicBezTo>
                  <a:pt x="5" y="9"/>
                  <a:pt x="5" y="9"/>
                  <a:pt x="5" y="9"/>
                </a:cubicBezTo>
                <a:cubicBezTo>
                  <a:pt x="5" y="9"/>
                  <a:pt x="5" y="9"/>
                  <a:pt x="5" y="9"/>
                </a:cubicBezTo>
                <a:close/>
                <a:moveTo>
                  <a:pt x="4" y="8"/>
                </a:moveTo>
                <a:cubicBezTo>
                  <a:pt x="4" y="8"/>
                  <a:pt x="4" y="9"/>
                  <a:pt x="4" y="8"/>
                </a:cubicBezTo>
                <a:cubicBezTo>
                  <a:pt x="4" y="8"/>
                  <a:pt x="4" y="8"/>
                  <a:pt x="4" y="8"/>
                </a:cubicBezTo>
                <a:close/>
                <a:moveTo>
                  <a:pt x="6" y="8"/>
                </a:moveTo>
                <a:cubicBezTo>
                  <a:pt x="6" y="8"/>
                  <a:pt x="6" y="8"/>
                  <a:pt x="7" y="8"/>
                </a:cubicBezTo>
                <a:cubicBezTo>
                  <a:pt x="7" y="8"/>
                  <a:pt x="6" y="9"/>
                  <a:pt x="6" y="8"/>
                </a:cubicBezTo>
                <a:close/>
                <a:moveTo>
                  <a:pt x="3" y="8"/>
                </a:moveTo>
                <a:cubicBezTo>
                  <a:pt x="3" y="8"/>
                  <a:pt x="3" y="8"/>
                  <a:pt x="3" y="8"/>
                </a:cubicBezTo>
                <a:cubicBezTo>
                  <a:pt x="3" y="8"/>
                  <a:pt x="3" y="8"/>
                  <a:pt x="3" y="8"/>
                </a:cubicBezTo>
                <a:close/>
                <a:moveTo>
                  <a:pt x="4" y="8"/>
                </a:moveTo>
                <a:cubicBezTo>
                  <a:pt x="4" y="8"/>
                  <a:pt x="4" y="8"/>
                  <a:pt x="3" y="8"/>
                </a:cubicBezTo>
                <a:cubicBezTo>
                  <a:pt x="3" y="8"/>
                  <a:pt x="4" y="8"/>
                  <a:pt x="4" y="8"/>
                </a:cubicBezTo>
                <a:close/>
                <a:moveTo>
                  <a:pt x="6" y="8"/>
                </a:moveTo>
                <a:cubicBezTo>
                  <a:pt x="5" y="8"/>
                  <a:pt x="6" y="9"/>
                  <a:pt x="6" y="8"/>
                </a:cubicBezTo>
                <a:close/>
                <a:moveTo>
                  <a:pt x="6" y="8"/>
                </a:moveTo>
                <a:cubicBezTo>
                  <a:pt x="7" y="8"/>
                  <a:pt x="6" y="8"/>
                  <a:pt x="6" y="8"/>
                </a:cubicBezTo>
                <a:close/>
                <a:moveTo>
                  <a:pt x="3" y="8"/>
                </a:moveTo>
                <a:cubicBezTo>
                  <a:pt x="3" y="8"/>
                  <a:pt x="3" y="8"/>
                  <a:pt x="3" y="8"/>
                </a:cubicBezTo>
                <a:cubicBezTo>
                  <a:pt x="4" y="8"/>
                  <a:pt x="4" y="8"/>
                  <a:pt x="3" y="8"/>
                </a:cubicBezTo>
                <a:close/>
                <a:moveTo>
                  <a:pt x="4" y="7"/>
                </a:moveTo>
                <a:cubicBezTo>
                  <a:pt x="4" y="8"/>
                  <a:pt x="3" y="7"/>
                  <a:pt x="4" y="7"/>
                </a:cubicBezTo>
                <a:cubicBezTo>
                  <a:pt x="4" y="7"/>
                  <a:pt x="4" y="7"/>
                  <a:pt x="4" y="7"/>
                </a:cubicBezTo>
                <a:close/>
                <a:moveTo>
                  <a:pt x="4" y="8"/>
                </a:moveTo>
                <a:cubicBezTo>
                  <a:pt x="4" y="8"/>
                  <a:pt x="4" y="7"/>
                  <a:pt x="4" y="7"/>
                </a:cubicBezTo>
                <a:cubicBezTo>
                  <a:pt x="4" y="8"/>
                  <a:pt x="4" y="8"/>
                  <a:pt x="4" y="8"/>
                </a:cubicBezTo>
                <a:close/>
                <a:moveTo>
                  <a:pt x="7" y="7"/>
                </a:moveTo>
                <a:cubicBezTo>
                  <a:pt x="7" y="7"/>
                  <a:pt x="7" y="8"/>
                  <a:pt x="7" y="8"/>
                </a:cubicBezTo>
                <a:cubicBezTo>
                  <a:pt x="7" y="8"/>
                  <a:pt x="7" y="7"/>
                  <a:pt x="7" y="7"/>
                </a:cubicBezTo>
                <a:close/>
                <a:moveTo>
                  <a:pt x="8" y="8"/>
                </a:moveTo>
                <a:cubicBezTo>
                  <a:pt x="3" y="8"/>
                  <a:pt x="11" y="7"/>
                  <a:pt x="8" y="8"/>
                </a:cubicBezTo>
                <a:cubicBezTo>
                  <a:pt x="8" y="8"/>
                  <a:pt x="8" y="8"/>
                  <a:pt x="8" y="8"/>
                </a:cubicBezTo>
                <a:close/>
                <a:moveTo>
                  <a:pt x="10" y="8"/>
                </a:moveTo>
                <a:cubicBezTo>
                  <a:pt x="10" y="8"/>
                  <a:pt x="9" y="8"/>
                  <a:pt x="9" y="8"/>
                </a:cubicBezTo>
                <a:cubicBezTo>
                  <a:pt x="9" y="8"/>
                  <a:pt x="9" y="8"/>
                  <a:pt x="10" y="8"/>
                </a:cubicBezTo>
                <a:close/>
                <a:moveTo>
                  <a:pt x="10" y="8"/>
                </a:moveTo>
                <a:cubicBezTo>
                  <a:pt x="10" y="8"/>
                  <a:pt x="10" y="8"/>
                  <a:pt x="10" y="8"/>
                </a:cubicBezTo>
                <a:cubicBezTo>
                  <a:pt x="10" y="8"/>
                  <a:pt x="10" y="8"/>
                  <a:pt x="10" y="8"/>
                </a:cubicBezTo>
                <a:close/>
                <a:moveTo>
                  <a:pt x="12" y="8"/>
                </a:move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lose/>
                <a:moveTo>
                  <a:pt x="11" y="8"/>
                </a:moveTo>
                <a:cubicBezTo>
                  <a:pt x="12" y="9"/>
                  <a:pt x="11" y="8"/>
                  <a:pt x="11" y="8"/>
                </a:cubicBezTo>
                <a:cubicBezTo>
                  <a:pt x="11" y="9"/>
                  <a:pt x="11" y="8"/>
                  <a:pt x="11" y="8"/>
                </a:cubicBezTo>
                <a:close/>
                <a:moveTo>
                  <a:pt x="14" y="9"/>
                </a:moveTo>
                <a:cubicBezTo>
                  <a:pt x="14" y="9"/>
                  <a:pt x="11" y="11"/>
                  <a:pt x="14" y="9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7" y="9"/>
                </a:moveTo>
                <a:cubicBezTo>
                  <a:pt x="17" y="9"/>
                  <a:pt x="17" y="9"/>
                  <a:pt x="17" y="9"/>
                </a:cubicBezTo>
                <a:cubicBezTo>
                  <a:pt x="17" y="9"/>
                  <a:pt x="17" y="9"/>
                  <a:pt x="17" y="9"/>
                </a:cubicBezTo>
                <a:close/>
                <a:moveTo>
                  <a:pt x="18" y="8"/>
                </a:moveTo>
                <a:cubicBezTo>
                  <a:pt x="18" y="8"/>
                  <a:pt x="19" y="10"/>
                  <a:pt x="18" y="8"/>
                </a:cubicBezTo>
                <a:cubicBezTo>
                  <a:pt x="19" y="8"/>
                  <a:pt x="18" y="9"/>
                  <a:pt x="18" y="8"/>
                </a:cubicBezTo>
                <a:close/>
                <a:moveTo>
                  <a:pt x="19" y="8"/>
                </a:moveTo>
                <a:cubicBezTo>
                  <a:pt x="19" y="8"/>
                  <a:pt x="19" y="8"/>
                  <a:pt x="19" y="8"/>
                </a:cubicBezTo>
                <a:cubicBezTo>
                  <a:pt x="19" y="8"/>
                  <a:pt x="19" y="8"/>
                  <a:pt x="19" y="8"/>
                </a:cubicBezTo>
                <a:close/>
                <a:moveTo>
                  <a:pt x="18" y="8"/>
                </a:moveTo>
                <a:cubicBezTo>
                  <a:pt x="18" y="8"/>
                  <a:pt x="18" y="8"/>
                  <a:pt x="18" y="8"/>
                </a:cubicBezTo>
                <a:cubicBezTo>
                  <a:pt x="18" y="8"/>
                  <a:pt x="18" y="8"/>
                  <a:pt x="18" y="8"/>
                </a:cubicBezTo>
                <a:close/>
                <a:moveTo>
                  <a:pt x="17" y="9"/>
                </a:moveTo>
                <a:cubicBezTo>
                  <a:pt x="17" y="8"/>
                  <a:pt x="17" y="8"/>
                  <a:pt x="17" y="8"/>
                </a:cubicBezTo>
                <a:cubicBezTo>
                  <a:pt x="17" y="8"/>
                  <a:pt x="17" y="9"/>
                  <a:pt x="17" y="9"/>
                </a:cubicBezTo>
                <a:close/>
                <a:moveTo>
                  <a:pt x="15" y="8"/>
                </a:moveTo>
                <a:cubicBezTo>
                  <a:pt x="15" y="8"/>
                  <a:pt x="15" y="8"/>
                  <a:pt x="15" y="8"/>
                </a:cubicBezTo>
                <a:cubicBezTo>
                  <a:pt x="15" y="8"/>
                  <a:pt x="15" y="8"/>
                  <a:pt x="15" y="8"/>
                </a:cubicBezTo>
                <a:close/>
                <a:moveTo>
                  <a:pt x="16" y="7"/>
                </a:move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lose/>
                <a:moveTo>
                  <a:pt x="16" y="7"/>
                </a:moveTo>
                <a:cubicBezTo>
                  <a:pt x="16" y="7"/>
                  <a:pt x="15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lose/>
                <a:moveTo>
                  <a:pt x="20" y="7"/>
                </a:moveTo>
                <a:cubicBezTo>
                  <a:pt x="20" y="7"/>
                  <a:pt x="20" y="7"/>
                  <a:pt x="20" y="7"/>
                </a:cubicBezTo>
                <a:cubicBezTo>
                  <a:pt x="20" y="7"/>
                  <a:pt x="20" y="7"/>
                  <a:pt x="20" y="7"/>
                </a:cubicBezTo>
                <a:close/>
                <a:moveTo>
                  <a:pt x="19" y="7"/>
                </a:moveTo>
                <a:cubicBezTo>
                  <a:pt x="19" y="7"/>
                  <a:pt x="19" y="7"/>
                  <a:pt x="19" y="7"/>
                </a:cubicBezTo>
                <a:cubicBezTo>
                  <a:pt x="19" y="7"/>
                  <a:pt x="19" y="7"/>
                  <a:pt x="19" y="7"/>
                </a:cubicBezTo>
                <a:close/>
                <a:moveTo>
                  <a:pt x="22" y="7"/>
                </a:moveTo>
                <a:cubicBezTo>
                  <a:pt x="22" y="7"/>
                  <a:pt x="22" y="7"/>
                  <a:pt x="22" y="7"/>
                </a:cubicBezTo>
                <a:cubicBezTo>
                  <a:pt x="22" y="7"/>
                  <a:pt x="22" y="7"/>
                  <a:pt x="22" y="7"/>
                </a:cubicBezTo>
                <a:close/>
                <a:moveTo>
                  <a:pt x="21" y="7"/>
                </a:moveTo>
                <a:cubicBezTo>
                  <a:pt x="21" y="7"/>
                  <a:pt x="21" y="7"/>
                  <a:pt x="21" y="7"/>
                </a:cubicBezTo>
                <a:cubicBezTo>
                  <a:pt x="21" y="7"/>
                  <a:pt x="21" y="7"/>
                  <a:pt x="21" y="7"/>
                </a:cubicBezTo>
                <a:close/>
                <a:moveTo>
                  <a:pt x="22" y="7"/>
                </a:moveTo>
                <a:cubicBezTo>
                  <a:pt x="22" y="7"/>
                  <a:pt x="22" y="7"/>
                  <a:pt x="22" y="7"/>
                </a:cubicBezTo>
                <a:cubicBezTo>
                  <a:pt x="22" y="7"/>
                  <a:pt x="22" y="8"/>
                  <a:pt x="22" y="7"/>
                </a:cubicBezTo>
                <a:close/>
                <a:moveTo>
                  <a:pt x="17" y="8"/>
                </a:moveTo>
                <a:cubicBezTo>
                  <a:pt x="17" y="8"/>
                  <a:pt x="17" y="8"/>
                  <a:pt x="17" y="8"/>
                </a:cubicBezTo>
                <a:cubicBezTo>
                  <a:pt x="18" y="8"/>
                  <a:pt x="17" y="8"/>
                  <a:pt x="17" y="8"/>
                </a:cubicBezTo>
                <a:close/>
                <a:moveTo>
                  <a:pt x="17" y="8"/>
                </a:moveTo>
                <a:cubicBezTo>
                  <a:pt x="15" y="9"/>
                  <a:pt x="15" y="7"/>
                  <a:pt x="17" y="8"/>
                </a:cubicBezTo>
                <a:cubicBezTo>
                  <a:pt x="17" y="8"/>
                  <a:pt x="17" y="8"/>
                  <a:pt x="17" y="8"/>
                </a:cubicBezTo>
                <a:close/>
                <a:moveTo>
                  <a:pt x="16" y="8"/>
                </a:move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8"/>
                  <a:pt x="16" y="8"/>
                </a:cubicBezTo>
                <a:close/>
                <a:moveTo>
                  <a:pt x="21" y="8"/>
                </a:moveTo>
                <a:cubicBezTo>
                  <a:pt x="20" y="8"/>
                  <a:pt x="21" y="8"/>
                  <a:pt x="21" y="8"/>
                </a:cubicBezTo>
                <a:close/>
                <a:moveTo>
                  <a:pt x="24" y="8"/>
                </a:moveTo>
                <a:cubicBezTo>
                  <a:pt x="24" y="8"/>
                  <a:pt x="24" y="8"/>
                  <a:pt x="24" y="8"/>
                </a:cubicBezTo>
                <a:cubicBezTo>
                  <a:pt x="24" y="8"/>
                  <a:pt x="24" y="8"/>
                  <a:pt x="24" y="8"/>
                </a:cubicBezTo>
                <a:close/>
                <a:moveTo>
                  <a:pt x="21" y="8"/>
                </a:moveTo>
                <a:cubicBezTo>
                  <a:pt x="21" y="8"/>
                  <a:pt x="22" y="8"/>
                  <a:pt x="22" y="8"/>
                </a:cubicBezTo>
                <a:cubicBezTo>
                  <a:pt x="22" y="8"/>
                  <a:pt x="22" y="8"/>
                  <a:pt x="21" y="8"/>
                </a:cubicBezTo>
                <a:close/>
                <a:moveTo>
                  <a:pt x="26" y="8"/>
                </a:moveTo>
                <a:cubicBezTo>
                  <a:pt x="26" y="9"/>
                  <a:pt x="26" y="9"/>
                  <a:pt x="26" y="9"/>
                </a:cubicBezTo>
                <a:cubicBezTo>
                  <a:pt x="26" y="9"/>
                  <a:pt x="26" y="8"/>
                  <a:pt x="26" y="8"/>
                </a:cubicBezTo>
                <a:close/>
                <a:moveTo>
                  <a:pt x="29" y="10"/>
                </a:moveTo>
                <a:cubicBezTo>
                  <a:pt x="28" y="10"/>
                  <a:pt x="29" y="10"/>
                  <a:pt x="29" y="10"/>
                </a:cubicBezTo>
                <a:cubicBezTo>
                  <a:pt x="29" y="10"/>
                  <a:pt x="29" y="10"/>
                  <a:pt x="29" y="10"/>
                </a:cubicBezTo>
                <a:close/>
                <a:moveTo>
                  <a:pt x="28" y="10"/>
                </a:moveTo>
                <a:cubicBezTo>
                  <a:pt x="28" y="10"/>
                  <a:pt x="28" y="10"/>
                  <a:pt x="28" y="10"/>
                </a:cubicBezTo>
                <a:cubicBezTo>
                  <a:pt x="28" y="10"/>
                  <a:pt x="28" y="10"/>
                  <a:pt x="28" y="10"/>
                </a:cubicBezTo>
                <a:close/>
                <a:moveTo>
                  <a:pt x="28" y="10"/>
                </a:moveTo>
                <a:cubicBezTo>
                  <a:pt x="28" y="10"/>
                  <a:pt x="28" y="10"/>
                  <a:pt x="28" y="10"/>
                </a:cubicBezTo>
                <a:cubicBezTo>
                  <a:pt x="28" y="10"/>
                  <a:pt x="28" y="10"/>
                  <a:pt x="28" y="10"/>
                </a:cubicBezTo>
                <a:close/>
                <a:moveTo>
                  <a:pt x="27" y="10"/>
                </a:moveTo>
                <a:cubicBezTo>
                  <a:pt x="29" y="11"/>
                  <a:pt x="24" y="11"/>
                  <a:pt x="22" y="12"/>
                </a:cubicBezTo>
                <a:cubicBezTo>
                  <a:pt x="22" y="11"/>
                  <a:pt x="22" y="10"/>
                  <a:pt x="21" y="11"/>
                </a:cubicBezTo>
                <a:cubicBezTo>
                  <a:pt x="22" y="8"/>
                  <a:pt x="28" y="11"/>
                  <a:pt x="27" y="10"/>
                </a:cubicBezTo>
                <a:cubicBezTo>
                  <a:pt x="27" y="11"/>
                  <a:pt x="27" y="11"/>
                  <a:pt x="27" y="10"/>
                </a:cubicBezTo>
                <a:close/>
                <a:moveTo>
                  <a:pt x="24" y="12"/>
                </a:moveTo>
                <a:cubicBezTo>
                  <a:pt x="24" y="12"/>
                  <a:pt x="25" y="13"/>
                  <a:pt x="25" y="13"/>
                </a:cubicBezTo>
                <a:cubicBezTo>
                  <a:pt x="25" y="13"/>
                  <a:pt x="24" y="13"/>
                  <a:pt x="24" y="12"/>
                </a:cubicBezTo>
                <a:cubicBezTo>
                  <a:pt x="24" y="12"/>
                  <a:pt x="24" y="13"/>
                  <a:pt x="24" y="12"/>
                </a:cubicBezTo>
                <a:close/>
                <a:moveTo>
                  <a:pt x="24" y="13"/>
                </a:moveTo>
                <a:cubicBezTo>
                  <a:pt x="24" y="13"/>
                  <a:pt x="24" y="13"/>
                  <a:pt x="24" y="13"/>
                </a:cubicBezTo>
                <a:cubicBezTo>
                  <a:pt x="24" y="13"/>
                  <a:pt x="24" y="13"/>
                  <a:pt x="24" y="13"/>
                </a:cubicBezTo>
                <a:close/>
                <a:moveTo>
                  <a:pt x="35" y="15"/>
                </a:moveTo>
                <a:cubicBezTo>
                  <a:pt x="35" y="15"/>
                  <a:pt x="35" y="14"/>
                  <a:pt x="35" y="14"/>
                </a:cubicBezTo>
                <a:cubicBezTo>
                  <a:pt x="36" y="15"/>
                  <a:pt x="35" y="15"/>
                  <a:pt x="35" y="15"/>
                </a:cubicBezTo>
                <a:close/>
                <a:moveTo>
                  <a:pt x="36" y="15"/>
                </a:move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lose/>
                <a:moveTo>
                  <a:pt x="36" y="14"/>
                </a:moveTo>
                <a:cubicBezTo>
                  <a:pt x="39" y="12"/>
                  <a:pt x="37" y="16"/>
                  <a:pt x="36" y="14"/>
                </a:cubicBezTo>
                <a:cubicBezTo>
                  <a:pt x="37" y="13"/>
                  <a:pt x="36" y="13"/>
                  <a:pt x="36" y="14"/>
                </a:cubicBezTo>
                <a:close/>
                <a:moveTo>
                  <a:pt x="37" y="15"/>
                </a:moveTo>
                <a:cubicBezTo>
                  <a:pt x="37" y="15"/>
                  <a:pt x="37" y="15"/>
                  <a:pt x="38" y="15"/>
                </a:cubicBezTo>
                <a:cubicBezTo>
                  <a:pt x="38" y="15"/>
                  <a:pt x="37" y="15"/>
                  <a:pt x="37" y="15"/>
                </a:cubicBezTo>
                <a:close/>
                <a:moveTo>
                  <a:pt x="41" y="14"/>
                </a:moveTo>
                <a:cubicBezTo>
                  <a:pt x="41" y="14"/>
                  <a:pt x="41" y="15"/>
                  <a:pt x="40" y="14"/>
                </a:cubicBezTo>
                <a:cubicBezTo>
                  <a:pt x="40" y="14"/>
                  <a:pt x="41" y="14"/>
                  <a:pt x="41" y="14"/>
                </a:cubicBezTo>
                <a:close/>
                <a:moveTo>
                  <a:pt x="40" y="15"/>
                </a:moveTo>
                <a:cubicBezTo>
                  <a:pt x="39" y="15"/>
                  <a:pt x="40" y="14"/>
                  <a:pt x="40" y="15"/>
                </a:cubicBezTo>
                <a:close/>
                <a:moveTo>
                  <a:pt x="38" y="14"/>
                </a:moveTo>
                <a:cubicBezTo>
                  <a:pt x="37" y="15"/>
                  <a:pt x="39" y="14"/>
                  <a:pt x="38" y="14"/>
                </a:cubicBezTo>
                <a:cubicBezTo>
                  <a:pt x="38" y="14"/>
                  <a:pt x="38" y="14"/>
                  <a:pt x="38" y="14"/>
                </a:cubicBezTo>
                <a:close/>
                <a:moveTo>
                  <a:pt x="39" y="14"/>
                </a:moveTo>
                <a:cubicBezTo>
                  <a:pt x="39" y="14"/>
                  <a:pt x="39" y="14"/>
                  <a:pt x="39" y="14"/>
                </a:cubicBezTo>
                <a:cubicBezTo>
                  <a:pt x="39" y="14"/>
                  <a:pt x="39" y="14"/>
                  <a:pt x="39" y="14"/>
                </a:cubicBezTo>
                <a:close/>
                <a:moveTo>
                  <a:pt x="42" y="14"/>
                </a:moveTo>
                <a:cubicBezTo>
                  <a:pt x="42" y="14"/>
                  <a:pt x="42" y="14"/>
                  <a:pt x="42" y="14"/>
                </a:cubicBezTo>
                <a:cubicBezTo>
                  <a:pt x="42" y="14"/>
                  <a:pt x="42" y="14"/>
                  <a:pt x="42" y="14"/>
                </a:cubicBezTo>
                <a:close/>
                <a:moveTo>
                  <a:pt x="40" y="14"/>
                </a:moveTo>
                <a:cubicBezTo>
                  <a:pt x="40" y="14"/>
                  <a:pt x="40" y="14"/>
                  <a:pt x="40" y="14"/>
                </a:cubicBezTo>
                <a:cubicBezTo>
                  <a:pt x="40" y="14"/>
                  <a:pt x="40" y="14"/>
                  <a:pt x="40" y="14"/>
                </a:cubicBezTo>
                <a:close/>
                <a:moveTo>
                  <a:pt x="41" y="14"/>
                </a:moveTo>
                <a:cubicBezTo>
                  <a:pt x="41" y="14"/>
                  <a:pt x="41" y="14"/>
                  <a:pt x="41" y="14"/>
                </a:cubicBezTo>
                <a:cubicBezTo>
                  <a:pt x="41" y="14"/>
                  <a:pt x="41" y="14"/>
                  <a:pt x="41" y="14"/>
                </a:cubicBezTo>
                <a:close/>
                <a:moveTo>
                  <a:pt x="39" y="14"/>
                </a:moveTo>
                <a:cubicBezTo>
                  <a:pt x="38" y="13"/>
                  <a:pt x="38" y="13"/>
                  <a:pt x="39" y="14"/>
                </a:cubicBezTo>
                <a:cubicBezTo>
                  <a:pt x="39" y="13"/>
                  <a:pt x="39" y="14"/>
                  <a:pt x="39" y="14"/>
                </a:cubicBezTo>
                <a:close/>
                <a:moveTo>
                  <a:pt x="39" y="13"/>
                </a:moveTo>
                <a:cubicBezTo>
                  <a:pt x="39" y="13"/>
                  <a:pt x="39" y="13"/>
                  <a:pt x="39" y="13"/>
                </a:cubicBezTo>
                <a:cubicBezTo>
                  <a:pt x="39" y="13"/>
                  <a:pt x="39" y="13"/>
                  <a:pt x="39" y="13"/>
                </a:cubicBezTo>
                <a:close/>
                <a:moveTo>
                  <a:pt x="44" y="13"/>
                </a:moveTo>
                <a:cubicBezTo>
                  <a:pt x="44" y="13"/>
                  <a:pt x="44" y="13"/>
                  <a:pt x="44" y="13"/>
                </a:cubicBezTo>
                <a:cubicBezTo>
                  <a:pt x="44" y="13"/>
                  <a:pt x="43" y="13"/>
                  <a:pt x="44" y="13"/>
                </a:cubicBezTo>
                <a:close/>
                <a:moveTo>
                  <a:pt x="43" y="13"/>
                </a:moveTo>
                <a:cubicBezTo>
                  <a:pt x="43" y="13"/>
                  <a:pt x="43" y="13"/>
                  <a:pt x="43" y="13"/>
                </a:cubicBezTo>
                <a:cubicBezTo>
                  <a:pt x="43" y="13"/>
                  <a:pt x="43" y="13"/>
                  <a:pt x="43" y="13"/>
                </a:cubicBezTo>
                <a:close/>
                <a:moveTo>
                  <a:pt x="58" y="14"/>
                </a:moveTo>
                <a:cubicBezTo>
                  <a:pt x="58" y="13"/>
                  <a:pt x="59" y="14"/>
                  <a:pt x="58" y="14"/>
                </a:cubicBezTo>
                <a:cubicBezTo>
                  <a:pt x="58" y="14"/>
                  <a:pt x="59" y="14"/>
                  <a:pt x="58" y="14"/>
                </a:cubicBezTo>
                <a:close/>
                <a:moveTo>
                  <a:pt x="59" y="14"/>
                </a:moveTo>
                <a:cubicBezTo>
                  <a:pt x="59" y="14"/>
                  <a:pt x="59" y="14"/>
                  <a:pt x="59" y="14"/>
                </a:cubicBezTo>
                <a:cubicBezTo>
                  <a:pt x="59" y="14"/>
                  <a:pt x="59" y="14"/>
                  <a:pt x="59" y="14"/>
                </a:cubicBezTo>
                <a:close/>
                <a:moveTo>
                  <a:pt x="61" y="14"/>
                </a:moveTo>
                <a:cubicBezTo>
                  <a:pt x="61" y="14"/>
                  <a:pt x="62" y="14"/>
                  <a:pt x="61" y="14"/>
                </a:cubicBezTo>
                <a:cubicBezTo>
                  <a:pt x="61" y="14"/>
                  <a:pt x="61" y="14"/>
                  <a:pt x="61" y="14"/>
                </a:cubicBezTo>
                <a:cubicBezTo>
                  <a:pt x="61" y="14"/>
                  <a:pt x="61" y="13"/>
                  <a:pt x="61" y="14"/>
                </a:cubicBezTo>
                <a:close/>
                <a:moveTo>
                  <a:pt x="57" y="14"/>
                </a:moveTo>
                <a:cubicBezTo>
                  <a:pt x="57" y="14"/>
                  <a:pt x="57" y="14"/>
                  <a:pt x="57" y="14"/>
                </a:cubicBezTo>
                <a:cubicBezTo>
                  <a:pt x="57" y="14"/>
                  <a:pt x="57" y="14"/>
                  <a:pt x="57" y="14"/>
                </a:cubicBezTo>
                <a:close/>
                <a:moveTo>
                  <a:pt x="59" y="14"/>
                </a:moveTo>
                <a:cubicBezTo>
                  <a:pt x="59" y="14"/>
                  <a:pt x="59" y="14"/>
                  <a:pt x="59" y="14"/>
                </a:cubicBezTo>
                <a:cubicBezTo>
                  <a:pt x="59" y="14"/>
                  <a:pt x="59" y="14"/>
                  <a:pt x="59" y="14"/>
                </a:cubicBezTo>
                <a:close/>
                <a:moveTo>
                  <a:pt x="62" y="14"/>
                </a:moveTo>
                <a:cubicBezTo>
                  <a:pt x="62" y="14"/>
                  <a:pt x="62" y="15"/>
                  <a:pt x="62" y="15"/>
                </a:cubicBezTo>
                <a:cubicBezTo>
                  <a:pt x="62" y="15"/>
                  <a:pt x="62" y="14"/>
                  <a:pt x="62" y="14"/>
                </a:cubicBezTo>
                <a:cubicBezTo>
                  <a:pt x="62" y="14"/>
                  <a:pt x="62" y="14"/>
                  <a:pt x="62" y="14"/>
                </a:cubicBezTo>
                <a:close/>
                <a:moveTo>
                  <a:pt x="60" y="15"/>
                </a:moveTo>
                <a:cubicBezTo>
                  <a:pt x="60" y="15"/>
                  <a:pt x="60" y="15"/>
                  <a:pt x="60" y="15"/>
                </a:cubicBezTo>
                <a:cubicBezTo>
                  <a:pt x="60" y="15"/>
                  <a:pt x="60" y="15"/>
                  <a:pt x="60" y="15"/>
                </a:cubicBezTo>
                <a:close/>
                <a:moveTo>
                  <a:pt x="59" y="15"/>
                </a:moveTo>
                <a:cubicBezTo>
                  <a:pt x="59" y="15"/>
                  <a:pt x="59" y="15"/>
                  <a:pt x="59" y="15"/>
                </a:cubicBezTo>
                <a:cubicBezTo>
                  <a:pt x="59" y="15"/>
                  <a:pt x="59" y="15"/>
                  <a:pt x="59" y="15"/>
                </a:cubicBezTo>
                <a:close/>
                <a:moveTo>
                  <a:pt x="58" y="15"/>
                </a:moveTo>
                <a:cubicBezTo>
                  <a:pt x="58" y="15"/>
                  <a:pt x="58" y="15"/>
                  <a:pt x="58" y="15"/>
                </a:cubicBezTo>
                <a:cubicBezTo>
                  <a:pt x="58" y="15"/>
                  <a:pt x="58" y="15"/>
                  <a:pt x="58" y="15"/>
                </a:cubicBezTo>
                <a:close/>
                <a:moveTo>
                  <a:pt x="65" y="16"/>
                </a:moveTo>
                <a:cubicBezTo>
                  <a:pt x="65" y="16"/>
                  <a:pt x="65" y="15"/>
                  <a:pt x="65" y="16"/>
                </a:cubicBezTo>
                <a:cubicBezTo>
                  <a:pt x="65" y="16"/>
                  <a:pt x="65" y="16"/>
                  <a:pt x="65" y="16"/>
                </a:cubicBezTo>
                <a:close/>
                <a:moveTo>
                  <a:pt x="66" y="16"/>
                </a:moveTo>
                <a:cubicBezTo>
                  <a:pt x="66" y="15"/>
                  <a:pt x="67" y="15"/>
                  <a:pt x="67" y="15"/>
                </a:cubicBezTo>
                <a:cubicBezTo>
                  <a:pt x="67" y="15"/>
                  <a:pt x="67" y="16"/>
                  <a:pt x="66" y="16"/>
                </a:cubicBezTo>
                <a:close/>
                <a:moveTo>
                  <a:pt x="65" y="16"/>
                </a:moveTo>
                <a:cubicBezTo>
                  <a:pt x="64" y="16"/>
                  <a:pt x="64" y="15"/>
                  <a:pt x="65" y="15"/>
                </a:cubicBezTo>
                <a:cubicBezTo>
                  <a:pt x="65" y="15"/>
                  <a:pt x="65" y="16"/>
                  <a:pt x="65" y="16"/>
                </a:cubicBezTo>
                <a:close/>
                <a:moveTo>
                  <a:pt x="63" y="16"/>
                </a:moveTo>
                <a:cubicBezTo>
                  <a:pt x="63" y="16"/>
                  <a:pt x="63" y="16"/>
                  <a:pt x="63" y="16"/>
                </a:cubicBezTo>
                <a:cubicBezTo>
                  <a:pt x="63" y="16"/>
                  <a:pt x="63" y="16"/>
                  <a:pt x="63" y="16"/>
                </a:cubicBezTo>
                <a:close/>
                <a:moveTo>
                  <a:pt x="61" y="16"/>
                </a:moveTo>
                <a:cubicBezTo>
                  <a:pt x="61" y="16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1" y="16"/>
                </a:moveTo>
                <a:cubicBezTo>
                  <a:pt x="61" y="16"/>
                  <a:pt x="61" y="15"/>
                  <a:pt x="61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3" y="16"/>
                </a:moveTo>
                <a:cubicBezTo>
                  <a:pt x="63" y="16"/>
                  <a:pt x="63" y="16"/>
                  <a:pt x="62" y="16"/>
                </a:cubicBezTo>
                <a:cubicBezTo>
                  <a:pt x="62" y="16"/>
                  <a:pt x="63" y="15"/>
                  <a:pt x="63" y="16"/>
                </a:cubicBezTo>
                <a:close/>
                <a:moveTo>
                  <a:pt x="64" y="15"/>
                </a:moveTo>
                <a:cubicBezTo>
                  <a:pt x="64" y="15"/>
                  <a:pt x="64" y="16"/>
                  <a:pt x="64" y="16"/>
                </a:cubicBezTo>
                <a:cubicBezTo>
                  <a:pt x="64" y="15"/>
                  <a:pt x="64" y="15"/>
                  <a:pt x="64" y="15"/>
                </a:cubicBezTo>
                <a:close/>
                <a:moveTo>
                  <a:pt x="61" y="15"/>
                </a:moveTo>
                <a:cubicBezTo>
                  <a:pt x="61" y="15"/>
                  <a:pt x="61" y="15"/>
                  <a:pt x="61" y="15"/>
                </a:cubicBezTo>
                <a:cubicBezTo>
                  <a:pt x="61" y="15"/>
                  <a:pt x="61" y="15"/>
                  <a:pt x="61" y="15"/>
                </a:cubicBezTo>
                <a:close/>
                <a:moveTo>
                  <a:pt x="67" y="15"/>
                </a:moveTo>
                <a:cubicBezTo>
                  <a:pt x="71" y="18"/>
                  <a:pt x="67" y="15"/>
                  <a:pt x="67" y="15"/>
                </a:cubicBezTo>
                <a:cubicBezTo>
                  <a:pt x="67" y="15"/>
                  <a:pt x="67" y="15"/>
                  <a:pt x="67" y="15"/>
                </a:cubicBezTo>
                <a:close/>
                <a:moveTo>
                  <a:pt x="67" y="16"/>
                </a:moveTo>
                <a:cubicBezTo>
                  <a:pt x="67" y="16"/>
                  <a:pt x="67" y="16"/>
                  <a:pt x="68" y="16"/>
                </a:cubicBezTo>
                <a:cubicBezTo>
                  <a:pt x="68" y="16"/>
                  <a:pt x="67" y="16"/>
                  <a:pt x="67" y="16"/>
                </a:cubicBezTo>
                <a:close/>
                <a:moveTo>
                  <a:pt x="67" y="17"/>
                </a:moveTo>
                <a:cubicBezTo>
                  <a:pt x="67" y="16"/>
                  <a:pt x="67" y="17"/>
                  <a:pt x="67" y="17"/>
                </a:cubicBezTo>
                <a:cubicBezTo>
                  <a:pt x="67" y="17"/>
                  <a:pt x="67" y="17"/>
                  <a:pt x="67" y="17"/>
                </a:cubicBezTo>
                <a:close/>
                <a:moveTo>
                  <a:pt x="72" y="15"/>
                </a:moveTo>
                <a:cubicBezTo>
                  <a:pt x="72" y="16"/>
                  <a:pt x="72" y="16"/>
                  <a:pt x="71" y="16"/>
                </a:cubicBezTo>
                <a:cubicBezTo>
                  <a:pt x="71" y="16"/>
                  <a:pt x="71" y="15"/>
                  <a:pt x="72" y="15"/>
                </a:cubicBezTo>
                <a:close/>
                <a:moveTo>
                  <a:pt x="71" y="15"/>
                </a:moveTo>
                <a:cubicBezTo>
                  <a:pt x="71" y="15"/>
                  <a:pt x="71" y="16"/>
                  <a:pt x="71" y="16"/>
                </a:cubicBezTo>
                <a:cubicBezTo>
                  <a:pt x="71" y="15"/>
                  <a:pt x="71" y="15"/>
                  <a:pt x="71" y="15"/>
                </a:cubicBezTo>
                <a:close/>
                <a:moveTo>
                  <a:pt x="72" y="16"/>
                </a:moveTo>
                <a:cubicBezTo>
                  <a:pt x="72" y="16"/>
                  <a:pt x="71" y="16"/>
                  <a:pt x="72" y="16"/>
                </a:cubicBezTo>
                <a:close/>
                <a:moveTo>
                  <a:pt x="70" y="16"/>
                </a:moveTo>
                <a:cubicBezTo>
                  <a:pt x="71" y="15"/>
                  <a:pt x="70" y="16"/>
                  <a:pt x="71" y="15"/>
                </a:cubicBezTo>
                <a:cubicBezTo>
                  <a:pt x="71" y="15"/>
                  <a:pt x="71" y="16"/>
                  <a:pt x="70" y="16"/>
                </a:cubicBezTo>
                <a:cubicBezTo>
                  <a:pt x="71" y="15"/>
                  <a:pt x="71" y="16"/>
                  <a:pt x="70" y="16"/>
                </a:cubicBezTo>
                <a:close/>
                <a:moveTo>
                  <a:pt x="71" y="14"/>
                </a:moveTo>
                <a:cubicBezTo>
                  <a:pt x="70" y="14"/>
                  <a:pt x="70" y="15"/>
                  <a:pt x="70" y="14"/>
                </a:cubicBezTo>
                <a:cubicBezTo>
                  <a:pt x="70" y="14"/>
                  <a:pt x="70" y="14"/>
                  <a:pt x="71" y="14"/>
                </a:cubicBezTo>
                <a:cubicBezTo>
                  <a:pt x="70" y="14"/>
                  <a:pt x="70" y="14"/>
                  <a:pt x="71" y="14"/>
                </a:cubicBezTo>
                <a:close/>
                <a:moveTo>
                  <a:pt x="70" y="14"/>
                </a:moveTo>
                <a:cubicBezTo>
                  <a:pt x="70" y="14"/>
                  <a:pt x="66" y="14"/>
                  <a:pt x="70" y="13"/>
                </a:cubicBezTo>
                <a:cubicBezTo>
                  <a:pt x="70" y="13"/>
                  <a:pt x="70" y="13"/>
                  <a:pt x="70" y="14"/>
                </a:cubicBezTo>
                <a:cubicBezTo>
                  <a:pt x="70" y="14"/>
                  <a:pt x="69" y="13"/>
                  <a:pt x="70" y="14"/>
                </a:cubicBezTo>
                <a:close/>
                <a:moveTo>
                  <a:pt x="66" y="13"/>
                </a:moveTo>
                <a:cubicBezTo>
                  <a:pt x="66" y="13"/>
                  <a:pt x="66" y="12"/>
                  <a:pt x="66" y="12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67" y="12"/>
                </a:moveTo>
                <a:cubicBezTo>
                  <a:pt x="67" y="13"/>
                  <a:pt x="67" y="13"/>
                  <a:pt x="67" y="13"/>
                </a:cubicBezTo>
                <a:cubicBezTo>
                  <a:pt x="67" y="13"/>
                  <a:pt x="67" y="12"/>
                  <a:pt x="67" y="12"/>
                </a:cubicBezTo>
                <a:close/>
                <a:moveTo>
                  <a:pt x="58" y="13"/>
                </a:moveTo>
                <a:cubicBezTo>
                  <a:pt x="58" y="13"/>
                  <a:pt x="57" y="13"/>
                  <a:pt x="57" y="12"/>
                </a:cubicBezTo>
                <a:cubicBezTo>
                  <a:pt x="57" y="12"/>
                  <a:pt x="58" y="12"/>
                  <a:pt x="58" y="13"/>
                </a:cubicBezTo>
                <a:cubicBezTo>
                  <a:pt x="58" y="13"/>
                  <a:pt x="58" y="12"/>
                  <a:pt x="58" y="13"/>
                </a:cubicBezTo>
                <a:close/>
                <a:moveTo>
                  <a:pt x="63" y="12"/>
                </a:moveTo>
                <a:cubicBezTo>
                  <a:pt x="63" y="12"/>
                  <a:pt x="63" y="13"/>
                  <a:pt x="63" y="12"/>
                </a:cubicBezTo>
                <a:cubicBezTo>
                  <a:pt x="63" y="12"/>
                  <a:pt x="63" y="12"/>
                  <a:pt x="63" y="12"/>
                </a:cubicBezTo>
                <a:close/>
                <a:moveTo>
                  <a:pt x="59" y="12"/>
                </a:moveTo>
                <a:cubicBezTo>
                  <a:pt x="59" y="12"/>
                  <a:pt x="59" y="12"/>
                  <a:pt x="60" y="12"/>
                </a:cubicBezTo>
                <a:cubicBezTo>
                  <a:pt x="60" y="12"/>
                  <a:pt x="59" y="12"/>
                  <a:pt x="59" y="12"/>
                </a:cubicBezTo>
                <a:close/>
                <a:moveTo>
                  <a:pt x="63" y="11"/>
                </a:moveTo>
                <a:cubicBezTo>
                  <a:pt x="63" y="11"/>
                  <a:pt x="64" y="11"/>
                  <a:pt x="64" y="12"/>
                </a:cubicBezTo>
                <a:cubicBezTo>
                  <a:pt x="63" y="12"/>
                  <a:pt x="63" y="11"/>
                  <a:pt x="63" y="11"/>
                </a:cubicBezTo>
                <a:close/>
                <a:moveTo>
                  <a:pt x="58" y="11"/>
                </a:moveTo>
                <a:cubicBezTo>
                  <a:pt x="59" y="11"/>
                  <a:pt x="58" y="12"/>
                  <a:pt x="58" y="12"/>
                </a:cubicBezTo>
                <a:cubicBezTo>
                  <a:pt x="58" y="12"/>
                  <a:pt x="58" y="11"/>
                  <a:pt x="58" y="11"/>
                </a:cubicBezTo>
                <a:close/>
                <a:moveTo>
                  <a:pt x="57" y="12"/>
                </a:moveTo>
                <a:cubicBezTo>
                  <a:pt x="57" y="11"/>
                  <a:pt x="58" y="12"/>
                  <a:pt x="57" y="12"/>
                </a:cubicBezTo>
                <a:close/>
                <a:moveTo>
                  <a:pt x="63" y="12"/>
                </a:moveTo>
                <a:cubicBezTo>
                  <a:pt x="63" y="12"/>
                  <a:pt x="63" y="12"/>
                  <a:pt x="63" y="12"/>
                </a:cubicBezTo>
                <a:cubicBezTo>
                  <a:pt x="63" y="12"/>
                  <a:pt x="63" y="12"/>
                  <a:pt x="63" y="12"/>
                </a:cubicBezTo>
                <a:close/>
                <a:moveTo>
                  <a:pt x="61" y="12"/>
                </a:moveTo>
                <a:cubicBezTo>
                  <a:pt x="61" y="12"/>
                  <a:pt x="61" y="12"/>
                  <a:pt x="61" y="12"/>
                </a:cubicBezTo>
                <a:cubicBezTo>
                  <a:pt x="61" y="12"/>
                  <a:pt x="61" y="12"/>
                  <a:pt x="61" y="12"/>
                </a:cubicBezTo>
                <a:close/>
                <a:moveTo>
                  <a:pt x="54" y="12"/>
                </a:moveTo>
                <a:cubicBezTo>
                  <a:pt x="55" y="12"/>
                  <a:pt x="54" y="13"/>
                  <a:pt x="54" y="12"/>
                </a:cubicBezTo>
                <a:cubicBezTo>
                  <a:pt x="55" y="12"/>
                  <a:pt x="54" y="12"/>
                  <a:pt x="54" y="12"/>
                </a:cubicBezTo>
                <a:close/>
                <a:moveTo>
                  <a:pt x="55" y="12"/>
                </a:moveTo>
                <a:cubicBezTo>
                  <a:pt x="55" y="12"/>
                  <a:pt x="55" y="12"/>
                  <a:pt x="55" y="12"/>
                </a:cubicBezTo>
                <a:cubicBezTo>
                  <a:pt x="55" y="12"/>
                  <a:pt x="55" y="12"/>
                  <a:pt x="55" y="12"/>
                </a:cubicBezTo>
                <a:close/>
                <a:moveTo>
                  <a:pt x="54" y="12"/>
                </a:moveTo>
                <a:cubicBezTo>
                  <a:pt x="53" y="12"/>
                  <a:pt x="54" y="11"/>
                  <a:pt x="54" y="10"/>
                </a:cubicBezTo>
                <a:cubicBezTo>
                  <a:pt x="54" y="11"/>
                  <a:pt x="54" y="12"/>
                  <a:pt x="54" y="12"/>
                </a:cubicBezTo>
                <a:cubicBezTo>
                  <a:pt x="53" y="12"/>
                  <a:pt x="54" y="12"/>
                  <a:pt x="54" y="12"/>
                </a:cubicBezTo>
                <a:close/>
                <a:moveTo>
                  <a:pt x="55" y="12"/>
                </a:moveTo>
                <a:cubicBezTo>
                  <a:pt x="55" y="12"/>
                  <a:pt x="55" y="11"/>
                  <a:pt x="55" y="12"/>
                </a:cubicBezTo>
                <a:close/>
                <a:moveTo>
                  <a:pt x="55" y="11"/>
                </a:moveTo>
                <a:cubicBezTo>
                  <a:pt x="55" y="11"/>
                  <a:pt x="55" y="11"/>
                  <a:pt x="55" y="11"/>
                </a:cubicBezTo>
                <a:cubicBezTo>
                  <a:pt x="55" y="11"/>
                  <a:pt x="54" y="11"/>
                  <a:pt x="55" y="11"/>
                </a:cubicBezTo>
                <a:close/>
                <a:moveTo>
                  <a:pt x="56" y="11"/>
                </a:moveTo>
                <a:cubicBezTo>
                  <a:pt x="55" y="11"/>
                  <a:pt x="56" y="10"/>
                  <a:pt x="56" y="11"/>
                </a:cubicBezTo>
                <a:close/>
                <a:moveTo>
                  <a:pt x="56" y="10"/>
                </a:moveTo>
                <a:cubicBezTo>
                  <a:pt x="55" y="10"/>
                  <a:pt x="55" y="10"/>
                  <a:pt x="55" y="10"/>
                </a:cubicBezTo>
                <a:cubicBezTo>
                  <a:pt x="55" y="10"/>
                  <a:pt x="55" y="10"/>
                  <a:pt x="56" y="10"/>
                </a:cubicBezTo>
                <a:cubicBezTo>
                  <a:pt x="55" y="10"/>
                  <a:pt x="56" y="10"/>
                  <a:pt x="56" y="10"/>
                </a:cubicBezTo>
                <a:close/>
                <a:moveTo>
                  <a:pt x="57" y="10"/>
                </a:moveTo>
                <a:cubicBezTo>
                  <a:pt x="57" y="10"/>
                  <a:pt x="57" y="10"/>
                  <a:pt x="57" y="10"/>
                </a:cubicBezTo>
                <a:cubicBezTo>
                  <a:pt x="56" y="10"/>
                  <a:pt x="56" y="10"/>
                  <a:pt x="57" y="10"/>
                </a:cubicBezTo>
                <a:close/>
                <a:moveTo>
                  <a:pt x="54" y="9"/>
                </a:moveTo>
                <a:cubicBezTo>
                  <a:pt x="54" y="9"/>
                  <a:pt x="55" y="10"/>
                  <a:pt x="54" y="10"/>
                </a:cubicBezTo>
                <a:cubicBezTo>
                  <a:pt x="54" y="10"/>
                  <a:pt x="54" y="9"/>
                  <a:pt x="54" y="9"/>
                </a:cubicBezTo>
                <a:close/>
                <a:moveTo>
                  <a:pt x="51" y="9"/>
                </a:moveTo>
                <a:cubicBezTo>
                  <a:pt x="51" y="9"/>
                  <a:pt x="51" y="9"/>
                  <a:pt x="51" y="9"/>
                </a:cubicBezTo>
                <a:cubicBezTo>
                  <a:pt x="51" y="9"/>
                  <a:pt x="51" y="9"/>
                  <a:pt x="51" y="9"/>
                </a:cubicBezTo>
                <a:close/>
                <a:moveTo>
                  <a:pt x="55" y="10"/>
                </a:moveTo>
                <a:cubicBezTo>
                  <a:pt x="55" y="10"/>
                  <a:pt x="55" y="10"/>
                  <a:pt x="55" y="10"/>
                </a:cubicBezTo>
                <a:cubicBezTo>
                  <a:pt x="55" y="10"/>
                  <a:pt x="55" y="10"/>
                  <a:pt x="55" y="10"/>
                </a:cubicBezTo>
                <a:close/>
                <a:moveTo>
                  <a:pt x="51" y="10"/>
                </a:moveTo>
                <a:cubicBezTo>
                  <a:pt x="51" y="10"/>
                  <a:pt x="50" y="10"/>
                  <a:pt x="50" y="10"/>
                </a:cubicBezTo>
                <a:cubicBezTo>
                  <a:pt x="50" y="10"/>
                  <a:pt x="51" y="10"/>
                  <a:pt x="51" y="10"/>
                </a:cubicBezTo>
                <a:cubicBezTo>
                  <a:pt x="51" y="10"/>
                  <a:pt x="51" y="9"/>
                  <a:pt x="51" y="10"/>
                </a:cubicBezTo>
                <a:close/>
                <a:moveTo>
                  <a:pt x="49" y="10"/>
                </a:moveTo>
                <a:cubicBezTo>
                  <a:pt x="50" y="10"/>
                  <a:pt x="50" y="10"/>
                  <a:pt x="49" y="10"/>
                </a:cubicBezTo>
                <a:close/>
                <a:moveTo>
                  <a:pt x="53" y="10"/>
                </a:moveTo>
                <a:cubicBezTo>
                  <a:pt x="53" y="10"/>
                  <a:pt x="53" y="10"/>
                  <a:pt x="53" y="10"/>
                </a:cubicBezTo>
                <a:cubicBezTo>
                  <a:pt x="53" y="10"/>
                  <a:pt x="53" y="10"/>
                  <a:pt x="53" y="10"/>
                </a:cubicBezTo>
                <a:close/>
                <a:moveTo>
                  <a:pt x="55" y="10"/>
                </a:moveTo>
                <a:cubicBezTo>
                  <a:pt x="55" y="10"/>
                  <a:pt x="54" y="10"/>
                  <a:pt x="54" y="10"/>
                </a:cubicBezTo>
                <a:cubicBezTo>
                  <a:pt x="54" y="10"/>
                  <a:pt x="55" y="10"/>
                  <a:pt x="55" y="10"/>
                </a:cubicBezTo>
                <a:close/>
                <a:moveTo>
                  <a:pt x="51" y="10"/>
                </a:moveTo>
                <a:cubicBezTo>
                  <a:pt x="51" y="10"/>
                  <a:pt x="51" y="10"/>
                  <a:pt x="51" y="10"/>
                </a:cubicBezTo>
                <a:cubicBezTo>
                  <a:pt x="51" y="10"/>
                  <a:pt x="51" y="10"/>
                  <a:pt x="51" y="10"/>
                </a:cubicBezTo>
                <a:close/>
                <a:moveTo>
                  <a:pt x="50" y="10"/>
                </a:moveTo>
                <a:cubicBezTo>
                  <a:pt x="50" y="10"/>
                  <a:pt x="50" y="10"/>
                  <a:pt x="50" y="10"/>
                </a:cubicBezTo>
                <a:cubicBezTo>
                  <a:pt x="50" y="10"/>
                  <a:pt x="50" y="10"/>
                  <a:pt x="50" y="10"/>
                </a:cubicBezTo>
                <a:close/>
                <a:moveTo>
                  <a:pt x="46" y="10"/>
                </a:moveTo>
                <a:cubicBezTo>
                  <a:pt x="46" y="10"/>
                  <a:pt x="46" y="10"/>
                  <a:pt x="47" y="10"/>
                </a:cubicBezTo>
                <a:cubicBezTo>
                  <a:pt x="47" y="10"/>
                  <a:pt x="46" y="10"/>
                  <a:pt x="46" y="10"/>
                </a:cubicBezTo>
                <a:close/>
                <a:moveTo>
                  <a:pt x="39" y="10"/>
                </a:moveTo>
                <a:cubicBezTo>
                  <a:pt x="39" y="10"/>
                  <a:pt x="39" y="10"/>
                  <a:pt x="39" y="10"/>
                </a:cubicBezTo>
                <a:cubicBezTo>
                  <a:pt x="39" y="10"/>
                  <a:pt x="39" y="11"/>
                  <a:pt x="39" y="10"/>
                </a:cubicBezTo>
                <a:close/>
                <a:moveTo>
                  <a:pt x="40" y="10"/>
                </a:moveTo>
                <a:cubicBezTo>
                  <a:pt x="40" y="10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lose/>
                <a:moveTo>
                  <a:pt x="54" y="11"/>
                </a:moveTo>
                <a:cubicBezTo>
                  <a:pt x="54" y="11"/>
                  <a:pt x="54" y="11"/>
                  <a:pt x="53" y="11"/>
                </a:cubicBezTo>
                <a:cubicBezTo>
                  <a:pt x="53" y="11"/>
                  <a:pt x="54" y="11"/>
                  <a:pt x="54" y="11"/>
                </a:cubicBezTo>
                <a:close/>
                <a:moveTo>
                  <a:pt x="49" y="11"/>
                </a:moveTo>
                <a:cubicBezTo>
                  <a:pt x="49" y="11"/>
                  <a:pt x="49" y="11"/>
                  <a:pt x="49" y="11"/>
                </a:cubicBezTo>
                <a:cubicBezTo>
                  <a:pt x="49" y="11"/>
                  <a:pt x="49" y="11"/>
                  <a:pt x="49" y="11"/>
                </a:cubicBezTo>
                <a:close/>
                <a:moveTo>
                  <a:pt x="25" y="12"/>
                </a:moveTo>
                <a:cubicBezTo>
                  <a:pt x="25" y="11"/>
                  <a:pt x="27" y="12"/>
                  <a:pt x="25" y="12"/>
                </a:cubicBezTo>
                <a:cubicBezTo>
                  <a:pt x="25" y="11"/>
                  <a:pt x="25" y="12"/>
                  <a:pt x="25" y="12"/>
                </a:cubicBezTo>
                <a:close/>
                <a:moveTo>
                  <a:pt x="26" y="12"/>
                </a:moveTo>
                <a:cubicBezTo>
                  <a:pt x="26" y="12"/>
                  <a:pt x="26" y="12"/>
                  <a:pt x="26" y="12"/>
                </a:cubicBezTo>
                <a:cubicBezTo>
                  <a:pt x="26" y="12"/>
                  <a:pt x="26" y="12"/>
                  <a:pt x="26" y="12"/>
                </a:cubicBezTo>
                <a:close/>
                <a:moveTo>
                  <a:pt x="24" y="11"/>
                </a:moveTo>
                <a:cubicBezTo>
                  <a:pt x="24" y="12"/>
                  <a:pt x="24" y="12"/>
                  <a:pt x="24" y="11"/>
                </a:cubicBezTo>
                <a:cubicBezTo>
                  <a:pt x="25" y="11"/>
                  <a:pt x="24" y="11"/>
                  <a:pt x="24" y="11"/>
                </a:cubicBezTo>
                <a:close/>
                <a:moveTo>
                  <a:pt x="24" y="11"/>
                </a:moveTo>
                <a:cubicBezTo>
                  <a:pt x="24" y="11"/>
                  <a:pt x="23" y="11"/>
                  <a:pt x="23" y="11"/>
                </a:cubicBezTo>
                <a:cubicBezTo>
                  <a:pt x="23" y="11"/>
                  <a:pt x="23" y="11"/>
                  <a:pt x="24" y="11"/>
                </a:cubicBezTo>
                <a:close/>
                <a:moveTo>
                  <a:pt x="26" y="12"/>
                </a:moveTo>
                <a:cubicBezTo>
                  <a:pt x="26" y="13"/>
                  <a:pt x="26" y="12"/>
                  <a:pt x="26" y="12"/>
                </a:cubicBezTo>
                <a:cubicBezTo>
                  <a:pt x="26" y="12"/>
                  <a:pt x="26" y="12"/>
                  <a:pt x="26" y="12"/>
                </a:cubicBezTo>
                <a:close/>
                <a:moveTo>
                  <a:pt x="61" y="13"/>
                </a:moveTo>
                <a:cubicBezTo>
                  <a:pt x="61" y="13"/>
                  <a:pt x="61" y="13"/>
                  <a:pt x="61" y="13"/>
                </a:cubicBezTo>
                <a:cubicBezTo>
                  <a:pt x="60" y="13"/>
                  <a:pt x="61" y="13"/>
                  <a:pt x="61" y="13"/>
                </a:cubicBezTo>
                <a:close/>
                <a:moveTo>
                  <a:pt x="59" y="13"/>
                </a:moveTo>
                <a:cubicBezTo>
                  <a:pt x="59" y="13"/>
                  <a:pt x="59" y="13"/>
                  <a:pt x="59" y="13"/>
                </a:cubicBezTo>
                <a:cubicBezTo>
                  <a:pt x="59" y="13"/>
                  <a:pt x="59" y="13"/>
                  <a:pt x="59" y="13"/>
                </a:cubicBezTo>
                <a:close/>
                <a:moveTo>
                  <a:pt x="63" y="13"/>
                </a:moveTo>
                <a:cubicBezTo>
                  <a:pt x="63" y="13"/>
                  <a:pt x="63" y="13"/>
                  <a:pt x="63" y="13"/>
                </a:cubicBezTo>
                <a:cubicBezTo>
                  <a:pt x="63" y="13"/>
                  <a:pt x="63" y="13"/>
                  <a:pt x="63" y="13"/>
                </a:cubicBezTo>
                <a:close/>
                <a:moveTo>
                  <a:pt x="64" y="13"/>
                </a:moveTo>
                <a:cubicBezTo>
                  <a:pt x="64" y="13"/>
                  <a:pt x="64" y="13"/>
                  <a:pt x="64" y="13"/>
                </a:cubicBezTo>
                <a:cubicBezTo>
                  <a:pt x="64" y="13"/>
                  <a:pt x="64" y="13"/>
                  <a:pt x="64" y="13"/>
                </a:cubicBezTo>
                <a:close/>
                <a:moveTo>
                  <a:pt x="65" y="13"/>
                </a:moveTo>
                <a:cubicBezTo>
                  <a:pt x="65" y="13"/>
                  <a:pt x="65" y="13"/>
                  <a:pt x="65" y="13"/>
                </a:cubicBezTo>
                <a:cubicBezTo>
                  <a:pt x="65" y="13"/>
                  <a:pt x="65" y="13"/>
                  <a:pt x="65" y="13"/>
                </a:cubicBezTo>
                <a:close/>
                <a:moveTo>
                  <a:pt x="67" y="13"/>
                </a:moveTo>
                <a:cubicBezTo>
                  <a:pt x="67" y="13"/>
                  <a:pt x="67" y="13"/>
                  <a:pt x="67" y="13"/>
                </a:cubicBezTo>
                <a:cubicBezTo>
                  <a:pt x="67" y="13"/>
                  <a:pt x="67" y="13"/>
                  <a:pt x="67" y="13"/>
                </a:cubicBezTo>
                <a:close/>
                <a:moveTo>
                  <a:pt x="64" y="13"/>
                </a:moveTo>
                <a:cubicBezTo>
                  <a:pt x="64" y="13"/>
                  <a:pt x="64" y="13"/>
                  <a:pt x="64" y="13"/>
                </a:cubicBezTo>
                <a:cubicBezTo>
                  <a:pt x="64" y="13"/>
                  <a:pt x="64" y="13"/>
                  <a:pt x="64" y="13"/>
                </a:cubicBezTo>
                <a:close/>
                <a:moveTo>
                  <a:pt x="58" y="13"/>
                </a:moveTo>
                <a:cubicBezTo>
                  <a:pt x="58" y="13"/>
                  <a:pt x="58" y="13"/>
                  <a:pt x="58" y="13"/>
                </a:cubicBezTo>
                <a:cubicBezTo>
                  <a:pt x="58" y="13"/>
                  <a:pt x="58" y="13"/>
                  <a:pt x="58" y="13"/>
                </a:cubicBezTo>
                <a:close/>
                <a:moveTo>
                  <a:pt x="60" y="13"/>
                </a:moveTo>
                <a:cubicBezTo>
                  <a:pt x="60" y="13"/>
                  <a:pt x="60" y="13"/>
                  <a:pt x="60" y="13"/>
                </a:cubicBezTo>
                <a:cubicBezTo>
                  <a:pt x="59" y="13"/>
                  <a:pt x="59" y="13"/>
                  <a:pt x="60" y="13"/>
                </a:cubicBezTo>
                <a:close/>
                <a:moveTo>
                  <a:pt x="57" y="13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3"/>
                  <a:pt x="57" y="13"/>
                </a:cubicBezTo>
                <a:close/>
                <a:moveTo>
                  <a:pt x="55" y="13"/>
                </a:moveTo>
                <a:cubicBezTo>
                  <a:pt x="55" y="13"/>
                  <a:pt x="55" y="13"/>
                  <a:pt x="55" y="13"/>
                </a:cubicBezTo>
                <a:close/>
                <a:moveTo>
                  <a:pt x="54" y="13"/>
                </a:moveTo>
                <a:cubicBezTo>
                  <a:pt x="54" y="13"/>
                  <a:pt x="54" y="13"/>
                  <a:pt x="54" y="13"/>
                </a:cubicBezTo>
                <a:cubicBezTo>
                  <a:pt x="54" y="13"/>
                  <a:pt x="54" y="13"/>
                  <a:pt x="54" y="13"/>
                </a:cubicBezTo>
                <a:close/>
                <a:moveTo>
                  <a:pt x="51" y="13"/>
                </a:move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lose/>
                <a:moveTo>
                  <a:pt x="48" y="13"/>
                </a:moveTo>
                <a:cubicBezTo>
                  <a:pt x="48" y="12"/>
                  <a:pt x="48" y="13"/>
                  <a:pt x="48" y="13"/>
                </a:cubicBezTo>
                <a:cubicBezTo>
                  <a:pt x="48" y="13"/>
                  <a:pt x="48" y="13"/>
                  <a:pt x="48" y="13"/>
                </a:cubicBezTo>
                <a:close/>
                <a:moveTo>
                  <a:pt x="52" y="12"/>
                </a:moveTo>
                <a:cubicBezTo>
                  <a:pt x="51" y="13"/>
                  <a:pt x="52" y="12"/>
                  <a:pt x="52" y="12"/>
                </a:cubicBezTo>
                <a:close/>
                <a:moveTo>
                  <a:pt x="52" y="12"/>
                </a:moveTo>
                <a:cubicBezTo>
                  <a:pt x="52" y="12"/>
                  <a:pt x="53" y="12"/>
                  <a:pt x="52" y="12"/>
                </a:cubicBezTo>
                <a:cubicBezTo>
                  <a:pt x="52" y="12"/>
                  <a:pt x="52" y="12"/>
                  <a:pt x="52" y="12"/>
                </a:cubicBezTo>
                <a:close/>
                <a:moveTo>
                  <a:pt x="39" y="12"/>
                </a:moveTo>
                <a:cubicBezTo>
                  <a:pt x="40" y="12"/>
                  <a:pt x="39" y="13"/>
                  <a:pt x="38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40" y="12"/>
                  <a:pt x="39" y="12"/>
                  <a:pt x="39" y="12"/>
                </a:cubicBezTo>
                <a:close/>
                <a:moveTo>
                  <a:pt x="40" y="12"/>
                </a:moveTo>
                <a:cubicBezTo>
                  <a:pt x="39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lose/>
                <a:moveTo>
                  <a:pt x="40" y="12"/>
                </a:moveTo>
                <a:cubicBezTo>
                  <a:pt x="41" y="12"/>
                  <a:pt x="41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lose/>
                <a:moveTo>
                  <a:pt x="43" y="12"/>
                </a:moveTo>
                <a:cubicBezTo>
                  <a:pt x="43" y="12"/>
                  <a:pt x="43" y="12"/>
                  <a:pt x="43" y="12"/>
                </a:cubicBezTo>
                <a:cubicBezTo>
                  <a:pt x="43" y="12"/>
                  <a:pt x="43" y="12"/>
                  <a:pt x="43" y="12"/>
                </a:cubicBezTo>
                <a:close/>
                <a:moveTo>
                  <a:pt x="51" y="12"/>
                </a:moveTo>
                <a:cubicBezTo>
                  <a:pt x="51" y="12"/>
                  <a:pt x="51" y="12"/>
                  <a:pt x="51" y="12"/>
                </a:cubicBezTo>
                <a:cubicBezTo>
                  <a:pt x="51" y="12"/>
                  <a:pt x="51" y="12"/>
                  <a:pt x="51" y="12"/>
                </a:cubicBezTo>
                <a:close/>
                <a:moveTo>
                  <a:pt x="48" y="12"/>
                </a:move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3"/>
                  <a:pt x="48" y="12"/>
                </a:cubicBezTo>
                <a:close/>
                <a:moveTo>
                  <a:pt x="46" y="12"/>
                </a:moveTo>
                <a:cubicBezTo>
                  <a:pt x="46" y="12"/>
                  <a:pt x="46" y="12"/>
                  <a:pt x="46" y="12"/>
                </a:cubicBezTo>
                <a:cubicBezTo>
                  <a:pt x="46" y="12"/>
                  <a:pt x="46" y="13"/>
                  <a:pt x="46" y="12"/>
                </a:cubicBezTo>
                <a:close/>
                <a:moveTo>
                  <a:pt x="41" y="13"/>
                </a:moveTo>
                <a:cubicBezTo>
                  <a:pt x="41" y="13"/>
                  <a:pt x="41" y="13"/>
                  <a:pt x="41" y="12"/>
                </a:cubicBezTo>
                <a:cubicBezTo>
                  <a:pt x="41" y="12"/>
                  <a:pt x="41" y="13"/>
                  <a:pt x="41" y="13"/>
                </a:cubicBezTo>
                <a:close/>
                <a:moveTo>
                  <a:pt x="40" y="13"/>
                </a:moveTo>
                <a:cubicBezTo>
                  <a:pt x="39" y="13"/>
                  <a:pt x="40" y="12"/>
                  <a:pt x="40" y="13"/>
                </a:cubicBezTo>
                <a:close/>
                <a:moveTo>
                  <a:pt x="41" y="13"/>
                </a:moveTo>
                <a:cubicBezTo>
                  <a:pt x="41" y="13"/>
                  <a:pt x="41" y="13"/>
                  <a:pt x="41" y="13"/>
                </a:cubicBezTo>
                <a:cubicBezTo>
                  <a:pt x="41" y="13"/>
                  <a:pt x="41" y="13"/>
                  <a:pt x="41" y="13"/>
                </a:cubicBezTo>
                <a:close/>
                <a:moveTo>
                  <a:pt x="52" y="13"/>
                </a:moveTo>
                <a:cubicBezTo>
                  <a:pt x="51" y="13"/>
                  <a:pt x="52" y="12"/>
                  <a:pt x="52" y="13"/>
                </a:cubicBezTo>
                <a:close/>
                <a:moveTo>
                  <a:pt x="53" y="13"/>
                </a:moveTo>
                <a:cubicBezTo>
                  <a:pt x="53" y="13"/>
                  <a:pt x="52" y="13"/>
                  <a:pt x="52" y="13"/>
                </a:cubicBezTo>
                <a:cubicBezTo>
                  <a:pt x="52" y="13"/>
                  <a:pt x="52" y="13"/>
                  <a:pt x="53" y="13"/>
                </a:cubicBezTo>
                <a:close/>
                <a:moveTo>
                  <a:pt x="50" y="13"/>
                </a:move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lose/>
                <a:moveTo>
                  <a:pt x="39" y="13"/>
                </a:moveTo>
                <a:cubicBezTo>
                  <a:pt x="39" y="13"/>
                  <a:pt x="39" y="13"/>
                  <a:pt x="39" y="13"/>
                </a:cubicBezTo>
                <a:cubicBezTo>
                  <a:pt x="39" y="12"/>
                  <a:pt x="39" y="13"/>
                  <a:pt x="39" y="13"/>
                </a:cubicBezTo>
                <a:close/>
                <a:moveTo>
                  <a:pt x="38" y="13"/>
                </a:moveTo>
                <a:cubicBezTo>
                  <a:pt x="38" y="13"/>
                  <a:pt x="38" y="13"/>
                  <a:pt x="38" y="12"/>
                </a:cubicBezTo>
                <a:cubicBezTo>
                  <a:pt x="38" y="12"/>
                  <a:pt x="38" y="13"/>
                  <a:pt x="38" y="13"/>
                </a:cubicBezTo>
                <a:cubicBezTo>
                  <a:pt x="38" y="13"/>
                  <a:pt x="38" y="13"/>
                  <a:pt x="38" y="13"/>
                </a:cubicBezTo>
                <a:close/>
                <a:moveTo>
                  <a:pt x="35" y="13"/>
                </a:moveTo>
                <a:cubicBezTo>
                  <a:pt x="35" y="11"/>
                  <a:pt x="35" y="13"/>
                  <a:pt x="35" y="13"/>
                </a:cubicBezTo>
                <a:cubicBezTo>
                  <a:pt x="35" y="13"/>
                  <a:pt x="35" y="13"/>
                  <a:pt x="35" y="13"/>
                </a:cubicBezTo>
                <a:close/>
                <a:moveTo>
                  <a:pt x="34" y="12"/>
                </a:moveTo>
                <a:cubicBezTo>
                  <a:pt x="35" y="12"/>
                  <a:pt x="33" y="12"/>
                  <a:pt x="34" y="12"/>
                </a:cubicBezTo>
                <a:cubicBezTo>
                  <a:pt x="34" y="12"/>
                  <a:pt x="34" y="12"/>
                  <a:pt x="34" y="12"/>
                </a:cubicBezTo>
                <a:close/>
                <a:moveTo>
                  <a:pt x="32" y="12"/>
                </a:moveTo>
                <a:cubicBezTo>
                  <a:pt x="32" y="12"/>
                  <a:pt x="32" y="12"/>
                  <a:pt x="32" y="12"/>
                </a:cubicBezTo>
                <a:cubicBezTo>
                  <a:pt x="32" y="12"/>
                  <a:pt x="32" y="12"/>
                  <a:pt x="32" y="12"/>
                </a:cubicBezTo>
                <a:close/>
                <a:moveTo>
                  <a:pt x="34" y="13"/>
                </a:moveTo>
                <a:cubicBezTo>
                  <a:pt x="34" y="12"/>
                  <a:pt x="35" y="13"/>
                  <a:pt x="34" y="13"/>
                </a:cubicBezTo>
                <a:cubicBezTo>
                  <a:pt x="34" y="13"/>
                  <a:pt x="34" y="13"/>
                  <a:pt x="34" y="13"/>
                </a:cubicBezTo>
                <a:close/>
                <a:moveTo>
                  <a:pt x="34" y="13"/>
                </a:moveTo>
                <a:cubicBezTo>
                  <a:pt x="33" y="13"/>
                  <a:pt x="33" y="12"/>
                  <a:pt x="34" y="13"/>
                </a:cubicBezTo>
                <a:close/>
                <a:moveTo>
                  <a:pt x="33" y="13"/>
                </a:moveTo>
                <a:cubicBezTo>
                  <a:pt x="32" y="13"/>
                  <a:pt x="33" y="13"/>
                  <a:pt x="33" y="13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31" y="13"/>
                </a:moveTo>
                <a:cubicBezTo>
                  <a:pt x="31" y="13"/>
                  <a:pt x="31" y="12"/>
                  <a:pt x="31" y="12"/>
                </a:cubicBezTo>
                <a:cubicBezTo>
                  <a:pt x="31" y="13"/>
                  <a:pt x="31" y="13"/>
                  <a:pt x="31" y="13"/>
                </a:cubicBezTo>
                <a:close/>
                <a:moveTo>
                  <a:pt x="27" y="12"/>
                </a:moveTo>
                <a:cubicBezTo>
                  <a:pt x="27" y="12"/>
                  <a:pt x="27" y="12"/>
                  <a:pt x="27" y="12"/>
                </a:cubicBezTo>
                <a:cubicBezTo>
                  <a:pt x="27" y="12"/>
                  <a:pt x="27" y="12"/>
                  <a:pt x="27" y="12"/>
                </a:cubicBezTo>
                <a:close/>
                <a:moveTo>
                  <a:pt x="32" y="12"/>
                </a:moveTo>
                <a:cubicBezTo>
                  <a:pt x="32" y="12"/>
                  <a:pt x="32" y="12"/>
                  <a:pt x="32" y="12"/>
                </a:cubicBezTo>
                <a:cubicBezTo>
                  <a:pt x="32" y="12"/>
                  <a:pt x="32" y="12"/>
                  <a:pt x="32" y="12"/>
                </a:cubicBezTo>
                <a:close/>
                <a:moveTo>
                  <a:pt x="30" y="12"/>
                </a:moveTo>
                <a:cubicBezTo>
                  <a:pt x="30" y="12"/>
                  <a:pt x="30" y="12"/>
                  <a:pt x="30" y="12"/>
                </a:cubicBezTo>
                <a:cubicBezTo>
                  <a:pt x="30" y="12"/>
                  <a:pt x="30" y="12"/>
                  <a:pt x="30" y="12"/>
                </a:cubicBezTo>
                <a:close/>
                <a:moveTo>
                  <a:pt x="36" y="12"/>
                </a:moveTo>
                <a:cubicBezTo>
                  <a:pt x="36" y="12"/>
                  <a:pt x="36" y="12"/>
                  <a:pt x="36" y="12"/>
                </a:cubicBezTo>
                <a:cubicBezTo>
                  <a:pt x="36" y="12"/>
                  <a:pt x="36" y="12"/>
                  <a:pt x="36" y="12"/>
                </a:cubicBezTo>
                <a:close/>
                <a:moveTo>
                  <a:pt x="34" y="12"/>
                </a:moveTo>
                <a:cubicBezTo>
                  <a:pt x="34" y="12"/>
                  <a:pt x="35" y="11"/>
                  <a:pt x="34" y="12"/>
                </a:cubicBezTo>
                <a:close/>
                <a:moveTo>
                  <a:pt x="36" y="12"/>
                </a:moveTo>
                <a:cubicBezTo>
                  <a:pt x="36" y="12"/>
                  <a:pt x="36" y="12"/>
                  <a:pt x="36" y="12"/>
                </a:cubicBezTo>
                <a:cubicBezTo>
                  <a:pt x="36" y="12"/>
                  <a:pt x="36" y="11"/>
                  <a:pt x="36" y="12"/>
                </a:cubicBezTo>
                <a:close/>
                <a:moveTo>
                  <a:pt x="53" y="11"/>
                </a:moveTo>
                <a:cubicBezTo>
                  <a:pt x="53" y="11"/>
                  <a:pt x="54" y="11"/>
                  <a:pt x="53" y="12"/>
                </a:cubicBezTo>
                <a:cubicBezTo>
                  <a:pt x="53" y="12"/>
                  <a:pt x="53" y="11"/>
                  <a:pt x="53" y="11"/>
                </a:cubicBezTo>
                <a:close/>
                <a:moveTo>
                  <a:pt x="52" y="12"/>
                </a:moveTo>
                <a:cubicBezTo>
                  <a:pt x="52" y="12"/>
                  <a:pt x="52" y="12"/>
                  <a:pt x="52" y="12"/>
                </a:cubicBezTo>
                <a:cubicBezTo>
                  <a:pt x="52" y="12"/>
                  <a:pt x="52" y="11"/>
                  <a:pt x="52" y="12"/>
                </a:cubicBezTo>
                <a:close/>
                <a:moveTo>
                  <a:pt x="66" y="13"/>
                </a:moveTo>
                <a:cubicBezTo>
                  <a:pt x="66" y="13"/>
                  <a:pt x="66" y="13"/>
                  <a:pt x="66" y="13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68" y="13"/>
                </a:moveTo>
                <a:cubicBezTo>
                  <a:pt x="68" y="14"/>
                  <a:pt x="68" y="13"/>
                  <a:pt x="68" y="13"/>
                </a:cubicBezTo>
                <a:cubicBezTo>
                  <a:pt x="68" y="13"/>
                  <a:pt x="68" y="13"/>
                  <a:pt x="68" y="13"/>
                </a:cubicBezTo>
                <a:close/>
                <a:moveTo>
                  <a:pt x="65" y="14"/>
                </a:moveTo>
                <a:cubicBezTo>
                  <a:pt x="65" y="14"/>
                  <a:pt x="66" y="14"/>
                  <a:pt x="66" y="14"/>
                </a:cubicBezTo>
                <a:cubicBezTo>
                  <a:pt x="66" y="14"/>
                  <a:pt x="65" y="14"/>
                  <a:pt x="65" y="14"/>
                </a:cubicBezTo>
                <a:cubicBezTo>
                  <a:pt x="65" y="14"/>
                  <a:pt x="65" y="14"/>
                  <a:pt x="65" y="14"/>
                </a:cubicBezTo>
                <a:close/>
                <a:moveTo>
                  <a:pt x="62" y="14"/>
                </a:moveTo>
                <a:cubicBezTo>
                  <a:pt x="62" y="14"/>
                  <a:pt x="62" y="14"/>
                  <a:pt x="62" y="14"/>
                </a:cubicBezTo>
                <a:cubicBezTo>
                  <a:pt x="63" y="14"/>
                  <a:pt x="63" y="14"/>
                  <a:pt x="62" y="14"/>
                </a:cubicBezTo>
                <a:close/>
                <a:moveTo>
                  <a:pt x="63" y="14"/>
                </a:moveTo>
                <a:cubicBezTo>
                  <a:pt x="63" y="14"/>
                  <a:pt x="63" y="14"/>
                  <a:pt x="63" y="14"/>
                </a:cubicBezTo>
                <a:cubicBezTo>
                  <a:pt x="63" y="14"/>
                  <a:pt x="63" y="14"/>
                  <a:pt x="63" y="14"/>
                </a:cubicBezTo>
                <a:close/>
                <a:moveTo>
                  <a:pt x="69" y="15"/>
                </a:moveTo>
                <a:cubicBezTo>
                  <a:pt x="69" y="15"/>
                  <a:pt x="68" y="15"/>
                  <a:pt x="69" y="14"/>
                </a:cubicBezTo>
                <a:cubicBezTo>
                  <a:pt x="69" y="14"/>
                  <a:pt x="69" y="15"/>
                  <a:pt x="69" y="15"/>
                </a:cubicBezTo>
                <a:close/>
                <a:moveTo>
                  <a:pt x="70" y="15"/>
                </a:moveTo>
                <a:cubicBezTo>
                  <a:pt x="70" y="15"/>
                  <a:pt x="70" y="15"/>
                  <a:pt x="70" y="15"/>
                </a:cubicBezTo>
                <a:cubicBezTo>
                  <a:pt x="70" y="15"/>
                  <a:pt x="70" y="15"/>
                  <a:pt x="70" y="15"/>
                </a:cubicBezTo>
                <a:close/>
                <a:moveTo>
                  <a:pt x="68" y="14"/>
                </a:moveTo>
                <a:cubicBezTo>
                  <a:pt x="68" y="15"/>
                  <a:pt x="69" y="14"/>
                  <a:pt x="68" y="14"/>
                </a:cubicBezTo>
                <a:close/>
                <a:moveTo>
                  <a:pt x="68" y="14"/>
                </a:moveTo>
                <a:cubicBezTo>
                  <a:pt x="67" y="15"/>
                  <a:pt x="68" y="14"/>
                  <a:pt x="68" y="14"/>
                </a:cubicBezTo>
                <a:close/>
                <a:moveTo>
                  <a:pt x="67" y="15"/>
                </a:moveTo>
                <a:cubicBezTo>
                  <a:pt x="67" y="15"/>
                  <a:pt x="67" y="15"/>
                  <a:pt x="67" y="15"/>
                </a:cubicBezTo>
                <a:cubicBezTo>
                  <a:pt x="67" y="15"/>
                  <a:pt x="67" y="15"/>
                  <a:pt x="67" y="15"/>
                </a:cubicBezTo>
                <a:close/>
                <a:moveTo>
                  <a:pt x="65" y="15"/>
                </a:moveTo>
                <a:cubicBezTo>
                  <a:pt x="65" y="14"/>
                  <a:pt x="65" y="15"/>
                  <a:pt x="65" y="15"/>
                </a:cubicBezTo>
                <a:cubicBezTo>
                  <a:pt x="65" y="15"/>
                  <a:pt x="65" y="15"/>
                  <a:pt x="65" y="15"/>
                </a:cubicBezTo>
                <a:close/>
                <a:moveTo>
                  <a:pt x="63" y="14"/>
                </a:moveTo>
                <a:cubicBezTo>
                  <a:pt x="63" y="15"/>
                  <a:pt x="63" y="15"/>
                  <a:pt x="63" y="15"/>
                </a:cubicBezTo>
                <a:cubicBezTo>
                  <a:pt x="63" y="15"/>
                  <a:pt x="63" y="14"/>
                  <a:pt x="63" y="14"/>
                </a:cubicBezTo>
                <a:close/>
                <a:moveTo>
                  <a:pt x="62" y="14"/>
                </a:moveTo>
                <a:cubicBezTo>
                  <a:pt x="62" y="15"/>
                  <a:pt x="62" y="15"/>
                  <a:pt x="62" y="15"/>
                </a:cubicBezTo>
                <a:cubicBezTo>
                  <a:pt x="62" y="15"/>
                  <a:pt x="62" y="14"/>
                  <a:pt x="62" y="14"/>
                </a:cubicBezTo>
                <a:close/>
                <a:moveTo>
                  <a:pt x="68" y="14"/>
                </a:moveTo>
                <a:cubicBezTo>
                  <a:pt x="67" y="13"/>
                  <a:pt x="69" y="14"/>
                  <a:pt x="68" y="14"/>
                </a:cubicBezTo>
                <a:cubicBezTo>
                  <a:pt x="68" y="14"/>
                  <a:pt x="68" y="14"/>
                  <a:pt x="68" y="14"/>
                </a:cubicBezTo>
                <a:close/>
                <a:moveTo>
                  <a:pt x="69" y="14"/>
                </a:moveTo>
                <a:cubicBezTo>
                  <a:pt x="69" y="14"/>
                  <a:pt x="69" y="14"/>
                  <a:pt x="69" y="14"/>
                </a:cubicBezTo>
                <a:cubicBezTo>
                  <a:pt x="69" y="14"/>
                  <a:pt x="68" y="14"/>
                  <a:pt x="69" y="14"/>
                </a:cubicBezTo>
                <a:close/>
                <a:moveTo>
                  <a:pt x="66" y="14"/>
                </a:moveTo>
                <a:cubicBezTo>
                  <a:pt x="66" y="14"/>
                  <a:pt x="65" y="14"/>
                  <a:pt x="66" y="14"/>
                </a:cubicBezTo>
                <a:cubicBezTo>
                  <a:pt x="66" y="14"/>
                  <a:pt x="67" y="14"/>
                  <a:pt x="66" y="14"/>
                </a:cubicBezTo>
                <a:close/>
                <a:moveTo>
                  <a:pt x="66" y="14"/>
                </a:moveTo>
                <a:cubicBezTo>
                  <a:pt x="66" y="14"/>
                  <a:pt x="65" y="14"/>
                  <a:pt x="65" y="14"/>
                </a:cubicBezTo>
                <a:cubicBezTo>
                  <a:pt x="65" y="14"/>
                  <a:pt x="65" y="14"/>
                  <a:pt x="66" y="14"/>
                </a:cubicBezTo>
                <a:close/>
                <a:moveTo>
                  <a:pt x="63" y="14"/>
                </a:moveTo>
                <a:cubicBezTo>
                  <a:pt x="63" y="14"/>
                  <a:pt x="63" y="14"/>
                  <a:pt x="63" y="14"/>
                </a:cubicBezTo>
                <a:cubicBezTo>
                  <a:pt x="63" y="14"/>
                  <a:pt x="63" y="14"/>
                  <a:pt x="63" y="14"/>
                </a:cubicBezTo>
                <a:close/>
                <a:moveTo>
                  <a:pt x="63" y="14"/>
                </a:moveTo>
                <a:cubicBezTo>
                  <a:pt x="63" y="14"/>
                  <a:pt x="64" y="14"/>
                  <a:pt x="64" y="14"/>
                </a:cubicBezTo>
                <a:cubicBezTo>
                  <a:pt x="64" y="14"/>
                  <a:pt x="64" y="14"/>
                  <a:pt x="63" y="14"/>
                </a:cubicBezTo>
                <a:close/>
                <a:moveTo>
                  <a:pt x="64" y="14"/>
                </a:moveTo>
                <a:cubicBezTo>
                  <a:pt x="64" y="14"/>
                  <a:pt x="64" y="14"/>
                  <a:pt x="64" y="14"/>
                </a:cubicBezTo>
                <a:cubicBezTo>
                  <a:pt x="64" y="14"/>
                  <a:pt x="64" y="14"/>
                  <a:pt x="64" y="14"/>
                </a:cubicBezTo>
                <a:close/>
                <a:moveTo>
                  <a:pt x="68" y="14"/>
                </a:moveTo>
                <a:cubicBezTo>
                  <a:pt x="67" y="14"/>
                  <a:pt x="68" y="14"/>
                  <a:pt x="68" y="14"/>
                </a:cubicBezTo>
                <a:cubicBezTo>
                  <a:pt x="68" y="14"/>
                  <a:pt x="68" y="13"/>
                  <a:pt x="68" y="14"/>
                </a:cubicBezTo>
                <a:close/>
                <a:moveTo>
                  <a:pt x="71" y="15"/>
                </a:moveTo>
                <a:cubicBezTo>
                  <a:pt x="71" y="15"/>
                  <a:pt x="71" y="14"/>
                  <a:pt x="71" y="15"/>
                </a:cubicBezTo>
                <a:close/>
                <a:moveTo>
                  <a:pt x="57" y="14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4"/>
                  <a:pt x="57" y="14"/>
                </a:cubicBezTo>
                <a:close/>
                <a:moveTo>
                  <a:pt x="59" y="13"/>
                </a:moveTo>
                <a:cubicBezTo>
                  <a:pt x="59" y="13"/>
                  <a:pt x="59" y="13"/>
                  <a:pt x="58" y="13"/>
                </a:cubicBezTo>
                <a:cubicBezTo>
                  <a:pt x="58" y="13"/>
                  <a:pt x="59" y="13"/>
                  <a:pt x="59" y="13"/>
                </a:cubicBezTo>
                <a:close/>
                <a:moveTo>
                  <a:pt x="57" y="13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3"/>
                  <a:pt x="57" y="13"/>
                </a:cubicBezTo>
                <a:close/>
                <a:moveTo>
                  <a:pt x="52" y="13"/>
                </a:moveTo>
                <a:cubicBezTo>
                  <a:pt x="51" y="13"/>
                  <a:pt x="52" y="13"/>
                  <a:pt x="52" y="13"/>
                </a:cubicBezTo>
                <a:cubicBezTo>
                  <a:pt x="52" y="13"/>
                  <a:pt x="52" y="13"/>
                  <a:pt x="52" y="13"/>
                </a:cubicBezTo>
                <a:close/>
                <a:moveTo>
                  <a:pt x="47" y="13"/>
                </a:moveTo>
                <a:cubicBezTo>
                  <a:pt x="47" y="13"/>
                  <a:pt x="47" y="13"/>
                  <a:pt x="47" y="13"/>
                </a:cubicBezTo>
                <a:cubicBezTo>
                  <a:pt x="47" y="13"/>
                  <a:pt x="47" y="13"/>
                  <a:pt x="47" y="13"/>
                </a:cubicBezTo>
                <a:close/>
                <a:moveTo>
                  <a:pt x="42" y="13"/>
                </a:moveTo>
                <a:cubicBezTo>
                  <a:pt x="42" y="13"/>
                  <a:pt x="42" y="13"/>
                  <a:pt x="42" y="13"/>
                </a:cubicBezTo>
                <a:cubicBezTo>
                  <a:pt x="42" y="13"/>
                  <a:pt x="42" y="13"/>
                  <a:pt x="42" y="13"/>
                </a:cubicBezTo>
                <a:close/>
                <a:moveTo>
                  <a:pt x="38" y="14"/>
                </a:moveTo>
                <a:cubicBezTo>
                  <a:pt x="38" y="14"/>
                  <a:pt x="38" y="13"/>
                  <a:pt x="38" y="13"/>
                </a:cubicBezTo>
                <a:cubicBezTo>
                  <a:pt x="38" y="14"/>
                  <a:pt x="38" y="14"/>
                  <a:pt x="38" y="14"/>
                </a:cubicBezTo>
                <a:close/>
                <a:moveTo>
                  <a:pt x="41" y="14"/>
                </a:moveTo>
                <a:cubicBezTo>
                  <a:pt x="41" y="14"/>
                  <a:pt x="41" y="14"/>
                  <a:pt x="41" y="14"/>
                </a:cubicBezTo>
                <a:cubicBezTo>
                  <a:pt x="41" y="14"/>
                  <a:pt x="41" y="13"/>
                  <a:pt x="41" y="14"/>
                </a:cubicBezTo>
                <a:close/>
                <a:moveTo>
                  <a:pt x="37" y="13"/>
                </a:moveTo>
                <a:cubicBezTo>
                  <a:pt x="37" y="13"/>
                  <a:pt x="37" y="13"/>
                  <a:pt x="37" y="13"/>
                </a:cubicBezTo>
                <a:cubicBezTo>
                  <a:pt x="37" y="13"/>
                  <a:pt x="37" y="13"/>
                  <a:pt x="37" y="13"/>
                </a:cubicBezTo>
                <a:close/>
                <a:moveTo>
                  <a:pt x="36" y="14"/>
                </a:moveTo>
                <a:cubicBezTo>
                  <a:pt x="36" y="13"/>
                  <a:pt x="36" y="13"/>
                  <a:pt x="36" y="13"/>
                </a:cubicBezTo>
                <a:cubicBezTo>
                  <a:pt x="36" y="13"/>
                  <a:pt x="36" y="14"/>
                  <a:pt x="36" y="14"/>
                </a:cubicBezTo>
                <a:close/>
                <a:moveTo>
                  <a:pt x="35" y="14"/>
                </a:moveTo>
                <a:cubicBezTo>
                  <a:pt x="35" y="14"/>
                  <a:pt x="35" y="14"/>
                  <a:pt x="35" y="14"/>
                </a:cubicBezTo>
                <a:cubicBezTo>
                  <a:pt x="35" y="14"/>
                  <a:pt x="35" y="14"/>
                  <a:pt x="35" y="14"/>
                </a:cubicBezTo>
                <a:close/>
                <a:moveTo>
                  <a:pt x="33" y="14"/>
                </a:moveTo>
                <a:cubicBezTo>
                  <a:pt x="33" y="13"/>
                  <a:pt x="36" y="11"/>
                  <a:pt x="33" y="14"/>
                </a:cubicBezTo>
                <a:cubicBezTo>
                  <a:pt x="34" y="15"/>
                  <a:pt x="34" y="14"/>
                  <a:pt x="33" y="14"/>
                </a:cubicBezTo>
                <a:close/>
                <a:moveTo>
                  <a:pt x="30" y="14"/>
                </a:moveTo>
                <a:cubicBezTo>
                  <a:pt x="30" y="14"/>
                  <a:pt x="30" y="13"/>
                  <a:pt x="30" y="14"/>
                </a:cubicBezTo>
                <a:cubicBezTo>
                  <a:pt x="30" y="14"/>
                  <a:pt x="30" y="14"/>
                  <a:pt x="30" y="14"/>
                </a:cubicBezTo>
                <a:close/>
                <a:moveTo>
                  <a:pt x="31" y="14"/>
                </a:moveTo>
                <a:cubicBezTo>
                  <a:pt x="31" y="14"/>
                  <a:pt x="31" y="13"/>
                  <a:pt x="31" y="14"/>
                </a:cubicBezTo>
                <a:cubicBezTo>
                  <a:pt x="31" y="14"/>
                  <a:pt x="31" y="14"/>
                  <a:pt x="31" y="14"/>
                </a:cubicBezTo>
                <a:close/>
                <a:moveTo>
                  <a:pt x="30" y="14"/>
                </a:moveTo>
                <a:cubicBezTo>
                  <a:pt x="30" y="13"/>
                  <a:pt x="30" y="13"/>
                  <a:pt x="30" y="13"/>
                </a:cubicBezTo>
                <a:cubicBezTo>
                  <a:pt x="30" y="13"/>
                  <a:pt x="30" y="13"/>
                  <a:pt x="30" y="14"/>
                </a:cubicBezTo>
                <a:close/>
                <a:moveTo>
                  <a:pt x="30" y="13"/>
                </a:moveTo>
                <a:cubicBezTo>
                  <a:pt x="30" y="13"/>
                  <a:pt x="30" y="13"/>
                  <a:pt x="31" y="13"/>
                </a:cubicBezTo>
                <a:cubicBezTo>
                  <a:pt x="31" y="13"/>
                  <a:pt x="31" y="13"/>
                  <a:pt x="30" y="13"/>
                </a:cubicBezTo>
                <a:close/>
                <a:moveTo>
                  <a:pt x="27" y="13"/>
                </a:move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7" y="13"/>
                  <a:pt x="27" y="13"/>
                </a:cubicBezTo>
                <a:close/>
                <a:moveTo>
                  <a:pt x="31" y="13"/>
                </a:moveTo>
                <a:cubicBezTo>
                  <a:pt x="31" y="13"/>
                  <a:pt x="31" y="13"/>
                  <a:pt x="31" y="13"/>
                </a:cubicBezTo>
                <a:cubicBezTo>
                  <a:pt x="31" y="13"/>
                  <a:pt x="31" y="13"/>
                  <a:pt x="31" y="13"/>
                </a:cubicBezTo>
                <a:close/>
                <a:moveTo>
                  <a:pt x="32" y="14"/>
                </a:moveTo>
                <a:cubicBezTo>
                  <a:pt x="32" y="14"/>
                  <a:pt x="32" y="14"/>
                  <a:pt x="32" y="14"/>
                </a:cubicBezTo>
                <a:cubicBezTo>
                  <a:pt x="33" y="14"/>
                  <a:pt x="31" y="14"/>
                  <a:pt x="32" y="14"/>
                </a:cubicBezTo>
                <a:close/>
                <a:moveTo>
                  <a:pt x="30" y="14"/>
                </a:moveTo>
                <a:cubicBezTo>
                  <a:pt x="30" y="14"/>
                  <a:pt x="30" y="14"/>
                  <a:pt x="30" y="14"/>
                </a:cubicBezTo>
                <a:cubicBezTo>
                  <a:pt x="30" y="14"/>
                  <a:pt x="30" y="14"/>
                  <a:pt x="30" y="14"/>
                </a:cubicBezTo>
                <a:close/>
                <a:moveTo>
                  <a:pt x="29" y="14"/>
                </a:moveTo>
                <a:cubicBezTo>
                  <a:pt x="29" y="14"/>
                  <a:pt x="29" y="14"/>
                  <a:pt x="29" y="14"/>
                </a:cubicBezTo>
                <a:cubicBezTo>
                  <a:pt x="29" y="14"/>
                  <a:pt x="29" y="14"/>
                  <a:pt x="29" y="14"/>
                </a:cubicBezTo>
                <a:close/>
                <a:moveTo>
                  <a:pt x="29" y="14"/>
                </a:moveTo>
                <a:cubicBezTo>
                  <a:pt x="29" y="13"/>
                  <a:pt x="29" y="13"/>
                  <a:pt x="30" y="13"/>
                </a:cubicBezTo>
                <a:cubicBezTo>
                  <a:pt x="29" y="13"/>
                  <a:pt x="29" y="14"/>
                  <a:pt x="29" y="14"/>
                </a:cubicBezTo>
                <a:cubicBezTo>
                  <a:pt x="29" y="13"/>
                  <a:pt x="29" y="14"/>
                  <a:pt x="29" y="14"/>
                </a:cubicBezTo>
                <a:close/>
                <a:moveTo>
                  <a:pt x="27" y="14"/>
                </a:moveTo>
                <a:cubicBezTo>
                  <a:pt x="27" y="13"/>
                  <a:pt x="28" y="14"/>
                  <a:pt x="28" y="14"/>
                </a:cubicBezTo>
                <a:cubicBezTo>
                  <a:pt x="28" y="14"/>
                  <a:pt x="27" y="14"/>
                  <a:pt x="27" y="14"/>
                </a:cubicBezTo>
                <a:close/>
                <a:moveTo>
                  <a:pt x="27" y="14"/>
                </a:move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7" y="14"/>
                  <a:pt x="27" y="14"/>
                </a:cubicBezTo>
                <a:close/>
                <a:moveTo>
                  <a:pt x="26" y="13"/>
                </a:moveTo>
                <a:cubicBezTo>
                  <a:pt x="26" y="13"/>
                  <a:pt x="26" y="13"/>
                  <a:pt x="26" y="13"/>
                </a:cubicBezTo>
                <a:cubicBezTo>
                  <a:pt x="27" y="13"/>
                  <a:pt x="26" y="14"/>
                  <a:pt x="26" y="13"/>
                </a:cubicBezTo>
                <a:close/>
                <a:moveTo>
                  <a:pt x="23" y="12"/>
                </a:move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3" y="12"/>
                  <a:pt x="23" y="12"/>
                </a:cubicBezTo>
                <a:close/>
                <a:moveTo>
                  <a:pt x="27" y="11"/>
                </a:moveTo>
                <a:cubicBezTo>
                  <a:pt x="27" y="11"/>
                  <a:pt x="27" y="11"/>
                  <a:pt x="27" y="11"/>
                </a:cubicBezTo>
                <a:cubicBezTo>
                  <a:pt x="28" y="11"/>
                  <a:pt x="28" y="11"/>
                  <a:pt x="27" y="11"/>
                </a:cubicBezTo>
                <a:close/>
                <a:moveTo>
                  <a:pt x="29" y="11"/>
                </a:moveTo>
                <a:cubicBezTo>
                  <a:pt x="29" y="11"/>
                  <a:pt x="29" y="11"/>
                  <a:pt x="29" y="11"/>
                </a:cubicBezTo>
                <a:cubicBezTo>
                  <a:pt x="29" y="11"/>
                  <a:pt x="29" y="11"/>
                  <a:pt x="29" y="11"/>
                </a:cubicBezTo>
                <a:close/>
                <a:moveTo>
                  <a:pt x="28" y="11"/>
                </a:moveTo>
                <a:cubicBezTo>
                  <a:pt x="28" y="10"/>
                  <a:pt x="29" y="11"/>
                  <a:pt x="28" y="11"/>
                </a:cubicBezTo>
                <a:cubicBezTo>
                  <a:pt x="28" y="11"/>
                  <a:pt x="28" y="11"/>
                  <a:pt x="28" y="11"/>
                </a:cubicBezTo>
                <a:close/>
                <a:moveTo>
                  <a:pt x="29" y="12"/>
                </a:moveTo>
                <a:cubicBezTo>
                  <a:pt x="29" y="11"/>
                  <a:pt x="29" y="11"/>
                  <a:pt x="29" y="11"/>
                </a:cubicBezTo>
                <a:cubicBezTo>
                  <a:pt x="29" y="11"/>
                  <a:pt x="29" y="12"/>
                  <a:pt x="29" y="12"/>
                </a:cubicBezTo>
                <a:close/>
                <a:moveTo>
                  <a:pt x="31" y="12"/>
                </a:moveTo>
                <a:cubicBezTo>
                  <a:pt x="31" y="12"/>
                  <a:pt x="31" y="11"/>
                  <a:pt x="31" y="12"/>
                </a:cubicBezTo>
                <a:cubicBezTo>
                  <a:pt x="31" y="12"/>
                  <a:pt x="31" y="12"/>
                  <a:pt x="31" y="12"/>
                </a:cubicBezTo>
                <a:close/>
                <a:moveTo>
                  <a:pt x="32" y="12"/>
                </a:moveTo>
                <a:cubicBezTo>
                  <a:pt x="32" y="12"/>
                  <a:pt x="32" y="11"/>
                  <a:pt x="32" y="12"/>
                </a:cubicBezTo>
                <a:close/>
                <a:moveTo>
                  <a:pt x="37" y="11"/>
                </a:moveTo>
                <a:cubicBezTo>
                  <a:pt x="37" y="12"/>
                  <a:pt x="37" y="12"/>
                  <a:pt x="37" y="12"/>
                </a:cubicBezTo>
                <a:cubicBezTo>
                  <a:pt x="37" y="12"/>
                  <a:pt x="37" y="11"/>
                  <a:pt x="37" y="11"/>
                </a:cubicBezTo>
                <a:close/>
                <a:moveTo>
                  <a:pt x="46" y="11"/>
                </a:moveTo>
                <a:cubicBezTo>
                  <a:pt x="47" y="11"/>
                  <a:pt x="46" y="11"/>
                  <a:pt x="46" y="11"/>
                </a:cubicBezTo>
                <a:cubicBezTo>
                  <a:pt x="46" y="11"/>
                  <a:pt x="47" y="11"/>
                  <a:pt x="46" y="11"/>
                </a:cubicBezTo>
                <a:close/>
                <a:moveTo>
                  <a:pt x="45" y="11"/>
                </a:moveTo>
                <a:cubicBezTo>
                  <a:pt x="48" y="11"/>
                  <a:pt x="45" y="11"/>
                  <a:pt x="45" y="11"/>
                </a:cubicBezTo>
                <a:cubicBezTo>
                  <a:pt x="45" y="11"/>
                  <a:pt x="45" y="11"/>
                  <a:pt x="45" y="11"/>
                </a:cubicBezTo>
                <a:close/>
                <a:moveTo>
                  <a:pt x="40" y="11"/>
                </a:moveTo>
                <a:cubicBezTo>
                  <a:pt x="40" y="11"/>
                  <a:pt x="40" y="11"/>
                  <a:pt x="40" y="11"/>
                </a:cubicBezTo>
                <a:cubicBezTo>
                  <a:pt x="40" y="11"/>
                  <a:pt x="40" y="11"/>
                  <a:pt x="40" y="11"/>
                </a:cubicBezTo>
                <a:close/>
                <a:moveTo>
                  <a:pt x="36" y="11"/>
                </a:moveTo>
                <a:cubicBezTo>
                  <a:pt x="36" y="11"/>
                  <a:pt x="36" y="11"/>
                  <a:pt x="36" y="11"/>
                </a:cubicBezTo>
                <a:cubicBezTo>
                  <a:pt x="36" y="11"/>
                  <a:pt x="36" y="11"/>
                  <a:pt x="36" y="11"/>
                </a:cubicBezTo>
                <a:close/>
                <a:moveTo>
                  <a:pt x="36" y="10"/>
                </a:moveTo>
                <a:cubicBezTo>
                  <a:pt x="36" y="10"/>
                  <a:pt x="37" y="11"/>
                  <a:pt x="37" y="11"/>
                </a:cubicBezTo>
                <a:cubicBezTo>
                  <a:pt x="36" y="10"/>
                  <a:pt x="36" y="10"/>
                  <a:pt x="36" y="10"/>
                </a:cubicBezTo>
                <a:cubicBezTo>
                  <a:pt x="36" y="10"/>
                  <a:pt x="36" y="10"/>
                  <a:pt x="36" y="10"/>
                </a:cubicBezTo>
                <a:close/>
                <a:moveTo>
                  <a:pt x="40" y="10"/>
                </a:moveTo>
                <a:cubicBezTo>
                  <a:pt x="40" y="10"/>
                  <a:pt x="40" y="9"/>
                  <a:pt x="40" y="9"/>
                </a:cubicBezTo>
                <a:cubicBezTo>
                  <a:pt x="40" y="9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lose/>
                <a:moveTo>
                  <a:pt x="41" y="10"/>
                </a:move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10"/>
                </a:cubicBezTo>
                <a:close/>
                <a:moveTo>
                  <a:pt x="42" y="9"/>
                </a:moveTo>
                <a:cubicBezTo>
                  <a:pt x="42" y="9"/>
                  <a:pt x="42" y="10"/>
                  <a:pt x="41" y="10"/>
                </a:cubicBezTo>
                <a:cubicBezTo>
                  <a:pt x="42" y="9"/>
                  <a:pt x="42" y="9"/>
                  <a:pt x="42" y="9"/>
                </a:cubicBezTo>
                <a:cubicBezTo>
                  <a:pt x="42" y="9"/>
                  <a:pt x="42" y="9"/>
                  <a:pt x="42" y="9"/>
                </a:cubicBezTo>
                <a:close/>
                <a:moveTo>
                  <a:pt x="41" y="9"/>
                </a:moveTo>
                <a:cubicBezTo>
                  <a:pt x="41" y="9"/>
                  <a:pt x="41" y="9"/>
                  <a:pt x="41" y="9"/>
                </a:cubicBezTo>
                <a:cubicBezTo>
                  <a:pt x="41" y="9"/>
                  <a:pt x="41" y="9"/>
                  <a:pt x="41" y="9"/>
                </a:cubicBezTo>
                <a:close/>
                <a:moveTo>
                  <a:pt x="41" y="10"/>
                </a:move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10"/>
                </a:cubicBezTo>
                <a:close/>
                <a:moveTo>
                  <a:pt x="39" y="9"/>
                </a:moveTo>
                <a:cubicBezTo>
                  <a:pt x="39" y="9"/>
                  <a:pt x="39" y="9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39" y="9"/>
                </a:moveTo>
                <a:cubicBezTo>
                  <a:pt x="39" y="9"/>
                  <a:pt x="39" y="10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39" y="10"/>
                </a:moveTo>
                <a:cubicBezTo>
                  <a:pt x="39" y="10"/>
                  <a:pt x="39" y="10"/>
                  <a:pt x="39" y="10"/>
                </a:cubicBezTo>
                <a:cubicBezTo>
                  <a:pt x="39" y="10"/>
                  <a:pt x="39" y="10"/>
                  <a:pt x="39" y="10"/>
                </a:cubicBezTo>
                <a:close/>
                <a:moveTo>
                  <a:pt x="38" y="10"/>
                </a:moveTo>
                <a:cubicBezTo>
                  <a:pt x="38" y="10"/>
                  <a:pt x="38" y="10"/>
                  <a:pt x="38" y="10"/>
                </a:cubicBezTo>
                <a:cubicBezTo>
                  <a:pt x="38" y="10"/>
                  <a:pt x="38" y="10"/>
                  <a:pt x="38" y="10"/>
                </a:cubicBezTo>
                <a:close/>
                <a:moveTo>
                  <a:pt x="38" y="10"/>
                </a:moveTo>
                <a:cubicBezTo>
                  <a:pt x="38" y="10"/>
                  <a:pt x="38" y="10"/>
                  <a:pt x="37" y="10"/>
                </a:cubicBezTo>
                <a:cubicBezTo>
                  <a:pt x="37" y="10"/>
                  <a:pt x="37" y="10"/>
                  <a:pt x="38" y="10"/>
                </a:cubicBezTo>
                <a:close/>
                <a:moveTo>
                  <a:pt x="34" y="10"/>
                </a:moveTo>
                <a:cubicBezTo>
                  <a:pt x="34" y="10"/>
                  <a:pt x="34" y="10"/>
                  <a:pt x="34" y="10"/>
                </a:cubicBezTo>
                <a:cubicBezTo>
                  <a:pt x="34" y="10"/>
                  <a:pt x="34" y="10"/>
                  <a:pt x="34" y="10"/>
                </a:cubicBezTo>
                <a:close/>
                <a:moveTo>
                  <a:pt x="37" y="9"/>
                </a:move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7" y="9"/>
                  <a:pt x="37" y="9"/>
                </a:cubicBezTo>
                <a:close/>
                <a:moveTo>
                  <a:pt x="31" y="8"/>
                </a:moveTo>
                <a:cubicBezTo>
                  <a:pt x="31" y="9"/>
                  <a:pt x="31" y="8"/>
                  <a:pt x="31" y="8"/>
                </a:cubicBezTo>
                <a:cubicBezTo>
                  <a:pt x="31" y="8"/>
                  <a:pt x="31" y="8"/>
                  <a:pt x="31" y="8"/>
                </a:cubicBezTo>
                <a:close/>
                <a:moveTo>
                  <a:pt x="32" y="8"/>
                </a:moveTo>
                <a:cubicBezTo>
                  <a:pt x="32" y="8"/>
                  <a:pt x="32" y="9"/>
                  <a:pt x="32" y="9"/>
                </a:cubicBezTo>
                <a:cubicBezTo>
                  <a:pt x="32" y="8"/>
                  <a:pt x="32" y="8"/>
                  <a:pt x="32" y="8"/>
                </a:cubicBezTo>
                <a:close/>
                <a:moveTo>
                  <a:pt x="32" y="8"/>
                </a:moveTo>
                <a:cubicBezTo>
                  <a:pt x="32" y="8"/>
                  <a:pt x="32" y="9"/>
                  <a:pt x="32" y="8"/>
                </a:cubicBezTo>
                <a:cubicBezTo>
                  <a:pt x="32" y="8"/>
                  <a:pt x="32" y="8"/>
                  <a:pt x="32" y="8"/>
                </a:cubicBezTo>
                <a:close/>
                <a:moveTo>
                  <a:pt x="33" y="9"/>
                </a:moveTo>
                <a:cubicBezTo>
                  <a:pt x="33" y="9"/>
                  <a:pt x="33" y="9"/>
                  <a:pt x="33" y="9"/>
                </a:cubicBezTo>
                <a:cubicBezTo>
                  <a:pt x="33" y="9"/>
                  <a:pt x="33" y="9"/>
                  <a:pt x="33" y="9"/>
                </a:cubicBezTo>
                <a:cubicBezTo>
                  <a:pt x="33" y="9"/>
                  <a:pt x="34" y="9"/>
                  <a:pt x="33" y="9"/>
                </a:cubicBezTo>
                <a:close/>
                <a:moveTo>
                  <a:pt x="38" y="8"/>
                </a:moveTo>
                <a:cubicBezTo>
                  <a:pt x="38" y="8"/>
                  <a:pt x="39" y="9"/>
                  <a:pt x="38" y="10"/>
                </a:cubicBezTo>
                <a:cubicBezTo>
                  <a:pt x="38" y="9"/>
                  <a:pt x="38" y="9"/>
                  <a:pt x="38" y="8"/>
                </a:cubicBezTo>
                <a:cubicBezTo>
                  <a:pt x="38" y="8"/>
                  <a:pt x="38" y="8"/>
                  <a:pt x="38" y="8"/>
                </a:cubicBezTo>
                <a:close/>
                <a:moveTo>
                  <a:pt x="39" y="8"/>
                </a:moveTo>
                <a:cubicBezTo>
                  <a:pt x="39" y="8"/>
                  <a:pt x="39" y="8"/>
                  <a:pt x="39" y="8"/>
                </a:cubicBezTo>
                <a:cubicBezTo>
                  <a:pt x="39" y="8"/>
                  <a:pt x="39" y="9"/>
                  <a:pt x="39" y="8"/>
                </a:cubicBezTo>
                <a:close/>
                <a:moveTo>
                  <a:pt x="39" y="9"/>
                </a:moveTo>
                <a:cubicBezTo>
                  <a:pt x="38" y="9"/>
                  <a:pt x="39" y="8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41" y="9"/>
                </a:moveTo>
                <a:cubicBezTo>
                  <a:pt x="41" y="9"/>
                  <a:pt x="41" y="9"/>
                  <a:pt x="41" y="9"/>
                </a:cubicBezTo>
                <a:close/>
                <a:moveTo>
                  <a:pt x="41" y="8"/>
                </a:moveTo>
                <a:cubicBezTo>
                  <a:pt x="41" y="8"/>
                  <a:pt x="40" y="9"/>
                  <a:pt x="41" y="8"/>
                </a:cubicBezTo>
                <a:cubicBezTo>
                  <a:pt x="41" y="8"/>
                  <a:pt x="41" y="8"/>
                  <a:pt x="41" y="8"/>
                </a:cubicBezTo>
                <a:close/>
                <a:moveTo>
                  <a:pt x="42" y="9"/>
                </a:moveTo>
                <a:cubicBezTo>
                  <a:pt x="41" y="9"/>
                  <a:pt x="41" y="8"/>
                  <a:pt x="42" y="8"/>
                </a:cubicBezTo>
                <a:cubicBezTo>
                  <a:pt x="42" y="8"/>
                  <a:pt x="42" y="8"/>
                  <a:pt x="42" y="9"/>
                </a:cubicBezTo>
                <a:close/>
                <a:moveTo>
                  <a:pt x="41" y="9"/>
                </a:moveTo>
                <a:cubicBezTo>
                  <a:pt x="41" y="9"/>
                  <a:pt x="41" y="8"/>
                  <a:pt x="41" y="8"/>
                </a:cubicBezTo>
                <a:cubicBezTo>
                  <a:pt x="41" y="8"/>
                  <a:pt x="41" y="9"/>
                  <a:pt x="41" y="9"/>
                </a:cubicBezTo>
                <a:close/>
                <a:moveTo>
                  <a:pt x="43" y="9"/>
                </a:move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lose/>
                <a:moveTo>
                  <a:pt x="46" y="10"/>
                </a:moveTo>
                <a:cubicBezTo>
                  <a:pt x="46" y="10"/>
                  <a:pt x="46" y="10"/>
                  <a:pt x="46" y="10"/>
                </a:cubicBezTo>
                <a:cubicBezTo>
                  <a:pt x="46" y="10"/>
                  <a:pt x="46" y="10"/>
                  <a:pt x="46" y="10"/>
                </a:cubicBezTo>
                <a:close/>
                <a:moveTo>
                  <a:pt x="43" y="10"/>
                </a:moveTo>
                <a:cubicBezTo>
                  <a:pt x="43" y="8"/>
                  <a:pt x="43" y="11"/>
                  <a:pt x="43" y="10"/>
                </a:cubicBezTo>
                <a:cubicBezTo>
                  <a:pt x="43" y="10"/>
                  <a:pt x="43" y="10"/>
                  <a:pt x="43" y="10"/>
                </a:cubicBezTo>
                <a:close/>
                <a:moveTo>
                  <a:pt x="49" y="10"/>
                </a:moveTo>
                <a:cubicBezTo>
                  <a:pt x="49" y="10"/>
                  <a:pt x="49" y="10"/>
                  <a:pt x="49" y="10"/>
                </a:cubicBezTo>
                <a:cubicBezTo>
                  <a:pt x="49" y="10"/>
                  <a:pt x="49" y="10"/>
                  <a:pt x="49" y="10"/>
                </a:cubicBezTo>
                <a:close/>
                <a:moveTo>
                  <a:pt x="48" y="9"/>
                </a:moveTo>
                <a:cubicBezTo>
                  <a:pt x="48" y="9"/>
                  <a:pt x="49" y="9"/>
                  <a:pt x="49" y="10"/>
                </a:cubicBezTo>
                <a:cubicBezTo>
                  <a:pt x="49" y="10"/>
                  <a:pt x="48" y="9"/>
                  <a:pt x="48" y="9"/>
                </a:cubicBezTo>
                <a:cubicBezTo>
                  <a:pt x="48" y="9"/>
                  <a:pt x="48" y="9"/>
                  <a:pt x="48" y="9"/>
                </a:cubicBezTo>
                <a:close/>
                <a:moveTo>
                  <a:pt x="47" y="9"/>
                </a:moveTo>
                <a:cubicBezTo>
                  <a:pt x="47" y="9"/>
                  <a:pt x="47" y="9"/>
                  <a:pt x="47" y="9"/>
                </a:cubicBezTo>
                <a:cubicBezTo>
                  <a:pt x="47" y="9"/>
                  <a:pt x="47" y="9"/>
                  <a:pt x="47" y="9"/>
                </a:cubicBezTo>
                <a:close/>
                <a:moveTo>
                  <a:pt x="51" y="9"/>
                </a:moveTo>
                <a:cubicBezTo>
                  <a:pt x="50" y="9"/>
                  <a:pt x="50" y="8"/>
                  <a:pt x="51" y="8"/>
                </a:cubicBezTo>
                <a:cubicBezTo>
                  <a:pt x="51" y="8"/>
                  <a:pt x="51" y="8"/>
                  <a:pt x="51" y="9"/>
                </a:cubicBezTo>
                <a:close/>
                <a:moveTo>
                  <a:pt x="52" y="8"/>
                </a:moveTo>
                <a:cubicBezTo>
                  <a:pt x="52" y="8"/>
                  <a:pt x="53" y="9"/>
                  <a:pt x="52" y="8"/>
                </a:cubicBezTo>
                <a:close/>
                <a:moveTo>
                  <a:pt x="52" y="9"/>
                </a:moveTo>
                <a:cubicBezTo>
                  <a:pt x="52" y="9"/>
                  <a:pt x="52" y="8"/>
                  <a:pt x="52" y="8"/>
                </a:cubicBezTo>
                <a:cubicBezTo>
                  <a:pt x="52" y="9"/>
                  <a:pt x="52" y="9"/>
                  <a:pt x="52" y="9"/>
                </a:cubicBezTo>
                <a:close/>
                <a:moveTo>
                  <a:pt x="53" y="9"/>
                </a:moveTo>
                <a:cubicBezTo>
                  <a:pt x="53" y="9"/>
                  <a:pt x="53" y="9"/>
                  <a:pt x="53" y="9"/>
                </a:cubicBezTo>
                <a:cubicBezTo>
                  <a:pt x="53" y="9"/>
                  <a:pt x="53" y="9"/>
                  <a:pt x="53" y="9"/>
                </a:cubicBezTo>
                <a:close/>
                <a:moveTo>
                  <a:pt x="52" y="9"/>
                </a:moveTo>
                <a:cubicBezTo>
                  <a:pt x="52" y="9"/>
                  <a:pt x="52" y="9"/>
                  <a:pt x="52" y="9"/>
                </a:cubicBezTo>
                <a:cubicBezTo>
                  <a:pt x="52" y="9"/>
                  <a:pt x="52" y="9"/>
                  <a:pt x="52" y="9"/>
                </a:cubicBezTo>
                <a:close/>
                <a:moveTo>
                  <a:pt x="50" y="9"/>
                </a:moveTo>
                <a:cubicBezTo>
                  <a:pt x="50" y="9"/>
                  <a:pt x="50" y="9"/>
                  <a:pt x="50" y="9"/>
                </a:cubicBezTo>
                <a:cubicBezTo>
                  <a:pt x="50" y="9"/>
                  <a:pt x="50" y="9"/>
                  <a:pt x="50" y="9"/>
                </a:cubicBezTo>
                <a:close/>
                <a:moveTo>
                  <a:pt x="54" y="9"/>
                </a:moveTo>
                <a:cubicBezTo>
                  <a:pt x="54" y="9"/>
                  <a:pt x="54" y="9"/>
                  <a:pt x="54" y="9"/>
                </a:cubicBezTo>
                <a:cubicBezTo>
                  <a:pt x="54" y="9"/>
                  <a:pt x="54" y="9"/>
                  <a:pt x="54" y="9"/>
                </a:cubicBezTo>
                <a:close/>
                <a:moveTo>
                  <a:pt x="55" y="10"/>
                </a:moveTo>
                <a:cubicBezTo>
                  <a:pt x="56" y="9"/>
                  <a:pt x="54" y="9"/>
                  <a:pt x="55" y="9"/>
                </a:cubicBezTo>
                <a:cubicBezTo>
                  <a:pt x="55" y="9"/>
                  <a:pt x="56" y="9"/>
                  <a:pt x="55" y="10"/>
                </a:cubicBezTo>
                <a:close/>
                <a:moveTo>
                  <a:pt x="56" y="10"/>
                </a:moveTo>
                <a:cubicBezTo>
                  <a:pt x="56" y="10"/>
                  <a:pt x="56" y="10"/>
                  <a:pt x="56" y="10"/>
                </a:cubicBezTo>
                <a:cubicBezTo>
                  <a:pt x="56" y="10"/>
                  <a:pt x="56" y="10"/>
                  <a:pt x="56" y="10"/>
                </a:cubicBezTo>
                <a:close/>
                <a:moveTo>
                  <a:pt x="57" y="9"/>
                </a:moveTo>
                <a:cubicBezTo>
                  <a:pt x="53" y="14"/>
                  <a:pt x="59" y="11"/>
                  <a:pt x="57" y="9"/>
                </a:cubicBezTo>
                <a:cubicBezTo>
                  <a:pt x="58" y="9"/>
                  <a:pt x="57" y="9"/>
                  <a:pt x="57" y="9"/>
                </a:cubicBezTo>
                <a:close/>
                <a:moveTo>
                  <a:pt x="60" y="10"/>
                </a:moveTo>
                <a:cubicBezTo>
                  <a:pt x="60" y="12"/>
                  <a:pt x="60" y="10"/>
                  <a:pt x="60" y="10"/>
                </a:cubicBezTo>
                <a:cubicBezTo>
                  <a:pt x="60" y="11"/>
                  <a:pt x="60" y="10"/>
                  <a:pt x="60" y="10"/>
                </a:cubicBezTo>
                <a:close/>
                <a:moveTo>
                  <a:pt x="59" y="10"/>
                </a:moveTo>
                <a:cubicBezTo>
                  <a:pt x="59" y="11"/>
                  <a:pt x="59" y="11"/>
                  <a:pt x="59" y="11"/>
                </a:cubicBezTo>
                <a:cubicBezTo>
                  <a:pt x="59" y="11"/>
                  <a:pt x="59" y="10"/>
                  <a:pt x="59" y="10"/>
                </a:cubicBezTo>
                <a:close/>
                <a:moveTo>
                  <a:pt x="59" y="11"/>
                </a:moveTo>
                <a:cubicBezTo>
                  <a:pt x="59" y="11"/>
                  <a:pt x="59" y="11"/>
                  <a:pt x="59" y="11"/>
                </a:cubicBezTo>
                <a:cubicBezTo>
                  <a:pt x="59" y="11"/>
                  <a:pt x="59" y="11"/>
                  <a:pt x="59" y="11"/>
                </a:cubicBezTo>
                <a:close/>
                <a:moveTo>
                  <a:pt x="60" y="10"/>
                </a:moveTo>
                <a:cubicBezTo>
                  <a:pt x="61" y="10"/>
                  <a:pt x="60" y="10"/>
                  <a:pt x="60" y="10"/>
                </a:cubicBezTo>
                <a:cubicBezTo>
                  <a:pt x="60" y="10"/>
                  <a:pt x="60" y="11"/>
                  <a:pt x="60" y="10"/>
                </a:cubicBezTo>
                <a:close/>
                <a:moveTo>
                  <a:pt x="58" y="9"/>
                </a:moveTo>
                <a:cubicBezTo>
                  <a:pt x="58" y="9"/>
                  <a:pt x="58" y="9"/>
                  <a:pt x="58" y="9"/>
                </a:cubicBezTo>
                <a:cubicBezTo>
                  <a:pt x="58" y="9"/>
                  <a:pt x="58" y="9"/>
                  <a:pt x="58" y="9"/>
                </a:cubicBezTo>
                <a:close/>
                <a:moveTo>
                  <a:pt x="61" y="9"/>
                </a:moveTo>
                <a:cubicBezTo>
                  <a:pt x="61" y="9"/>
                  <a:pt x="61" y="9"/>
                  <a:pt x="61" y="9"/>
                </a:cubicBezTo>
                <a:cubicBezTo>
                  <a:pt x="61" y="9"/>
                  <a:pt x="61" y="9"/>
                  <a:pt x="61" y="9"/>
                </a:cubicBezTo>
                <a:close/>
                <a:moveTo>
                  <a:pt x="60" y="10"/>
                </a:moveTo>
                <a:cubicBezTo>
                  <a:pt x="61" y="10"/>
                  <a:pt x="60" y="10"/>
                  <a:pt x="60" y="10"/>
                </a:cubicBezTo>
                <a:cubicBezTo>
                  <a:pt x="60" y="10"/>
                  <a:pt x="60" y="10"/>
                  <a:pt x="60" y="10"/>
                </a:cubicBezTo>
                <a:close/>
                <a:moveTo>
                  <a:pt x="60" y="9"/>
                </a:moveTo>
                <a:cubicBezTo>
                  <a:pt x="60" y="9"/>
                  <a:pt x="60" y="10"/>
                  <a:pt x="60" y="10"/>
                </a:cubicBezTo>
                <a:cubicBezTo>
                  <a:pt x="59" y="10"/>
                  <a:pt x="60" y="9"/>
                  <a:pt x="60" y="9"/>
                </a:cubicBezTo>
                <a:close/>
                <a:moveTo>
                  <a:pt x="60" y="10"/>
                </a:moveTo>
                <a:cubicBezTo>
                  <a:pt x="60" y="10"/>
                  <a:pt x="60" y="10"/>
                  <a:pt x="60" y="10"/>
                </a:cubicBezTo>
                <a:cubicBezTo>
                  <a:pt x="60" y="10"/>
                  <a:pt x="60" y="10"/>
                  <a:pt x="60" y="10"/>
                </a:cubicBezTo>
                <a:close/>
                <a:moveTo>
                  <a:pt x="62" y="10"/>
                </a:moveTo>
                <a:cubicBezTo>
                  <a:pt x="62" y="10"/>
                  <a:pt x="62" y="10"/>
                  <a:pt x="62" y="10"/>
                </a:cubicBezTo>
                <a:cubicBezTo>
                  <a:pt x="62" y="10"/>
                  <a:pt x="62" y="10"/>
                  <a:pt x="62" y="10"/>
                </a:cubicBezTo>
                <a:close/>
                <a:moveTo>
                  <a:pt x="58" y="10"/>
                </a:moveTo>
                <a:cubicBezTo>
                  <a:pt x="58" y="10"/>
                  <a:pt x="58" y="10"/>
                  <a:pt x="58" y="10"/>
                </a:cubicBezTo>
                <a:cubicBezTo>
                  <a:pt x="58" y="10"/>
                  <a:pt x="58" y="10"/>
                  <a:pt x="58" y="10"/>
                </a:cubicBezTo>
                <a:close/>
                <a:moveTo>
                  <a:pt x="57" y="9"/>
                </a:moveTo>
                <a:cubicBezTo>
                  <a:pt x="58" y="9"/>
                  <a:pt x="56" y="8"/>
                  <a:pt x="58" y="8"/>
                </a:cubicBezTo>
                <a:cubicBezTo>
                  <a:pt x="57" y="8"/>
                  <a:pt x="57" y="8"/>
                  <a:pt x="57" y="9"/>
                </a:cubicBezTo>
                <a:cubicBezTo>
                  <a:pt x="58" y="9"/>
                  <a:pt x="58" y="8"/>
                  <a:pt x="57" y="9"/>
                </a:cubicBezTo>
                <a:close/>
                <a:moveTo>
                  <a:pt x="61" y="9"/>
                </a:moveTo>
                <a:cubicBezTo>
                  <a:pt x="61" y="9"/>
                  <a:pt x="61" y="9"/>
                  <a:pt x="61" y="9"/>
                </a:cubicBezTo>
                <a:cubicBezTo>
                  <a:pt x="61" y="9"/>
                  <a:pt x="61" y="9"/>
                  <a:pt x="61" y="9"/>
                </a:cubicBezTo>
                <a:close/>
                <a:moveTo>
                  <a:pt x="60" y="9"/>
                </a:moveTo>
                <a:cubicBezTo>
                  <a:pt x="60" y="9"/>
                  <a:pt x="60" y="9"/>
                  <a:pt x="60" y="9"/>
                </a:cubicBezTo>
                <a:cubicBezTo>
                  <a:pt x="60" y="9"/>
                  <a:pt x="60" y="9"/>
                  <a:pt x="60" y="9"/>
                </a:cubicBezTo>
                <a:close/>
                <a:moveTo>
                  <a:pt x="60" y="9"/>
                </a:moveTo>
                <a:cubicBezTo>
                  <a:pt x="60" y="9"/>
                  <a:pt x="60" y="9"/>
                  <a:pt x="60" y="9"/>
                </a:cubicBezTo>
                <a:close/>
                <a:moveTo>
                  <a:pt x="58" y="9"/>
                </a:moveTo>
                <a:cubicBezTo>
                  <a:pt x="58" y="9"/>
                  <a:pt x="59" y="9"/>
                  <a:pt x="58" y="9"/>
                </a:cubicBezTo>
                <a:close/>
                <a:moveTo>
                  <a:pt x="60" y="9"/>
                </a:moveTo>
                <a:cubicBezTo>
                  <a:pt x="60" y="9"/>
                  <a:pt x="59" y="9"/>
                  <a:pt x="59" y="9"/>
                </a:cubicBezTo>
                <a:cubicBezTo>
                  <a:pt x="59" y="9"/>
                  <a:pt x="59" y="9"/>
                  <a:pt x="60" y="9"/>
                </a:cubicBezTo>
                <a:close/>
                <a:moveTo>
                  <a:pt x="60" y="8"/>
                </a:moveTo>
                <a:cubicBezTo>
                  <a:pt x="60" y="8"/>
                  <a:pt x="60" y="9"/>
                  <a:pt x="60" y="9"/>
                </a:cubicBezTo>
                <a:cubicBezTo>
                  <a:pt x="60" y="8"/>
                  <a:pt x="60" y="8"/>
                  <a:pt x="60" y="8"/>
                </a:cubicBezTo>
                <a:close/>
                <a:moveTo>
                  <a:pt x="60" y="8"/>
                </a:moveTo>
                <a:cubicBezTo>
                  <a:pt x="60" y="8"/>
                  <a:pt x="60" y="8"/>
                  <a:pt x="60" y="8"/>
                </a:cubicBezTo>
                <a:cubicBezTo>
                  <a:pt x="60" y="8"/>
                  <a:pt x="60" y="8"/>
                  <a:pt x="60" y="8"/>
                </a:cubicBezTo>
                <a:close/>
                <a:moveTo>
                  <a:pt x="61" y="8"/>
                </a:moveTo>
                <a:cubicBezTo>
                  <a:pt x="61" y="8"/>
                  <a:pt x="61" y="8"/>
                  <a:pt x="61" y="8"/>
                </a:cubicBezTo>
                <a:cubicBezTo>
                  <a:pt x="61" y="8"/>
                  <a:pt x="61" y="8"/>
                  <a:pt x="61" y="8"/>
                </a:cubicBezTo>
                <a:close/>
                <a:moveTo>
                  <a:pt x="61" y="8"/>
                </a:moveTo>
                <a:cubicBezTo>
                  <a:pt x="62" y="9"/>
                  <a:pt x="61" y="8"/>
                  <a:pt x="61" y="8"/>
                </a:cubicBezTo>
                <a:close/>
                <a:moveTo>
                  <a:pt x="63" y="10"/>
                </a:moveTo>
                <a:cubicBezTo>
                  <a:pt x="61" y="11"/>
                  <a:pt x="62" y="9"/>
                  <a:pt x="62" y="8"/>
                </a:cubicBezTo>
                <a:cubicBezTo>
                  <a:pt x="62" y="9"/>
                  <a:pt x="63" y="9"/>
                  <a:pt x="63" y="10"/>
                </a:cubicBezTo>
                <a:cubicBezTo>
                  <a:pt x="61" y="11"/>
                  <a:pt x="62" y="10"/>
                  <a:pt x="63" y="10"/>
                </a:cubicBezTo>
                <a:close/>
                <a:moveTo>
                  <a:pt x="63" y="10"/>
                </a:moveTo>
                <a:cubicBezTo>
                  <a:pt x="63" y="10"/>
                  <a:pt x="63" y="10"/>
                  <a:pt x="63" y="10"/>
                </a:cubicBezTo>
                <a:cubicBezTo>
                  <a:pt x="63" y="10"/>
                  <a:pt x="63" y="10"/>
                  <a:pt x="63" y="10"/>
                </a:cubicBezTo>
                <a:close/>
                <a:moveTo>
                  <a:pt x="62" y="10"/>
                </a:moveTo>
                <a:cubicBezTo>
                  <a:pt x="62" y="10"/>
                  <a:pt x="62" y="10"/>
                  <a:pt x="62" y="10"/>
                </a:cubicBezTo>
                <a:cubicBezTo>
                  <a:pt x="62" y="10"/>
                  <a:pt x="62" y="10"/>
                  <a:pt x="62" y="10"/>
                </a:cubicBezTo>
                <a:close/>
                <a:moveTo>
                  <a:pt x="62" y="11"/>
                </a:moveTo>
                <a:cubicBezTo>
                  <a:pt x="62" y="11"/>
                  <a:pt x="62" y="10"/>
                  <a:pt x="62" y="10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5" y="11"/>
                </a:moveTo>
                <a:cubicBezTo>
                  <a:pt x="65" y="11"/>
                  <a:pt x="65" y="11"/>
                  <a:pt x="65" y="11"/>
                </a:cubicBezTo>
                <a:cubicBezTo>
                  <a:pt x="65" y="11"/>
                  <a:pt x="65" y="11"/>
                  <a:pt x="65" y="11"/>
                </a:cubicBezTo>
                <a:close/>
                <a:moveTo>
                  <a:pt x="62" y="11"/>
                </a:moveTo>
                <a:cubicBezTo>
                  <a:pt x="61" y="11"/>
                  <a:pt x="61" y="11"/>
                  <a:pt x="62" y="11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1" y="11"/>
                </a:moveTo>
                <a:cubicBezTo>
                  <a:pt x="61" y="11"/>
                  <a:pt x="61" y="11"/>
                  <a:pt x="61" y="10"/>
                </a:cubicBezTo>
                <a:cubicBezTo>
                  <a:pt x="61" y="10"/>
                  <a:pt x="61" y="11"/>
                  <a:pt x="61" y="11"/>
                </a:cubicBezTo>
                <a:close/>
                <a:moveTo>
                  <a:pt x="62" y="11"/>
                </a:moveTo>
                <a:cubicBezTo>
                  <a:pt x="62" y="11"/>
                  <a:pt x="62" y="11"/>
                  <a:pt x="62" y="11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5" y="11"/>
                </a:moveTo>
                <a:cubicBezTo>
                  <a:pt x="65" y="11"/>
                  <a:pt x="64" y="11"/>
                  <a:pt x="65" y="11"/>
                </a:cubicBezTo>
                <a:cubicBezTo>
                  <a:pt x="64" y="11"/>
                  <a:pt x="65" y="11"/>
                  <a:pt x="65" y="11"/>
                </a:cubicBezTo>
                <a:close/>
                <a:moveTo>
                  <a:pt x="64" y="12"/>
                </a:moveTo>
                <a:cubicBezTo>
                  <a:pt x="65" y="12"/>
                  <a:pt x="65" y="12"/>
                  <a:pt x="64" y="11"/>
                </a:cubicBezTo>
                <a:cubicBezTo>
                  <a:pt x="64" y="12"/>
                  <a:pt x="64" y="12"/>
                  <a:pt x="64" y="12"/>
                </a:cubicBezTo>
                <a:cubicBezTo>
                  <a:pt x="65" y="12"/>
                  <a:pt x="65" y="12"/>
                  <a:pt x="64" y="12"/>
                </a:cubicBezTo>
                <a:close/>
                <a:moveTo>
                  <a:pt x="67" y="11"/>
                </a:moveTo>
                <a:cubicBezTo>
                  <a:pt x="67" y="11"/>
                  <a:pt x="67" y="11"/>
                  <a:pt x="67" y="11"/>
                </a:cubicBezTo>
                <a:cubicBezTo>
                  <a:pt x="67" y="11"/>
                  <a:pt x="67" y="11"/>
                  <a:pt x="67" y="11"/>
                </a:cubicBezTo>
                <a:close/>
                <a:moveTo>
                  <a:pt x="67" y="12"/>
                </a:moveTo>
                <a:cubicBezTo>
                  <a:pt x="67" y="11"/>
                  <a:pt x="67" y="11"/>
                  <a:pt x="67" y="11"/>
                </a:cubicBezTo>
                <a:cubicBezTo>
                  <a:pt x="67" y="11"/>
                  <a:pt x="67" y="12"/>
                  <a:pt x="67" y="12"/>
                </a:cubicBezTo>
                <a:close/>
                <a:moveTo>
                  <a:pt x="65" y="12"/>
                </a:moveTo>
                <a:cubicBezTo>
                  <a:pt x="65" y="12"/>
                  <a:pt x="65" y="11"/>
                  <a:pt x="65" y="12"/>
                </a:cubicBezTo>
                <a:cubicBezTo>
                  <a:pt x="65" y="12"/>
                  <a:pt x="65" y="12"/>
                  <a:pt x="65" y="12"/>
                </a:cubicBezTo>
                <a:close/>
                <a:moveTo>
                  <a:pt x="66" y="12"/>
                </a:moveTo>
                <a:cubicBezTo>
                  <a:pt x="66" y="13"/>
                  <a:pt x="65" y="12"/>
                  <a:pt x="66" y="12"/>
                </a:cubicBezTo>
                <a:cubicBezTo>
                  <a:pt x="66" y="12"/>
                  <a:pt x="66" y="12"/>
                  <a:pt x="66" y="12"/>
                </a:cubicBezTo>
                <a:close/>
                <a:moveTo>
                  <a:pt x="68" y="13"/>
                </a:moveTo>
                <a:cubicBezTo>
                  <a:pt x="68" y="12"/>
                  <a:pt x="68" y="12"/>
                  <a:pt x="68" y="12"/>
                </a:cubicBezTo>
                <a:cubicBezTo>
                  <a:pt x="68" y="12"/>
                  <a:pt x="68" y="13"/>
                  <a:pt x="68" y="13"/>
                </a:cubicBezTo>
                <a:close/>
                <a:moveTo>
                  <a:pt x="69" y="13"/>
                </a:moveTo>
                <a:cubicBezTo>
                  <a:pt x="69" y="13"/>
                  <a:pt x="69" y="13"/>
                  <a:pt x="69" y="13"/>
                </a:cubicBezTo>
                <a:cubicBezTo>
                  <a:pt x="69" y="13"/>
                  <a:pt x="69" y="13"/>
                  <a:pt x="69" y="13"/>
                </a:cubicBezTo>
                <a:close/>
                <a:moveTo>
                  <a:pt x="68" y="13"/>
                </a:moveTo>
                <a:cubicBezTo>
                  <a:pt x="68" y="13"/>
                  <a:pt x="68" y="13"/>
                  <a:pt x="68" y="13"/>
                </a:cubicBezTo>
                <a:cubicBezTo>
                  <a:pt x="68" y="13"/>
                  <a:pt x="68" y="13"/>
                  <a:pt x="68" y="13"/>
                </a:cubicBezTo>
                <a:close/>
                <a:moveTo>
                  <a:pt x="66" y="13"/>
                </a:moveTo>
                <a:cubicBezTo>
                  <a:pt x="66" y="13"/>
                  <a:pt x="66" y="13"/>
                  <a:pt x="66" y="13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72" y="11"/>
                </a:moveTo>
                <a:cubicBezTo>
                  <a:pt x="72" y="11"/>
                  <a:pt x="72" y="11"/>
                  <a:pt x="72" y="11"/>
                </a:cubicBezTo>
                <a:cubicBezTo>
                  <a:pt x="72" y="11"/>
                  <a:pt x="72" y="11"/>
                  <a:pt x="72" y="11"/>
                </a:cubicBezTo>
                <a:close/>
                <a:moveTo>
                  <a:pt x="74" y="11"/>
                </a:moveTo>
                <a:cubicBezTo>
                  <a:pt x="74" y="12"/>
                  <a:pt x="76" y="13"/>
                  <a:pt x="76" y="14"/>
                </a:cubicBezTo>
                <a:cubicBezTo>
                  <a:pt x="73" y="13"/>
                  <a:pt x="72" y="11"/>
                  <a:pt x="74" y="11"/>
                </a:cubicBezTo>
                <a:cubicBezTo>
                  <a:pt x="74" y="11"/>
                  <a:pt x="73" y="11"/>
                  <a:pt x="74" y="11"/>
                </a:cubicBezTo>
                <a:close/>
                <a:moveTo>
                  <a:pt x="72" y="13"/>
                </a:moveTo>
                <a:cubicBezTo>
                  <a:pt x="72" y="13"/>
                  <a:pt x="72" y="13"/>
                  <a:pt x="72" y="13"/>
                </a:cubicBezTo>
                <a:cubicBezTo>
                  <a:pt x="72" y="13"/>
                  <a:pt x="72" y="13"/>
                  <a:pt x="72" y="13"/>
                </a:cubicBezTo>
                <a:close/>
                <a:moveTo>
                  <a:pt x="79" y="14"/>
                </a:moveTo>
                <a:cubicBezTo>
                  <a:pt x="79" y="14"/>
                  <a:pt x="79" y="14"/>
                  <a:pt x="79" y="14"/>
                </a:cubicBezTo>
                <a:cubicBezTo>
                  <a:pt x="79" y="14"/>
                  <a:pt x="79" y="14"/>
                  <a:pt x="79" y="14"/>
                </a:cubicBezTo>
                <a:close/>
                <a:moveTo>
                  <a:pt x="76" y="14"/>
                </a:moveTo>
                <a:cubicBezTo>
                  <a:pt x="76" y="14"/>
                  <a:pt x="76" y="14"/>
                  <a:pt x="76" y="14"/>
                </a:cubicBezTo>
                <a:cubicBezTo>
                  <a:pt x="76" y="14"/>
                  <a:pt x="76" y="14"/>
                  <a:pt x="76" y="14"/>
                </a:cubicBezTo>
                <a:close/>
                <a:moveTo>
                  <a:pt x="79" y="14"/>
                </a:moveTo>
                <a:cubicBezTo>
                  <a:pt x="79" y="14"/>
                  <a:pt x="79" y="14"/>
                  <a:pt x="79" y="14"/>
                </a:cubicBezTo>
                <a:cubicBezTo>
                  <a:pt x="79" y="14"/>
                  <a:pt x="79" y="14"/>
                  <a:pt x="79" y="14"/>
                </a:cubicBezTo>
                <a:close/>
                <a:moveTo>
                  <a:pt x="78" y="12"/>
                </a:moveTo>
                <a:cubicBezTo>
                  <a:pt x="78" y="12"/>
                  <a:pt x="78" y="13"/>
                  <a:pt x="78" y="12"/>
                </a:cubicBezTo>
                <a:cubicBezTo>
                  <a:pt x="78" y="12"/>
                  <a:pt x="78" y="12"/>
                  <a:pt x="78" y="12"/>
                </a:cubicBezTo>
                <a:close/>
                <a:moveTo>
                  <a:pt x="77" y="12"/>
                </a:moveTo>
                <a:cubicBezTo>
                  <a:pt x="76" y="12"/>
                  <a:pt x="77" y="12"/>
                  <a:pt x="77" y="12"/>
                </a:cubicBezTo>
                <a:cubicBezTo>
                  <a:pt x="77" y="12"/>
                  <a:pt x="77" y="12"/>
                  <a:pt x="77" y="12"/>
                </a:cubicBezTo>
                <a:close/>
                <a:moveTo>
                  <a:pt x="76" y="13"/>
                </a:moveTo>
                <a:cubicBezTo>
                  <a:pt x="75" y="12"/>
                  <a:pt x="75" y="12"/>
                  <a:pt x="75" y="12"/>
                </a:cubicBezTo>
                <a:cubicBezTo>
                  <a:pt x="75" y="12"/>
                  <a:pt x="76" y="12"/>
                  <a:pt x="76" y="13"/>
                </a:cubicBezTo>
                <a:cubicBezTo>
                  <a:pt x="75" y="12"/>
                  <a:pt x="76" y="13"/>
                  <a:pt x="76" y="13"/>
                </a:cubicBezTo>
                <a:close/>
                <a:moveTo>
                  <a:pt x="81" y="11"/>
                </a:moveTo>
                <a:cubicBezTo>
                  <a:pt x="81" y="11"/>
                  <a:pt x="79" y="12"/>
                  <a:pt x="81" y="11"/>
                </a:cubicBezTo>
                <a:cubicBezTo>
                  <a:pt x="81" y="11"/>
                  <a:pt x="80" y="11"/>
                  <a:pt x="81" y="11"/>
                </a:cubicBezTo>
                <a:close/>
                <a:moveTo>
                  <a:pt x="79" y="11"/>
                </a:moveTo>
                <a:cubicBezTo>
                  <a:pt x="79" y="10"/>
                  <a:pt x="79" y="11"/>
                  <a:pt x="79" y="11"/>
                </a:cubicBezTo>
                <a:cubicBezTo>
                  <a:pt x="79" y="11"/>
                  <a:pt x="79" y="11"/>
                  <a:pt x="79" y="11"/>
                </a:cubicBezTo>
                <a:close/>
                <a:moveTo>
                  <a:pt x="82" y="10"/>
                </a:moveTo>
                <a:cubicBezTo>
                  <a:pt x="82" y="10"/>
                  <a:pt x="82" y="10"/>
                  <a:pt x="82" y="10"/>
                </a:cubicBezTo>
                <a:cubicBezTo>
                  <a:pt x="82" y="10"/>
                  <a:pt x="82" y="10"/>
                  <a:pt x="82" y="10"/>
                </a:cubicBezTo>
                <a:close/>
                <a:moveTo>
                  <a:pt x="81" y="10"/>
                </a:moveTo>
                <a:cubicBezTo>
                  <a:pt x="82" y="11"/>
                  <a:pt x="81" y="11"/>
                  <a:pt x="81" y="11"/>
                </a:cubicBezTo>
                <a:cubicBezTo>
                  <a:pt x="81" y="11"/>
                  <a:pt x="81" y="10"/>
                  <a:pt x="81" y="10"/>
                </a:cubicBezTo>
                <a:close/>
                <a:moveTo>
                  <a:pt x="83" y="10"/>
                </a:moveTo>
                <a:cubicBezTo>
                  <a:pt x="83" y="12"/>
                  <a:pt x="83" y="10"/>
                  <a:pt x="83" y="10"/>
                </a:cubicBezTo>
                <a:cubicBezTo>
                  <a:pt x="83" y="10"/>
                  <a:pt x="83" y="10"/>
                  <a:pt x="83" y="10"/>
                </a:cubicBezTo>
                <a:close/>
                <a:moveTo>
                  <a:pt x="83" y="11"/>
                </a:moveTo>
                <a:cubicBezTo>
                  <a:pt x="83" y="11"/>
                  <a:pt x="83" y="11"/>
                  <a:pt x="83" y="11"/>
                </a:cubicBezTo>
                <a:cubicBezTo>
                  <a:pt x="83" y="11"/>
                  <a:pt x="83" y="11"/>
                  <a:pt x="83" y="11"/>
                </a:cubicBezTo>
                <a:close/>
                <a:moveTo>
                  <a:pt x="83" y="11"/>
                </a:moveTo>
                <a:cubicBezTo>
                  <a:pt x="82" y="11"/>
                  <a:pt x="82" y="11"/>
                  <a:pt x="82" y="11"/>
                </a:cubicBezTo>
                <a:cubicBezTo>
                  <a:pt x="82" y="11"/>
                  <a:pt x="82" y="11"/>
                  <a:pt x="83" y="11"/>
                </a:cubicBezTo>
                <a:close/>
                <a:moveTo>
                  <a:pt x="81" y="11"/>
                </a:moveTo>
                <a:cubicBezTo>
                  <a:pt x="80" y="11"/>
                  <a:pt x="81" y="10"/>
                  <a:pt x="81" y="11"/>
                </a:cubicBezTo>
                <a:close/>
                <a:moveTo>
                  <a:pt x="77" y="11"/>
                </a:moveTo>
                <a:cubicBezTo>
                  <a:pt x="77" y="11"/>
                  <a:pt x="77" y="11"/>
                  <a:pt x="77" y="10"/>
                </a:cubicBezTo>
                <a:cubicBezTo>
                  <a:pt x="77" y="11"/>
                  <a:pt x="77" y="11"/>
                  <a:pt x="77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4" y="11"/>
                </a:moveTo>
                <a:cubicBezTo>
                  <a:pt x="74" y="11"/>
                  <a:pt x="74" y="11"/>
                  <a:pt x="74" y="11"/>
                </a:cubicBezTo>
                <a:cubicBezTo>
                  <a:pt x="74" y="11"/>
                  <a:pt x="74" y="11"/>
                  <a:pt x="74" y="11"/>
                </a:cubicBezTo>
                <a:close/>
                <a:moveTo>
                  <a:pt x="77" y="11"/>
                </a:moveTo>
                <a:cubicBezTo>
                  <a:pt x="76" y="10"/>
                  <a:pt x="77" y="11"/>
                  <a:pt x="77" y="11"/>
                </a:cubicBezTo>
                <a:cubicBezTo>
                  <a:pt x="76" y="11"/>
                  <a:pt x="77" y="11"/>
                  <a:pt x="77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6" y="11"/>
                </a:moveTo>
                <a:cubicBezTo>
                  <a:pt x="75" y="12"/>
                  <a:pt x="76" y="11"/>
                  <a:pt x="76" y="11"/>
                </a:cubicBezTo>
                <a:close/>
                <a:moveTo>
                  <a:pt x="76" y="11"/>
                </a:moveTo>
                <a:cubicBezTo>
                  <a:pt x="77" y="12"/>
                  <a:pt x="75" y="12"/>
                  <a:pt x="76" y="11"/>
                </a:cubicBezTo>
                <a:cubicBezTo>
                  <a:pt x="77" y="12"/>
                  <a:pt x="76" y="11"/>
                  <a:pt x="76" y="11"/>
                </a:cubicBezTo>
                <a:close/>
                <a:moveTo>
                  <a:pt x="78" y="12"/>
                </a:moveTo>
                <a:cubicBezTo>
                  <a:pt x="78" y="12"/>
                  <a:pt x="77" y="12"/>
                  <a:pt x="78" y="12"/>
                </a:cubicBezTo>
                <a:cubicBezTo>
                  <a:pt x="78" y="12"/>
                  <a:pt x="78" y="12"/>
                  <a:pt x="78" y="12"/>
                </a:cubicBezTo>
                <a:close/>
                <a:moveTo>
                  <a:pt x="75" y="12"/>
                </a:moveTo>
                <a:cubicBezTo>
                  <a:pt x="75" y="12"/>
                  <a:pt x="74" y="12"/>
                  <a:pt x="75" y="12"/>
                </a:cubicBezTo>
                <a:cubicBezTo>
                  <a:pt x="75" y="12"/>
                  <a:pt x="75" y="12"/>
                  <a:pt x="75" y="12"/>
                </a:cubicBezTo>
                <a:close/>
                <a:moveTo>
                  <a:pt x="76" y="13"/>
                </a:moveTo>
                <a:cubicBezTo>
                  <a:pt x="76" y="13"/>
                  <a:pt x="76" y="13"/>
                  <a:pt x="76" y="13"/>
                </a:cubicBezTo>
                <a:cubicBezTo>
                  <a:pt x="76" y="13"/>
                  <a:pt x="76" y="13"/>
                  <a:pt x="76" y="13"/>
                </a:cubicBezTo>
                <a:close/>
                <a:moveTo>
                  <a:pt x="77" y="13"/>
                </a:moveTo>
                <a:cubicBezTo>
                  <a:pt x="77" y="13"/>
                  <a:pt x="77" y="13"/>
                  <a:pt x="77" y="13"/>
                </a:cubicBezTo>
                <a:cubicBezTo>
                  <a:pt x="77" y="13"/>
                  <a:pt x="77" y="13"/>
                  <a:pt x="77" y="13"/>
                </a:cubicBezTo>
                <a:close/>
                <a:moveTo>
                  <a:pt x="78" y="13"/>
                </a:moveTo>
                <a:cubicBezTo>
                  <a:pt x="77" y="16"/>
                  <a:pt x="76" y="13"/>
                  <a:pt x="78" y="13"/>
                </a:cubicBezTo>
                <a:cubicBezTo>
                  <a:pt x="78" y="13"/>
                  <a:pt x="77" y="13"/>
                  <a:pt x="78" y="13"/>
                </a:cubicBezTo>
                <a:close/>
                <a:moveTo>
                  <a:pt x="76" y="13"/>
                </a:moveTo>
                <a:cubicBezTo>
                  <a:pt x="76" y="13"/>
                  <a:pt x="76" y="13"/>
                  <a:pt x="76" y="13"/>
                </a:cubicBezTo>
                <a:cubicBezTo>
                  <a:pt x="76" y="13"/>
                  <a:pt x="76" y="13"/>
                  <a:pt x="76" y="13"/>
                </a:cubicBezTo>
                <a:close/>
                <a:moveTo>
                  <a:pt x="78" y="13"/>
                </a:moveTo>
                <a:cubicBezTo>
                  <a:pt x="78" y="13"/>
                  <a:pt x="78" y="13"/>
                  <a:pt x="78" y="13"/>
                </a:cubicBezTo>
                <a:cubicBezTo>
                  <a:pt x="78" y="13"/>
                  <a:pt x="78" y="13"/>
                  <a:pt x="78" y="13"/>
                </a:cubicBezTo>
                <a:close/>
                <a:moveTo>
                  <a:pt x="79" y="14"/>
                </a:moveTo>
                <a:cubicBezTo>
                  <a:pt x="78" y="13"/>
                  <a:pt x="78" y="14"/>
                  <a:pt x="78" y="14"/>
                </a:cubicBezTo>
                <a:cubicBezTo>
                  <a:pt x="78" y="14"/>
                  <a:pt x="78" y="13"/>
                  <a:pt x="79" y="14"/>
                </a:cubicBezTo>
                <a:close/>
                <a:moveTo>
                  <a:pt x="73" y="14"/>
                </a:moveTo>
                <a:cubicBezTo>
                  <a:pt x="73" y="14"/>
                  <a:pt x="73" y="14"/>
                  <a:pt x="73" y="14"/>
                </a:cubicBezTo>
                <a:cubicBezTo>
                  <a:pt x="73" y="14"/>
                  <a:pt x="73" y="14"/>
                  <a:pt x="73" y="14"/>
                </a:cubicBezTo>
                <a:close/>
                <a:moveTo>
                  <a:pt x="74" y="14"/>
                </a:moveTo>
                <a:cubicBezTo>
                  <a:pt x="74" y="14"/>
                  <a:pt x="74" y="14"/>
                  <a:pt x="74" y="14"/>
                </a:cubicBezTo>
                <a:cubicBezTo>
                  <a:pt x="74" y="14"/>
                  <a:pt x="74" y="14"/>
                  <a:pt x="74" y="14"/>
                </a:cubicBezTo>
                <a:close/>
                <a:moveTo>
                  <a:pt x="73" y="14"/>
                </a:moveTo>
                <a:cubicBezTo>
                  <a:pt x="73" y="14"/>
                  <a:pt x="73" y="14"/>
                  <a:pt x="73" y="14"/>
                </a:cubicBezTo>
                <a:cubicBezTo>
                  <a:pt x="73" y="14"/>
                  <a:pt x="73" y="14"/>
                  <a:pt x="73" y="14"/>
                </a:cubicBezTo>
                <a:close/>
                <a:moveTo>
                  <a:pt x="74" y="14"/>
                </a:moveTo>
                <a:cubicBezTo>
                  <a:pt x="74" y="14"/>
                  <a:pt x="74" y="14"/>
                  <a:pt x="74" y="14"/>
                </a:cubicBezTo>
                <a:cubicBezTo>
                  <a:pt x="74" y="14"/>
                  <a:pt x="74" y="13"/>
                  <a:pt x="74" y="14"/>
                </a:cubicBezTo>
                <a:close/>
                <a:moveTo>
                  <a:pt x="77" y="10"/>
                </a:moveTo>
                <a:cubicBezTo>
                  <a:pt x="77" y="11"/>
                  <a:pt x="77" y="11"/>
                  <a:pt x="76" y="11"/>
                </a:cubicBezTo>
                <a:cubicBezTo>
                  <a:pt x="76" y="11"/>
                  <a:pt x="77" y="10"/>
                  <a:pt x="77" y="10"/>
                </a:cubicBezTo>
                <a:close/>
                <a:moveTo>
                  <a:pt x="80" y="10"/>
                </a:moveTo>
                <a:cubicBezTo>
                  <a:pt x="80" y="10"/>
                  <a:pt x="81" y="10"/>
                  <a:pt x="81" y="10"/>
                </a:cubicBezTo>
                <a:cubicBezTo>
                  <a:pt x="81" y="10"/>
                  <a:pt x="80" y="10"/>
                  <a:pt x="80" y="10"/>
                </a:cubicBezTo>
                <a:cubicBezTo>
                  <a:pt x="80" y="10"/>
                  <a:pt x="80" y="10"/>
                  <a:pt x="80" y="10"/>
                </a:cubicBezTo>
                <a:close/>
                <a:moveTo>
                  <a:pt x="84" y="9"/>
                </a:moveTo>
                <a:cubicBezTo>
                  <a:pt x="84" y="9"/>
                  <a:pt x="84" y="10"/>
                  <a:pt x="84" y="9"/>
                </a:cubicBezTo>
                <a:cubicBezTo>
                  <a:pt x="84" y="9"/>
                  <a:pt x="84" y="9"/>
                  <a:pt x="84" y="9"/>
                </a:cubicBezTo>
                <a:close/>
                <a:moveTo>
                  <a:pt x="83" y="9"/>
                </a:moveTo>
                <a:cubicBezTo>
                  <a:pt x="83" y="9"/>
                  <a:pt x="83" y="9"/>
                  <a:pt x="83" y="9"/>
                </a:cubicBezTo>
                <a:cubicBezTo>
                  <a:pt x="83" y="9"/>
                  <a:pt x="83" y="9"/>
                  <a:pt x="83" y="9"/>
                </a:cubicBezTo>
                <a:cubicBezTo>
                  <a:pt x="83" y="9"/>
                  <a:pt x="83" y="9"/>
                  <a:pt x="83" y="9"/>
                </a:cubicBezTo>
                <a:close/>
                <a:moveTo>
                  <a:pt x="85" y="9"/>
                </a:moveTo>
                <a:cubicBezTo>
                  <a:pt x="85" y="9"/>
                  <a:pt x="85" y="9"/>
                  <a:pt x="85" y="9"/>
                </a:cubicBezTo>
                <a:cubicBezTo>
                  <a:pt x="85" y="9"/>
                  <a:pt x="85" y="9"/>
                  <a:pt x="85" y="9"/>
                </a:cubicBezTo>
                <a:close/>
                <a:moveTo>
                  <a:pt x="82" y="9"/>
                </a:moveTo>
                <a:cubicBezTo>
                  <a:pt x="82" y="9"/>
                  <a:pt x="82" y="9"/>
                  <a:pt x="82" y="9"/>
                </a:cubicBezTo>
                <a:cubicBezTo>
                  <a:pt x="82" y="9"/>
                  <a:pt x="82" y="9"/>
                  <a:pt x="82" y="9"/>
                </a:cubicBezTo>
                <a:close/>
                <a:moveTo>
                  <a:pt x="82" y="9"/>
                </a:moveTo>
                <a:cubicBezTo>
                  <a:pt x="82" y="9"/>
                  <a:pt x="82" y="9"/>
                  <a:pt x="82" y="9"/>
                </a:cubicBezTo>
                <a:cubicBezTo>
                  <a:pt x="82" y="9"/>
                  <a:pt x="82" y="9"/>
                  <a:pt x="82" y="9"/>
                </a:cubicBezTo>
                <a:close/>
                <a:moveTo>
                  <a:pt x="84" y="9"/>
                </a:moveTo>
                <a:cubicBezTo>
                  <a:pt x="84" y="9"/>
                  <a:pt x="84" y="9"/>
                  <a:pt x="84" y="9"/>
                </a:cubicBezTo>
                <a:cubicBezTo>
                  <a:pt x="84" y="9"/>
                  <a:pt x="84" y="9"/>
                  <a:pt x="84" y="9"/>
                </a:cubicBezTo>
                <a:close/>
                <a:moveTo>
                  <a:pt x="86" y="9"/>
                </a:moveTo>
                <a:cubicBezTo>
                  <a:pt x="86" y="9"/>
                  <a:pt x="86" y="9"/>
                  <a:pt x="86" y="9"/>
                </a:cubicBezTo>
                <a:cubicBezTo>
                  <a:pt x="86" y="9"/>
                  <a:pt x="86" y="9"/>
                  <a:pt x="86" y="9"/>
                </a:cubicBezTo>
                <a:close/>
                <a:moveTo>
                  <a:pt x="82" y="10"/>
                </a:moveTo>
                <a:cubicBezTo>
                  <a:pt x="82" y="10"/>
                  <a:pt x="83" y="9"/>
                  <a:pt x="82" y="10"/>
                </a:cubicBezTo>
                <a:close/>
                <a:moveTo>
                  <a:pt x="81" y="10"/>
                </a:moveTo>
                <a:cubicBezTo>
                  <a:pt x="81" y="8"/>
                  <a:pt x="82" y="10"/>
                  <a:pt x="81" y="10"/>
                </a:cubicBezTo>
                <a:cubicBezTo>
                  <a:pt x="81" y="9"/>
                  <a:pt x="82" y="10"/>
                  <a:pt x="81" y="10"/>
                </a:cubicBezTo>
                <a:close/>
                <a:moveTo>
                  <a:pt x="80" y="10"/>
                </a:moveTo>
                <a:cubicBezTo>
                  <a:pt x="80" y="10"/>
                  <a:pt x="80" y="10"/>
                  <a:pt x="80" y="10"/>
                </a:cubicBezTo>
                <a:cubicBezTo>
                  <a:pt x="80" y="10"/>
                  <a:pt x="80" y="10"/>
                  <a:pt x="80" y="10"/>
                </a:cubicBezTo>
                <a:close/>
                <a:moveTo>
                  <a:pt x="79" y="10"/>
                </a:moveTo>
                <a:cubicBezTo>
                  <a:pt x="79" y="10"/>
                  <a:pt x="79" y="10"/>
                  <a:pt x="79" y="9"/>
                </a:cubicBezTo>
                <a:cubicBezTo>
                  <a:pt x="80" y="9"/>
                  <a:pt x="80" y="9"/>
                  <a:pt x="79" y="10"/>
                </a:cubicBezTo>
                <a:close/>
                <a:moveTo>
                  <a:pt x="78" y="10"/>
                </a:moveTo>
                <a:cubicBezTo>
                  <a:pt x="78" y="10"/>
                  <a:pt x="78" y="10"/>
                  <a:pt x="78" y="10"/>
                </a:cubicBezTo>
                <a:cubicBezTo>
                  <a:pt x="78" y="10"/>
                  <a:pt x="78" y="10"/>
                  <a:pt x="78" y="10"/>
                </a:cubicBezTo>
                <a:close/>
                <a:moveTo>
                  <a:pt x="77" y="10"/>
                </a:moveTo>
                <a:cubicBezTo>
                  <a:pt x="77" y="9"/>
                  <a:pt x="77" y="10"/>
                  <a:pt x="77" y="10"/>
                </a:cubicBezTo>
                <a:cubicBezTo>
                  <a:pt x="77" y="10"/>
                  <a:pt x="77" y="10"/>
                  <a:pt x="77" y="10"/>
                </a:cubicBezTo>
                <a:close/>
                <a:moveTo>
                  <a:pt x="78" y="9"/>
                </a:moveTo>
                <a:cubicBezTo>
                  <a:pt x="78" y="9"/>
                  <a:pt x="78" y="10"/>
                  <a:pt x="78" y="10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77" y="9"/>
                </a:moveTo>
                <a:cubicBezTo>
                  <a:pt x="77" y="9"/>
                  <a:pt x="77" y="9"/>
                  <a:pt x="77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7" y="9"/>
                </a:moveTo>
                <a:cubicBezTo>
                  <a:pt x="77" y="9"/>
                  <a:pt x="78" y="9"/>
                  <a:pt x="78" y="9"/>
                </a:cubicBezTo>
                <a:cubicBezTo>
                  <a:pt x="78" y="9"/>
                  <a:pt x="78" y="9"/>
                  <a:pt x="77" y="9"/>
                </a:cubicBezTo>
                <a:close/>
                <a:moveTo>
                  <a:pt x="78" y="9"/>
                </a:moveTo>
                <a:cubicBezTo>
                  <a:pt x="78" y="9"/>
                  <a:pt x="78" y="9"/>
                  <a:pt x="78" y="9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77" y="9"/>
                </a:moveTo>
                <a:cubicBezTo>
                  <a:pt x="77" y="9"/>
                  <a:pt x="77" y="9"/>
                  <a:pt x="77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8" y="9"/>
                </a:moveTo>
                <a:cubicBezTo>
                  <a:pt x="78" y="9"/>
                  <a:pt x="78" y="9"/>
                  <a:pt x="78" y="9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80" y="9"/>
                </a:moveTo>
                <a:cubicBezTo>
                  <a:pt x="80" y="9"/>
                  <a:pt x="80" y="9"/>
                  <a:pt x="80" y="9"/>
                </a:cubicBezTo>
                <a:cubicBezTo>
                  <a:pt x="80" y="9"/>
                  <a:pt x="80" y="9"/>
                  <a:pt x="80" y="9"/>
                </a:cubicBezTo>
                <a:close/>
                <a:moveTo>
                  <a:pt x="77" y="10"/>
                </a:moveTo>
                <a:cubicBezTo>
                  <a:pt x="77" y="10"/>
                  <a:pt x="77" y="10"/>
                  <a:pt x="77" y="10"/>
                </a:cubicBezTo>
                <a:cubicBezTo>
                  <a:pt x="77" y="10"/>
                  <a:pt x="77" y="10"/>
                  <a:pt x="77" y="10"/>
                </a:cubicBezTo>
                <a:close/>
                <a:moveTo>
                  <a:pt x="75" y="10"/>
                </a:moveTo>
                <a:cubicBezTo>
                  <a:pt x="75" y="10"/>
                  <a:pt x="75" y="10"/>
                  <a:pt x="75" y="10"/>
                </a:cubicBezTo>
                <a:cubicBezTo>
                  <a:pt x="75" y="10"/>
                  <a:pt x="75" y="10"/>
                  <a:pt x="75" y="10"/>
                </a:cubicBezTo>
                <a:close/>
                <a:moveTo>
                  <a:pt x="75" y="10"/>
                </a:moveTo>
                <a:cubicBezTo>
                  <a:pt x="76" y="10"/>
                  <a:pt x="76" y="11"/>
                  <a:pt x="75" y="10"/>
                </a:cubicBezTo>
                <a:cubicBezTo>
                  <a:pt x="75" y="10"/>
                  <a:pt x="75" y="10"/>
                  <a:pt x="75" y="10"/>
                </a:cubicBezTo>
                <a:close/>
                <a:moveTo>
                  <a:pt x="75" y="9"/>
                </a:moveTo>
                <a:cubicBezTo>
                  <a:pt x="75" y="9"/>
                  <a:pt x="75" y="10"/>
                  <a:pt x="74" y="10"/>
                </a:cubicBezTo>
                <a:cubicBezTo>
                  <a:pt x="74" y="9"/>
                  <a:pt x="74" y="9"/>
                  <a:pt x="75" y="9"/>
                </a:cubicBezTo>
                <a:close/>
                <a:moveTo>
                  <a:pt x="76" y="9"/>
                </a:moveTo>
                <a:cubicBezTo>
                  <a:pt x="76" y="9"/>
                  <a:pt x="76" y="9"/>
                  <a:pt x="76" y="9"/>
                </a:cubicBezTo>
                <a:cubicBezTo>
                  <a:pt x="76" y="9"/>
                  <a:pt x="76" y="9"/>
                  <a:pt x="76" y="9"/>
                </a:cubicBezTo>
                <a:close/>
                <a:moveTo>
                  <a:pt x="73" y="9"/>
                </a:moveTo>
                <a:cubicBezTo>
                  <a:pt x="73" y="9"/>
                  <a:pt x="73" y="9"/>
                  <a:pt x="73" y="9"/>
                </a:cubicBezTo>
                <a:cubicBezTo>
                  <a:pt x="73" y="9"/>
                  <a:pt x="73" y="9"/>
                  <a:pt x="73" y="9"/>
                </a:cubicBezTo>
                <a:close/>
                <a:moveTo>
                  <a:pt x="72" y="9"/>
                </a:moveTo>
                <a:cubicBezTo>
                  <a:pt x="72" y="9"/>
                  <a:pt x="72" y="8"/>
                  <a:pt x="72" y="8"/>
                </a:cubicBezTo>
                <a:cubicBezTo>
                  <a:pt x="72" y="9"/>
                  <a:pt x="72" y="9"/>
                  <a:pt x="72" y="9"/>
                </a:cubicBezTo>
                <a:close/>
                <a:moveTo>
                  <a:pt x="77" y="9"/>
                </a:moveTo>
                <a:cubicBezTo>
                  <a:pt x="77" y="9"/>
                  <a:pt x="77" y="8"/>
                  <a:pt x="77" y="8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7" y="9"/>
                </a:moveTo>
                <a:cubicBezTo>
                  <a:pt x="77" y="9"/>
                  <a:pt x="76" y="9"/>
                  <a:pt x="76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80" y="9"/>
                </a:moveTo>
                <a:cubicBezTo>
                  <a:pt x="81" y="9"/>
                  <a:pt x="81" y="8"/>
                  <a:pt x="81" y="8"/>
                </a:cubicBezTo>
                <a:cubicBezTo>
                  <a:pt x="81" y="9"/>
                  <a:pt x="80" y="9"/>
                  <a:pt x="80" y="9"/>
                </a:cubicBezTo>
                <a:close/>
                <a:moveTo>
                  <a:pt x="83" y="8"/>
                </a:moveTo>
                <a:cubicBezTo>
                  <a:pt x="83" y="8"/>
                  <a:pt x="83" y="9"/>
                  <a:pt x="83" y="8"/>
                </a:cubicBezTo>
                <a:cubicBezTo>
                  <a:pt x="82" y="8"/>
                  <a:pt x="83" y="8"/>
                  <a:pt x="83" y="8"/>
                </a:cubicBezTo>
                <a:close/>
                <a:moveTo>
                  <a:pt x="82" y="8"/>
                </a:moveTo>
                <a:cubicBezTo>
                  <a:pt x="82" y="9"/>
                  <a:pt x="81" y="8"/>
                  <a:pt x="82" y="8"/>
                </a:cubicBezTo>
                <a:cubicBezTo>
                  <a:pt x="82" y="8"/>
                  <a:pt x="82" y="8"/>
                  <a:pt x="82" y="8"/>
                </a:cubicBezTo>
                <a:close/>
                <a:moveTo>
                  <a:pt x="83" y="8"/>
                </a:moveTo>
                <a:cubicBezTo>
                  <a:pt x="83" y="8"/>
                  <a:pt x="83" y="8"/>
                  <a:pt x="83" y="8"/>
                </a:cubicBezTo>
                <a:cubicBezTo>
                  <a:pt x="83" y="8"/>
                  <a:pt x="83" y="8"/>
                  <a:pt x="83" y="8"/>
                </a:cubicBezTo>
                <a:close/>
                <a:moveTo>
                  <a:pt x="85" y="8"/>
                </a:moveTo>
                <a:cubicBezTo>
                  <a:pt x="85" y="7"/>
                  <a:pt x="85" y="7"/>
                  <a:pt x="86" y="7"/>
                </a:cubicBezTo>
                <a:cubicBezTo>
                  <a:pt x="86" y="8"/>
                  <a:pt x="85" y="8"/>
                  <a:pt x="85" y="8"/>
                </a:cubicBezTo>
                <a:close/>
                <a:moveTo>
                  <a:pt x="85" y="8"/>
                </a:moveTo>
                <a:cubicBezTo>
                  <a:pt x="85" y="8"/>
                  <a:pt x="85" y="8"/>
                  <a:pt x="85" y="8"/>
                </a:cubicBezTo>
                <a:cubicBezTo>
                  <a:pt x="85" y="8"/>
                  <a:pt x="85" y="8"/>
                  <a:pt x="85" y="8"/>
                </a:cubicBezTo>
                <a:close/>
                <a:moveTo>
                  <a:pt x="85" y="8"/>
                </a:moveTo>
                <a:cubicBezTo>
                  <a:pt x="85" y="8"/>
                  <a:pt x="85" y="8"/>
                  <a:pt x="85" y="8"/>
                </a:cubicBezTo>
                <a:cubicBezTo>
                  <a:pt x="85" y="8"/>
                  <a:pt x="85" y="8"/>
                  <a:pt x="85" y="8"/>
                </a:cubicBezTo>
                <a:close/>
                <a:moveTo>
                  <a:pt x="85" y="9"/>
                </a:moveTo>
                <a:cubicBezTo>
                  <a:pt x="85" y="10"/>
                  <a:pt x="83" y="7"/>
                  <a:pt x="84" y="8"/>
                </a:cubicBezTo>
                <a:cubicBezTo>
                  <a:pt x="84" y="8"/>
                  <a:pt x="84" y="8"/>
                  <a:pt x="85" y="9"/>
                </a:cubicBezTo>
                <a:cubicBezTo>
                  <a:pt x="85" y="10"/>
                  <a:pt x="85" y="9"/>
                  <a:pt x="85" y="9"/>
                </a:cubicBezTo>
                <a:close/>
                <a:moveTo>
                  <a:pt x="85" y="9"/>
                </a:moveTo>
                <a:cubicBezTo>
                  <a:pt x="85" y="9"/>
                  <a:pt x="85" y="9"/>
                  <a:pt x="85" y="9"/>
                </a:cubicBezTo>
                <a:cubicBezTo>
                  <a:pt x="85" y="9"/>
                  <a:pt x="85" y="9"/>
                  <a:pt x="85" y="9"/>
                </a:cubicBezTo>
                <a:close/>
                <a:moveTo>
                  <a:pt x="87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9"/>
                  <a:pt x="87" y="9"/>
                  <a:pt x="87" y="9"/>
                </a:cubicBezTo>
                <a:close/>
                <a:moveTo>
                  <a:pt x="88" y="8"/>
                </a:moveTo>
                <a:cubicBezTo>
                  <a:pt x="88" y="8"/>
                  <a:pt x="88" y="8"/>
                  <a:pt x="88" y="8"/>
                </a:cubicBezTo>
                <a:cubicBezTo>
                  <a:pt x="87" y="8"/>
                  <a:pt x="88" y="8"/>
                  <a:pt x="88" y="8"/>
                </a:cubicBezTo>
                <a:close/>
                <a:moveTo>
                  <a:pt x="88" y="8"/>
                </a:moveTo>
                <a:cubicBezTo>
                  <a:pt x="87" y="8"/>
                  <a:pt x="88" y="8"/>
                  <a:pt x="88" y="8"/>
                </a:cubicBezTo>
                <a:close/>
                <a:moveTo>
                  <a:pt x="90" y="8"/>
                </a:moveTo>
                <a:cubicBezTo>
                  <a:pt x="90" y="8"/>
                  <a:pt x="90" y="8"/>
                  <a:pt x="90" y="8"/>
                </a:cubicBezTo>
                <a:cubicBezTo>
                  <a:pt x="90" y="8"/>
                  <a:pt x="90" y="8"/>
                  <a:pt x="90" y="8"/>
                </a:cubicBezTo>
                <a:close/>
                <a:moveTo>
                  <a:pt x="90" y="8"/>
                </a:moveTo>
                <a:cubicBezTo>
                  <a:pt x="90" y="9"/>
                  <a:pt x="90" y="7"/>
                  <a:pt x="90" y="8"/>
                </a:cubicBezTo>
                <a:cubicBezTo>
                  <a:pt x="90" y="8"/>
                  <a:pt x="90" y="8"/>
                  <a:pt x="90" y="8"/>
                </a:cubicBezTo>
                <a:cubicBezTo>
                  <a:pt x="90" y="9"/>
                  <a:pt x="91" y="8"/>
                  <a:pt x="90" y="8"/>
                </a:cubicBezTo>
                <a:close/>
                <a:moveTo>
                  <a:pt x="90" y="9"/>
                </a:moveTo>
                <a:cubicBezTo>
                  <a:pt x="90" y="9"/>
                  <a:pt x="90" y="8"/>
                  <a:pt x="90" y="9"/>
                </a:cubicBezTo>
                <a:close/>
                <a:moveTo>
                  <a:pt x="90" y="9"/>
                </a:moveTo>
                <a:cubicBezTo>
                  <a:pt x="91" y="8"/>
                  <a:pt x="86" y="12"/>
                  <a:pt x="86" y="12"/>
                </a:cubicBezTo>
                <a:cubicBezTo>
                  <a:pt x="86" y="12"/>
                  <a:pt x="87" y="13"/>
                  <a:pt x="87" y="13"/>
                </a:cubicBezTo>
                <a:cubicBezTo>
                  <a:pt x="87" y="12"/>
                  <a:pt x="88" y="11"/>
                  <a:pt x="89" y="11"/>
                </a:cubicBezTo>
                <a:cubicBezTo>
                  <a:pt x="87" y="13"/>
                  <a:pt x="87" y="13"/>
                  <a:pt x="89" y="12"/>
                </a:cubicBezTo>
                <a:cubicBezTo>
                  <a:pt x="89" y="12"/>
                  <a:pt x="87" y="15"/>
                  <a:pt x="87" y="15"/>
                </a:cubicBezTo>
                <a:cubicBezTo>
                  <a:pt x="86" y="15"/>
                  <a:pt x="85" y="11"/>
                  <a:pt x="86" y="11"/>
                </a:cubicBezTo>
                <a:cubicBezTo>
                  <a:pt x="86" y="11"/>
                  <a:pt x="80" y="14"/>
                  <a:pt x="80" y="13"/>
                </a:cubicBezTo>
                <a:cubicBezTo>
                  <a:pt x="80" y="13"/>
                  <a:pt x="83" y="12"/>
                  <a:pt x="81" y="12"/>
                </a:cubicBezTo>
                <a:cubicBezTo>
                  <a:pt x="81" y="12"/>
                  <a:pt x="89" y="8"/>
                  <a:pt x="90" y="9"/>
                </a:cubicBezTo>
                <a:cubicBezTo>
                  <a:pt x="91" y="8"/>
                  <a:pt x="90" y="9"/>
                  <a:pt x="90" y="9"/>
                </a:cubicBezTo>
                <a:close/>
                <a:moveTo>
                  <a:pt x="81" y="12"/>
                </a:moveTo>
                <a:cubicBezTo>
                  <a:pt x="81" y="12"/>
                  <a:pt x="81" y="12"/>
                  <a:pt x="81" y="12"/>
                </a:cubicBezTo>
                <a:cubicBezTo>
                  <a:pt x="81" y="12"/>
                  <a:pt x="81" y="12"/>
                  <a:pt x="81" y="12"/>
                </a:cubicBezTo>
                <a:close/>
                <a:moveTo>
                  <a:pt x="80" y="12"/>
                </a:moveTo>
                <a:cubicBezTo>
                  <a:pt x="80" y="13"/>
                  <a:pt x="81" y="12"/>
                  <a:pt x="80" y="12"/>
                </a:cubicBezTo>
                <a:close/>
                <a:moveTo>
                  <a:pt x="80" y="12"/>
                </a:moveTo>
                <a:cubicBezTo>
                  <a:pt x="80" y="12"/>
                  <a:pt x="80" y="12"/>
                  <a:pt x="80" y="12"/>
                </a:cubicBezTo>
                <a:cubicBezTo>
                  <a:pt x="80" y="12"/>
                  <a:pt x="80" y="12"/>
                  <a:pt x="80" y="12"/>
                </a:cubicBezTo>
                <a:close/>
                <a:moveTo>
                  <a:pt x="82" y="15"/>
                </a:moveTo>
                <a:cubicBezTo>
                  <a:pt x="82" y="14"/>
                  <a:pt x="82" y="14"/>
                  <a:pt x="83" y="14"/>
                </a:cubicBezTo>
                <a:cubicBezTo>
                  <a:pt x="82" y="14"/>
                  <a:pt x="82" y="14"/>
                  <a:pt x="82" y="15"/>
                </a:cubicBezTo>
                <a:cubicBezTo>
                  <a:pt x="82" y="14"/>
                  <a:pt x="82" y="14"/>
                  <a:pt x="82" y="15"/>
                </a:cubicBezTo>
                <a:close/>
                <a:moveTo>
                  <a:pt x="83" y="15"/>
                </a:moveTo>
                <a:cubicBezTo>
                  <a:pt x="83" y="15"/>
                  <a:pt x="83" y="15"/>
                  <a:pt x="83" y="14"/>
                </a:cubicBezTo>
                <a:cubicBezTo>
                  <a:pt x="83" y="15"/>
                  <a:pt x="83" y="15"/>
                  <a:pt x="83" y="15"/>
                </a:cubicBezTo>
                <a:cubicBezTo>
                  <a:pt x="83" y="15"/>
                  <a:pt x="83" y="15"/>
                  <a:pt x="83" y="15"/>
                </a:cubicBezTo>
                <a:close/>
                <a:moveTo>
                  <a:pt x="83" y="15"/>
                </a:moveTo>
                <a:cubicBezTo>
                  <a:pt x="83" y="15"/>
                  <a:pt x="83" y="15"/>
                  <a:pt x="84" y="15"/>
                </a:cubicBezTo>
                <a:cubicBezTo>
                  <a:pt x="84" y="15"/>
                  <a:pt x="83" y="15"/>
                  <a:pt x="83" y="15"/>
                </a:cubicBezTo>
                <a:close/>
                <a:moveTo>
                  <a:pt x="85" y="14"/>
                </a:moveTo>
                <a:cubicBezTo>
                  <a:pt x="85" y="14"/>
                  <a:pt x="84" y="14"/>
                  <a:pt x="85" y="14"/>
                </a:cubicBezTo>
                <a:cubicBezTo>
                  <a:pt x="85" y="14"/>
                  <a:pt x="85" y="14"/>
                  <a:pt x="85" y="14"/>
                </a:cubicBezTo>
                <a:close/>
                <a:moveTo>
                  <a:pt x="84" y="14"/>
                </a:moveTo>
                <a:cubicBezTo>
                  <a:pt x="84" y="14"/>
                  <a:pt x="84" y="14"/>
                  <a:pt x="84" y="14"/>
                </a:cubicBezTo>
                <a:cubicBezTo>
                  <a:pt x="84" y="14"/>
                  <a:pt x="84" y="14"/>
                  <a:pt x="84" y="14"/>
                </a:cubicBezTo>
                <a:close/>
                <a:moveTo>
                  <a:pt x="83" y="14"/>
                </a:moveTo>
                <a:cubicBezTo>
                  <a:pt x="82" y="14"/>
                  <a:pt x="83" y="14"/>
                  <a:pt x="83" y="14"/>
                </a:cubicBezTo>
                <a:cubicBezTo>
                  <a:pt x="83" y="14"/>
                  <a:pt x="83" y="14"/>
                  <a:pt x="83" y="14"/>
                </a:cubicBezTo>
                <a:close/>
                <a:moveTo>
                  <a:pt x="84" y="14"/>
                </a:moveTo>
                <a:cubicBezTo>
                  <a:pt x="84" y="14"/>
                  <a:pt x="84" y="14"/>
                  <a:pt x="84" y="14"/>
                </a:cubicBezTo>
                <a:cubicBezTo>
                  <a:pt x="84" y="14"/>
                  <a:pt x="84" y="14"/>
                  <a:pt x="84" y="14"/>
                </a:cubicBezTo>
                <a:close/>
                <a:moveTo>
                  <a:pt x="91" y="15"/>
                </a:moveTo>
                <a:cubicBezTo>
                  <a:pt x="92" y="15"/>
                  <a:pt x="92" y="15"/>
                  <a:pt x="91" y="15"/>
                </a:cubicBezTo>
                <a:cubicBezTo>
                  <a:pt x="91" y="15"/>
                  <a:pt x="91" y="15"/>
                  <a:pt x="91" y="15"/>
                </a:cubicBezTo>
                <a:close/>
                <a:moveTo>
                  <a:pt x="93" y="15"/>
                </a:moveTo>
                <a:cubicBezTo>
                  <a:pt x="93" y="15"/>
                  <a:pt x="93" y="14"/>
                  <a:pt x="93" y="14"/>
                </a:cubicBezTo>
                <a:cubicBezTo>
                  <a:pt x="93" y="15"/>
                  <a:pt x="93" y="15"/>
                  <a:pt x="93" y="15"/>
                </a:cubicBezTo>
                <a:close/>
                <a:moveTo>
                  <a:pt x="95" y="15"/>
                </a:moveTo>
                <a:cubicBezTo>
                  <a:pt x="95" y="15"/>
                  <a:pt x="95" y="15"/>
                  <a:pt x="95" y="15"/>
                </a:cubicBezTo>
                <a:cubicBezTo>
                  <a:pt x="94" y="14"/>
                  <a:pt x="95" y="14"/>
                  <a:pt x="95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88" y="15"/>
                </a:moveTo>
                <a:cubicBezTo>
                  <a:pt x="88" y="13"/>
                  <a:pt x="88" y="14"/>
                  <a:pt x="88" y="15"/>
                </a:cubicBezTo>
                <a:cubicBezTo>
                  <a:pt x="88" y="14"/>
                  <a:pt x="87" y="15"/>
                  <a:pt x="88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96" y="14"/>
                </a:moveTo>
                <a:cubicBezTo>
                  <a:pt x="94" y="14"/>
                  <a:pt x="93" y="12"/>
                  <a:pt x="96" y="14"/>
                </a:cubicBezTo>
                <a:cubicBezTo>
                  <a:pt x="96" y="14"/>
                  <a:pt x="96" y="14"/>
                  <a:pt x="96" y="14"/>
                </a:cubicBezTo>
                <a:close/>
                <a:moveTo>
                  <a:pt x="94" y="12"/>
                </a:moveTo>
                <a:cubicBezTo>
                  <a:pt x="94" y="11"/>
                  <a:pt x="99" y="10"/>
                  <a:pt x="94" y="12"/>
                </a:cubicBezTo>
                <a:cubicBezTo>
                  <a:pt x="94" y="12"/>
                  <a:pt x="95" y="12"/>
                  <a:pt x="94" y="12"/>
                </a:cubicBezTo>
                <a:close/>
                <a:moveTo>
                  <a:pt x="97" y="11"/>
                </a:moveTo>
                <a:cubicBezTo>
                  <a:pt x="97" y="11"/>
                  <a:pt x="97" y="12"/>
                  <a:pt x="97" y="12"/>
                </a:cubicBezTo>
                <a:cubicBezTo>
                  <a:pt x="97" y="11"/>
                  <a:pt x="97" y="11"/>
                  <a:pt x="97" y="11"/>
                </a:cubicBezTo>
                <a:close/>
                <a:moveTo>
                  <a:pt x="96" y="11"/>
                </a:moveTo>
                <a:cubicBezTo>
                  <a:pt x="96" y="11"/>
                  <a:pt x="97" y="11"/>
                  <a:pt x="97" y="11"/>
                </a:cubicBezTo>
                <a:cubicBezTo>
                  <a:pt x="97" y="11"/>
                  <a:pt x="96" y="11"/>
                  <a:pt x="96" y="11"/>
                </a:cubicBezTo>
                <a:close/>
                <a:moveTo>
                  <a:pt x="94" y="9"/>
                </a:moveTo>
                <a:cubicBezTo>
                  <a:pt x="94" y="9"/>
                  <a:pt x="94" y="10"/>
                  <a:pt x="94" y="10"/>
                </a:cubicBezTo>
                <a:cubicBezTo>
                  <a:pt x="94" y="10"/>
                  <a:pt x="94" y="10"/>
                  <a:pt x="94" y="9"/>
                </a:cubicBezTo>
                <a:close/>
                <a:moveTo>
                  <a:pt x="93" y="10"/>
                </a:moveTo>
                <a:cubicBezTo>
                  <a:pt x="93" y="10"/>
                  <a:pt x="93" y="10"/>
                  <a:pt x="93" y="10"/>
                </a:cubicBezTo>
                <a:cubicBezTo>
                  <a:pt x="93" y="10"/>
                  <a:pt x="93" y="10"/>
                  <a:pt x="93" y="10"/>
                </a:cubicBezTo>
                <a:close/>
                <a:moveTo>
                  <a:pt x="97" y="10"/>
                </a:moveTo>
                <a:cubicBezTo>
                  <a:pt x="97" y="10"/>
                  <a:pt x="97" y="10"/>
                  <a:pt x="97" y="10"/>
                </a:cubicBezTo>
                <a:cubicBezTo>
                  <a:pt x="97" y="10"/>
                  <a:pt x="97" y="10"/>
                  <a:pt x="97" y="10"/>
                </a:cubicBezTo>
                <a:close/>
                <a:moveTo>
                  <a:pt x="98" y="10"/>
                </a:moveTo>
                <a:cubicBezTo>
                  <a:pt x="97" y="10"/>
                  <a:pt x="98" y="9"/>
                  <a:pt x="98" y="10"/>
                </a:cubicBezTo>
                <a:close/>
                <a:moveTo>
                  <a:pt x="96" y="9"/>
                </a:moveTo>
                <a:cubicBezTo>
                  <a:pt x="96" y="9"/>
                  <a:pt x="96" y="9"/>
                  <a:pt x="96" y="9"/>
                </a:cubicBezTo>
                <a:cubicBezTo>
                  <a:pt x="96" y="9"/>
                  <a:pt x="96" y="10"/>
                  <a:pt x="96" y="9"/>
                </a:cubicBezTo>
                <a:close/>
                <a:moveTo>
                  <a:pt x="97" y="9"/>
                </a:moveTo>
                <a:cubicBezTo>
                  <a:pt x="97" y="10"/>
                  <a:pt x="96" y="9"/>
                  <a:pt x="97" y="9"/>
                </a:cubicBezTo>
                <a:cubicBezTo>
                  <a:pt x="97" y="9"/>
                  <a:pt x="96" y="9"/>
                  <a:pt x="97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10"/>
                  <a:pt x="97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9"/>
                  <a:pt x="97" y="9"/>
                </a:cubicBezTo>
                <a:close/>
                <a:moveTo>
                  <a:pt x="100" y="9"/>
                </a:moveTo>
                <a:cubicBezTo>
                  <a:pt x="100" y="9"/>
                  <a:pt x="100" y="9"/>
                  <a:pt x="100" y="9"/>
                </a:cubicBezTo>
                <a:cubicBezTo>
                  <a:pt x="100" y="9"/>
                  <a:pt x="100" y="9"/>
                  <a:pt x="100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9"/>
                  <a:pt x="97" y="9"/>
                </a:cubicBezTo>
                <a:close/>
                <a:moveTo>
                  <a:pt x="100" y="9"/>
                </a:moveTo>
                <a:cubicBezTo>
                  <a:pt x="101" y="10"/>
                  <a:pt x="100" y="9"/>
                  <a:pt x="100" y="9"/>
                </a:cubicBezTo>
                <a:cubicBezTo>
                  <a:pt x="100" y="9"/>
                  <a:pt x="100" y="9"/>
                  <a:pt x="100" y="9"/>
                </a:cubicBezTo>
                <a:close/>
                <a:moveTo>
                  <a:pt x="102" y="10"/>
                </a:moveTo>
                <a:cubicBezTo>
                  <a:pt x="102" y="10"/>
                  <a:pt x="101" y="10"/>
                  <a:pt x="101" y="10"/>
                </a:cubicBezTo>
                <a:cubicBezTo>
                  <a:pt x="101" y="10"/>
                  <a:pt x="101" y="10"/>
                  <a:pt x="102" y="10"/>
                </a:cubicBezTo>
                <a:close/>
                <a:moveTo>
                  <a:pt x="99" y="10"/>
                </a:moveTo>
                <a:cubicBezTo>
                  <a:pt x="99" y="10"/>
                  <a:pt x="99" y="10"/>
                  <a:pt x="99" y="10"/>
                </a:cubicBezTo>
                <a:cubicBezTo>
                  <a:pt x="99" y="10"/>
                  <a:pt x="99" y="10"/>
                  <a:pt x="99" y="10"/>
                </a:cubicBezTo>
                <a:close/>
                <a:moveTo>
                  <a:pt x="101" y="10"/>
                </a:moveTo>
                <a:cubicBezTo>
                  <a:pt x="101" y="10"/>
                  <a:pt x="101" y="10"/>
                  <a:pt x="101" y="10"/>
                </a:cubicBezTo>
                <a:cubicBezTo>
                  <a:pt x="101" y="10"/>
                  <a:pt x="101" y="10"/>
                  <a:pt x="101" y="10"/>
                </a:cubicBezTo>
                <a:close/>
                <a:moveTo>
                  <a:pt x="95" y="10"/>
                </a:moveTo>
                <a:cubicBezTo>
                  <a:pt x="95" y="10"/>
                  <a:pt x="95" y="10"/>
                  <a:pt x="95" y="10"/>
                </a:cubicBezTo>
                <a:cubicBezTo>
                  <a:pt x="95" y="10"/>
                  <a:pt x="95" y="10"/>
                  <a:pt x="95" y="10"/>
                </a:cubicBezTo>
                <a:close/>
                <a:moveTo>
                  <a:pt x="93" y="10"/>
                </a:moveTo>
                <a:cubicBezTo>
                  <a:pt x="93" y="10"/>
                  <a:pt x="93" y="10"/>
                  <a:pt x="94" y="10"/>
                </a:cubicBezTo>
                <a:cubicBezTo>
                  <a:pt x="94" y="10"/>
                  <a:pt x="93" y="10"/>
                  <a:pt x="93" y="10"/>
                </a:cubicBezTo>
                <a:close/>
                <a:moveTo>
                  <a:pt x="99" y="10"/>
                </a:moveTo>
                <a:cubicBezTo>
                  <a:pt x="98" y="10"/>
                  <a:pt x="99" y="11"/>
                  <a:pt x="99" y="10"/>
                </a:cubicBezTo>
                <a:cubicBezTo>
                  <a:pt x="99" y="10"/>
                  <a:pt x="99" y="10"/>
                  <a:pt x="99" y="10"/>
                </a:cubicBezTo>
                <a:close/>
                <a:moveTo>
                  <a:pt x="98" y="10"/>
                </a:moveTo>
                <a:cubicBezTo>
                  <a:pt x="98" y="10"/>
                  <a:pt x="98" y="11"/>
                  <a:pt x="98" y="10"/>
                </a:cubicBezTo>
                <a:cubicBezTo>
                  <a:pt x="98" y="10"/>
                  <a:pt x="98" y="10"/>
                  <a:pt x="98" y="10"/>
                </a:cubicBezTo>
                <a:close/>
                <a:moveTo>
                  <a:pt x="97" y="11"/>
                </a:moveTo>
                <a:cubicBezTo>
                  <a:pt x="96" y="11"/>
                  <a:pt x="97" y="10"/>
                  <a:pt x="97" y="10"/>
                </a:cubicBezTo>
                <a:cubicBezTo>
                  <a:pt x="97" y="10"/>
                  <a:pt x="97" y="11"/>
                  <a:pt x="97" y="11"/>
                </a:cubicBezTo>
                <a:close/>
                <a:moveTo>
                  <a:pt x="92" y="10"/>
                </a:moveTo>
                <a:cubicBezTo>
                  <a:pt x="92" y="10"/>
                  <a:pt x="92" y="11"/>
                  <a:pt x="92" y="10"/>
                </a:cubicBezTo>
                <a:cubicBezTo>
                  <a:pt x="92" y="10"/>
                  <a:pt x="92" y="10"/>
                  <a:pt x="92" y="10"/>
                </a:cubicBezTo>
                <a:close/>
                <a:moveTo>
                  <a:pt x="92" y="10"/>
                </a:moveTo>
                <a:cubicBezTo>
                  <a:pt x="92" y="11"/>
                  <a:pt x="92" y="11"/>
                  <a:pt x="92" y="11"/>
                </a:cubicBezTo>
                <a:cubicBezTo>
                  <a:pt x="91" y="11"/>
                  <a:pt x="92" y="10"/>
                  <a:pt x="92" y="10"/>
                </a:cubicBezTo>
                <a:close/>
                <a:moveTo>
                  <a:pt x="93" y="11"/>
                </a:moveTo>
                <a:cubicBezTo>
                  <a:pt x="94" y="11"/>
                  <a:pt x="93" y="11"/>
                  <a:pt x="93" y="11"/>
                </a:cubicBezTo>
                <a:cubicBezTo>
                  <a:pt x="93" y="11"/>
                  <a:pt x="92" y="11"/>
                  <a:pt x="93" y="11"/>
                </a:cubicBezTo>
                <a:close/>
                <a:moveTo>
                  <a:pt x="92" y="12"/>
                </a:moveTo>
                <a:cubicBezTo>
                  <a:pt x="92" y="10"/>
                  <a:pt x="91" y="14"/>
                  <a:pt x="92" y="12"/>
                </a:cubicBezTo>
                <a:cubicBezTo>
                  <a:pt x="92" y="11"/>
                  <a:pt x="92" y="12"/>
                  <a:pt x="92" y="12"/>
                </a:cubicBezTo>
                <a:close/>
                <a:moveTo>
                  <a:pt x="91" y="12"/>
                </a:moveTo>
                <a:cubicBezTo>
                  <a:pt x="91" y="12"/>
                  <a:pt x="91" y="12"/>
                  <a:pt x="91" y="12"/>
                </a:cubicBezTo>
                <a:cubicBezTo>
                  <a:pt x="91" y="12"/>
                  <a:pt x="91" y="12"/>
                  <a:pt x="91" y="12"/>
                </a:cubicBezTo>
                <a:close/>
                <a:moveTo>
                  <a:pt x="95" y="10"/>
                </a:moveTo>
                <a:cubicBezTo>
                  <a:pt x="95" y="10"/>
                  <a:pt x="95" y="11"/>
                  <a:pt x="95" y="11"/>
                </a:cubicBezTo>
                <a:cubicBezTo>
                  <a:pt x="95" y="11"/>
                  <a:pt x="95" y="11"/>
                  <a:pt x="95" y="10"/>
                </a:cubicBezTo>
                <a:close/>
                <a:moveTo>
                  <a:pt x="92" y="11"/>
                </a:moveTo>
                <a:cubicBezTo>
                  <a:pt x="91" y="11"/>
                  <a:pt x="92" y="11"/>
                  <a:pt x="92" y="11"/>
                </a:cubicBezTo>
                <a:cubicBezTo>
                  <a:pt x="92" y="11"/>
                  <a:pt x="92" y="11"/>
                  <a:pt x="92" y="11"/>
                </a:cubicBezTo>
                <a:close/>
                <a:moveTo>
                  <a:pt x="95" y="12"/>
                </a:moveTo>
                <a:cubicBezTo>
                  <a:pt x="95" y="12"/>
                  <a:pt x="95" y="12"/>
                  <a:pt x="95" y="12"/>
                </a:cubicBezTo>
                <a:cubicBezTo>
                  <a:pt x="95" y="12"/>
                  <a:pt x="95" y="12"/>
                  <a:pt x="95" y="12"/>
                </a:cubicBezTo>
                <a:close/>
                <a:moveTo>
                  <a:pt x="96" y="12"/>
                </a:moveTo>
                <a:cubicBezTo>
                  <a:pt x="96" y="13"/>
                  <a:pt x="96" y="12"/>
                  <a:pt x="96" y="12"/>
                </a:cubicBezTo>
                <a:close/>
                <a:moveTo>
                  <a:pt x="95" y="12"/>
                </a:moveTo>
                <a:cubicBezTo>
                  <a:pt x="95" y="12"/>
                  <a:pt x="95" y="12"/>
                  <a:pt x="95" y="12"/>
                </a:cubicBezTo>
                <a:cubicBezTo>
                  <a:pt x="95" y="12"/>
                  <a:pt x="95" y="13"/>
                  <a:pt x="95" y="12"/>
                </a:cubicBezTo>
                <a:close/>
                <a:moveTo>
                  <a:pt x="94" y="12"/>
                </a:moveTo>
                <a:cubicBezTo>
                  <a:pt x="94" y="12"/>
                  <a:pt x="95" y="12"/>
                  <a:pt x="94" y="12"/>
                </a:cubicBezTo>
                <a:cubicBezTo>
                  <a:pt x="94" y="12"/>
                  <a:pt x="94" y="12"/>
                  <a:pt x="94" y="12"/>
                </a:cubicBezTo>
                <a:close/>
                <a:moveTo>
                  <a:pt x="94" y="13"/>
                </a:moveTo>
                <a:cubicBezTo>
                  <a:pt x="93" y="13"/>
                  <a:pt x="93" y="13"/>
                  <a:pt x="93" y="12"/>
                </a:cubicBezTo>
                <a:cubicBezTo>
                  <a:pt x="94" y="12"/>
                  <a:pt x="94" y="12"/>
                  <a:pt x="94" y="13"/>
                </a:cubicBezTo>
                <a:close/>
                <a:moveTo>
                  <a:pt x="91" y="13"/>
                </a:moveTo>
                <a:cubicBezTo>
                  <a:pt x="96" y="13"/>
                  <a:pt x="91" y="15"/>
                  <a:pt x="91" y="13"/>
                </a:cubicBezTo>
                <a:cubicBezTo>
                  <a:pt x="91" y="13"/>
                  <a:pt x="91" y="13"/>
                  <a:pt x="91" y="13"/>
                </a:cubicBezTo>
                <a:close/>
                <a:moveTo>
                  <a:pt x="89" y="13"/>
                </a:moveTo>
                <a:cubicBezTo>
                  <a:pt x="89" y="13"/>
                  <a:pt x="89" y="13"/>
                  <a:pt x="89" y="13"/>
                </a:cubicBezTo>
                <a:cubicBezTo>
                  <a:pt x="89" y="13"/>
                  <a:pt x="89" y="13"/>
                  <a:pt x="89" y="13"/>
                </a:cubicBezTo>
                <a:close/>
                <a:moveTo>
                  <a:pt x="90" y="13"/>
                </a:moveTo>
                <a:cubicBezTo>
                  <a:pt x="90" y="13"/>
                  <a:pt x="90" y="13"/>
                  <a:pt x="90" y="13"/>
                </a:cubicBezTo>
                <a:cubicBezTo>
                  <a:pt x="90" y="13"/>
                  <a:pt x="90" y="13"/>
                  <a:pt x="90" y="13"/>
                </a:cubicBezTo>
                <a:close/>
                <a:moveTo>
                  <a:pt x="91" y="13"/>
                </a:moveTo>
                <a:cubicBezTo>
                  <a:pt x="90" y="13"/>
                  <a:pt x="91" y="14"/>
                  <a:pt x="91" y="13"/>
                </a:cubicBezTo>
                <a:close/>
                <a:moveTo>
                  <a:pt x="89" y="14"/>
                </a:moveTo>
                <a:cubicBezTo>
                  <a:pt x="89" y="14"/>
                  <a:pt x="89" y="14"/>
                  <a:pt x="89" y="14"/>
                </a:cubicBezTo>
                <a:cubicBezTo>
                  <a:pt x="90" y="14"/>
                  <a:pt x="90" y="14"/>
                  <a:pt x="89" y="14"/>
                </a:cubicBezTo>
                <a:close/>
                <a:moveTo>
                  <a:pt x="90" y="14"/>
                </a:moveTo>
                <a:cubicBezTo>
                  <a:pt x="90" y="14"/>
                  <a:pt x="90" y="14"/>
                  <a:pt x="90" y="14"/>
                </a:cubicBezTo>
                <a:cubicBezTo>
                  <a:pt x="90" y="14"/>
                  <a:pt x="90" y="14"/>
                  <a:pt x="90" y="14"/>
                </a:cubicBezTo>
                <a:close/>
                <a:moveTo>
                  <a:pt x="93" y="14"/>
                </a:moveTo>
                <a:cubicBezTo>
                  <a:pt x="94" y="14"/>
                  <a:pt x="93" y="14"/>
                  <a:pt x="93" y="14"/>
                </a:cubicBezTo>
                <a:close/>
                <a:moveTo>
                  <a:pt x="93" y="14"/>
                </a:moveTo>
                <a:cubicBezTo>
                  <a:pt x="93" y="14"/>
                  <a:pt x="93" y="14"/>
                  <a:pt x="93" y="14"/>
                </a:cubicBezTo>
                <a:cubicBezTo>
                  <a:pt x="93" y="14"/>
                  <a:pt x="93" y="14"/>
                  <a:pt x="93" y="14"/>
                </a:cubicBezTo>
                <a:close/>
                <a:moveTo>
                  <a:pt x="92" y="14"/>
                </a:moveTo>
                <a:cubicBezTo>
                  <a:pt x="92" y="14"/>
                  <a:pt x="92" y="14"/>
                  <a:pt x="92" y="14"/>
                </a:cubicBezTo>
                <a:cubicBezTo>
                  <a:pt x="92" y="14"/>
                  <a:pt x="92" y="14"/>
                  <a:pt x="92" y="14"/>
                </a:cubicBezTo>
                <a:close/>
                <a:moveTo>
                  <a:pt x="93" y="13"/>
                </a:moveTo>
                <a:cubicBezTo>
                  <a:pt x="93" y="13"/>
                  <a:pt x="93" y="13"/>
                  <a:pt x="94" y="13"/>
                </a:cubicBezTo>
                <a:cubicBezTo>
                  <a:pt x="94" y="13"/>
                  <a:pt x="93" y="13"/>
                  <a:pt x="93" y="13"/>
                </a:cubicBezTo>
                <a:close/>
                <a:moveTo>
                  <a:pt x="89" y="13"/>
                </a:moveTo>
                <a:cubicBezTo>
                  <a:pt x="90" y="13"/>
                  <a:pt x="90" y="13"/>
                  <a:pt x="90" y="13"/>
                </a:cubicBezTo>
                <a:cubicBezTo>
                  <a:pt x="90" y="13"/>
                  <a:pt x="89" y="13"/>
                  <a:pt x="89" y="13"/>
                </a:cubicBezTo>
                <a:close/>
                <a:moveTo>
                  <a:pt x="89" y="13"/>
                </a:moveTo>
                <a:cubicBezTo>
                  <a:pt x="89" y="13"/>
                  <a:pt x="89" y="12"/>
                  <a:pt x="89" y="12"/>
                </a:cubicBezTo>
                <a:cubicBezTo>
                  <a:pt x="89" y="13"/>
                  <a:pt x="89" y="13"/>
                  <a:pt x="89" y="13"/>
                </a:cubicBezTo>
                <a:close/>
                <a:moveTo>
                  <a:pt x="90" y="12"/>
                </a:moveTo>
                <a:cubicBezTo>
                  <a:pt x="90" y="12"/>
                  <a:pt x="90" y="12"/>
                  <a:pt x="90" y="12"/>
                </a:cubicBezTo>
                <a:cubicBezTo>
                  <a:pt x="91" y="12"/>
                  <a:pt x="90" y="13"/>
                  <a:pt x="90" y="12"/>
                </a:cubicBezTo>
                <a:close/>
                <a:moveTo>
                  <a:pt x="97" y="13"/>
                </a:moveTo>
                <a:cubicBezTo>
                  <a:pt x="97" y="13"/>
                  <a:pt x="97" y="13"/>
                  <a:pt x="97" y="13"/>
                </a:cubicBezTo>
                <a:cubicBezTo>
                  <a:pt x="97" y="13"/>
                  <a:pt x="97" y="13"/>
                  <a:pt x="97" y="13"/>
                </a:cubicBezTo>
                <a:close/>
                <a:moveTo>
                  <a:pt x="96" y="13"/>
                </a:moveTo>
                <a:cubicBezTo>
                  <a:pt x="95" y="13"/>
                  <a:pt x="97" y="12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6" y="13"/>
                </a:moveTo>
                <a:cubicBezTo>
                  <a:pt x="96" y="13"/>
                  <a:pt x="95" y="13"/>
                  <a:pt x="95" y="13"/>
                </a:cubicBezTo>
                <a:cubicBezTo>
                  <a:pt x="95" y="13"/>
                  <a:pt x="95" y="13"/>
                  <a:pt x="96" y="13"/>
                </a:cubicBezTo>
                <a:close/>
                <a:moveTo>
                  <a:pt x="96" y="13"/>
                </a:moveTo>
                <a:cubicBezTo>
                  <a:pt x="96" y="13"/>
                  <a:pt x="96" y="13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7" y="13"/>
                </a:moveTo>
                <a:cubicBezTo>
                  <a:pt x="96" y="13"/>
                  <a:pt x="97" y="13"/>
                  <a:pt x="97" y="13"/>
                </a:cubicBezTo>
                <a:close/>
                <a:moveTo>
                  <a:pt x="96" y="13"/>
                </a:moveTo>
                <a:cubicBezTo>
                  <a:pt x="96" y="13"/>
                  <a:pt x="96" y="13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7" y="14"/>
                </a:moveTo>
                <a:cubicBezTo>
                  <a:pt x="95" y="14"/>
                  <a:pt x="97" y="14"/>
                  <a:pt x="97" y="14"/>
                </a:cubicBezTo>
                <a:cubicBezTo>
                  <a:pt x="96" y="14"/>
                  <a:pt x="97" y="14"/>
                  <a:pt x="97" y="14"/>
                </a:cubicBezTo>
                <a:close/>
                <a:moveTo>
                  <a:pt x="94" y="14"/>
                </a:moveTo>
                <a:cubicBezTo>
                  <a:pt x="94" y="14"/>
                  <a:pt x="94" y="14"/>
                  <a:pt x="94" y="14"/>
                </a:cubicBezTo>
                <a:cubicBezTo>
                  <a:pt x="94" y="14"/>
                  <a:pt x="94" y="14"/>
                  <a:pt x="94" y="14"/>
                </a:cubicBezTo>
                <a:close/>
                <a:moveTo>
                  <a:pt x="96" y="14"/>
                </a:moveTo>
                <a:cubicBezTo>
                  <a:pt x="96" y="14"/>
                  <a:pt x="96" y="14"/>
                  <a:pt x="96" y="14"/>
                </a:cubicBezTo>
                <a:cubicBezTo>
                  <a:pt x="96" y="14"/>
                  <a:pt x="96" y="14"/>
                  <a:pt x="96" y="14"/>
                </a:cubicBezTo>
                <a:close/>
                <a:moveTo>
                  <a:pt x="89" y="14"/>
                </a:moveTo>
                <a:cubicBezTo>
                  <a:pt x="89" y="14"/>
                  <a:pt x="89" y="14"/>
                  <a:pt x="89" y="14"/>
                </a:cubicBezTo>
                <a:cubicBezTo>
                  <a:pt x="89" y="14"/>
                  <a:pt x="89" y="14"/>
                  <a:pt x="89" y="14"/>
                </a:cubicBezTo>
                <a:close/>
                <a:moveTo>
                  <a:pt x="88" y="11"/>
                </a:moveTo>
                <a:cubicBezTo>
                  <a:pt x="87" y="11"/>
                  <a:pt x="88" y="12"/>
                  <a:pt x="88" y="11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1"/>
                  <a:pt x="87" y="12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2"/>
                  <a:pt x="87" y="12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2"/>
                  <a:pt x="87" y="12"/>
                </a:cubicBezTo>
                <a:close/>
                <a:moveTo>
                  <a:pt x="94" y="8"/>
                </a:moveTo>
                <a:cubicBezTo>
                  <a:pt x="94" y="8"/>
                  <a:pt x="94" y="8"/>
                  <a:pt x="94" y="8"/>
                </a:cubicBezTo>
                <a:cubicBezTo>
                  <a:pt x="94" y="8"/>
                  <a:pt x="94" y="8"/>
                  <a:pt x="94" y="8"/>
                </a:cubicBezTo>
                <a:close/>
                <a:moveTo>
                  <a:pt x="94" y="8"/>
                </a:moveTo>
                <a:cubicBezTo>
                  <a:pt x="92" y="11"/>
                  <a:pt x="91" y="7"/>
                  <a:pt x="94" y="8"/>
                </a:cubicBezTo>
                <a:cubicBezTo>
                  <a:pt x="94" y="9"/>
                  <a:pt x="94" y="8"/>
                  <a:pt x="94" y="8"/>
                </a:cubicBezTo>
                <a:close/>
                <a:moveTo>
                  <a:pt x="95" y="9"/>
                </a:moveTo>
                <a:cubicBezTo>
                  <a:pt x="94" y="9"/>
                  <a:pt x="95" y="8"/>
                  <a:pt x="95" y="8"/>
                </a:cubicBezTo>
                <a:cubicBezTo>
                  <a:pt x="94" y="8"/>
                  <a:pt x="95" y="9"/>
                  <a:pt x="95" y="9"/>
                </a:cubicBezTo>
                <a:close/>
                <a:moveTo>
                  <a:pt x="96" y="9"/>
                </a:moveTo>
                <a:cubicBezTo>
                  <a:pt x="95" y="9"/>
                  <a:pt x="95" y="9"/>
                  <a:pt x="95" y="8"/>
                </a:cubicBezTo>
                <a:cubicBezTo>
                  <a:pt x="96" y="8"/>
                  <a:pt x="95" y="9"/>
                  <a:pt x="96" y="9"/>
                </a:cubicBezTo>
                <a:close/>
                <a:moveTo>
                  <a:pt x="96" y="9"/>
                </a:moveTo>
                <a:cubicBezTo>
                  <a:pt x="96" y="8"/>
                  <a:pt x="97" y="9"/>
                  <a:pt x="96" y="9"/>
                </a:cubicBezTo>
                <a:close/>
                <a:moveTo>
                  <a:pt x="101" y="8"/>
                </a:moveTo>
                <a:cubicBezTo>
                  <a:pt x="100" y="9"/>
                  <a:pt x="100" y="9"/>
                  <a:pt x="101" y="8"/>
                </a:cubicBezTo>
                <a:cubicBezTo>
                  <a:pt x="100" y="9"/>
                  <a:pt x="100" y="9"/>
                  <a:pt x="101" y="8"/>
                </a:cubicBezTo>
                <a:close/>
                <a:moveTo>
                  <a:pt x="101" y="8"/>
                </a:moveTo>
                <a:cubicBezTo>
                  <a:pt x="101" y="9"/>
                  <a:pt x="101" y="9"/>
                  <a:pt x="101" y="8"/>
                </a:cubicBezTo>
                <a:cubicBezTo>
                  <a:pt x="101" y="9"/>
                  <a:pt x="100" y="8"/>
                  <a:pt x="101" y="8"/>
                </a:cubicBezTo>
                <a:close/>
                <a:moveTo>
                  <a:pt x="102" y="8"/>
                </a:moveTo>
                <a:cubicBezTo>
                  <a:pt x="102" y="9"/>
                  <a:pt x="102" y="9"/>
                  <a:pt x="102" y="9"/>
                </a:cubicBezTo>
                <a:cubicBezTo>
                  <a:pt x="102" y="9"/>
                  <a:pt x="102" y="8"/>
                  <a:pt x="102" y="8"/>
                </a:cubicBezTo>
                <a:close/>
                <a:moveTo>
                  <a:pt x="98" y="8"/>
                </a:moveTo>
                <a:cubicBezTo>
                  <a:pt x="98" y="8"/>
                  <a:pt x="98" y="8"/>
                  <a:pt x="98" y="8"/>
                </a:cubicBezTo>
                <a:cubicBezTo>
                  <a:pt x="98" y="8"/>
                  <a:pt x="98" y="8"/>
                  <a:pt x="98" y="8"/>
                </a:cubicBezTo>
                <a:close/>
                <a:moveTo>
                  <a:pt x="101" y="8"/>
                </a:moveTo>
                <a:cubicBezTo>
                  <a:pt x="101" y="9"/>
                  <a:pt x="100" y="8"/>
                  <a:pt x="101" y="8"/>
                </a:cubicBezTo>
                <a:cubicBezTo>
                  <a:pt x="101" y="8"/>
                  <a:pt x="101" y="8"/>
                  <a:pt x="101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1" y="8"/>
                </a:cubicBezTo>
                <a:cubicBezTo>
                  <a:pt x="101" y="8"/>
                  <a:pt x="101" y="8"/>
                  <a:pt x="102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2" y="8"/>
                </a:cubicBezTo>
                <a:cubicBezTo>
                  <a:pt x="102" y="8"/>
                  <a:pt x="102" y="8"/>
                  <a:pt x="102" y="8"/>
                </a:cubicBezTo>
                <a:close/>
                <a:moveTo>
                  <a:pt x="103" y="8"/>
                </a:moveTo>
                <a:cubicBezTo>
                  <a:pt x="103" y="10"/>
                  <a:pt x="102" y="8"/>
                  <a:pt x="103" y="8"/>
                </a:cubicBezTo>
                <a:cubicBezTo>
                  <a:pt x="103" y="8"/>
                  <a:pt x="103" y="8"/>
                  <a:pt x="103" y="8"/>
                </a:cubicBezTo>
                <a:close/>
                <a:moveTo>
                  <a:pt x="98" y="8"/>
                </a:moveTo>
                <a:cubicBezTo>
                  <a:pt x="98" y="9"/>
                  <a:pt x="98" y="8"/>
                  <a:pt x="98" y="8"/>
                </a:cubicBezTo>
                <a:close/>
                <a:moveTo>
                  <a:pt x="97" y="8"/>
                </a:moveTo>
                <a:cubicBezTo>
                  <a:pt x="98" y="8"/>
                  <a:pt x="97" y="9"/>
                  <a:pt x="97" y="8"/>
                </a:cubicBezTo>
                <a:cubicBezTo>
                  <a:pt x="97" y="8"/>
                  <a:pt x="97" y="8"/>
                  <a:pt x="97" y="8"/>
                </a:cubicBezTo>
                <a:close/>
                <a:moveTo>
                  <a:pt x="99" y="8"/>
                </a:moveTo>
                <a:cubicBezTo>
                  <a:pt x="99" y="8"/>
                  <a:pt x="99" y="8"/>
                  <a:pt x="99" y="8"/>
                </a:cubicBezTo>
                <a:cubicBezTo>
                  <a:pt x="99" y="8"/>
                  <a:pt x="99" y="8"/>
                  <a:pt x="99" y="8"/>
                </a:cubicBezTo>
                <a:close/>
                <a:moveTo>
                  <a:pt x="99" y="7"/>
                </a:moveTo>
                <a:cubicBezTo>
                  <a:pt x="99" y="7"/>
                  <a:pt x="100" y="7"/>
                  <a:pt x="99" y="8"/>
                </a:cubicBezTo>
                <a:cubicBezTo>
                  <a:pt x="99" y="7"/>
                  <a:pt x="99" y="7"/>
                  <a:pt x="99" y="7"/>
                </a:cubicBezTo>
                <a:close/>
                <a:moveTo>
                  <a:pt x="101" y="7"/>
                </a:moveTo>
                <a:cubicBezTo>
                  <a:pt x="101" y="7"/>
                  <a:pt x="100" y="8"/>
                  <a:pt x="100" y="8"/>
                </a:cubicBezTo>
                <a:cubicBezTo>
                  <a:pt x="100" y="7"/>
                  <a:pt x="101" y="7"/>
                  <a:pt x="101" y="7"/>
                </a:cubicBezTo>
                <a:close/>
                <a:moveTo>
                  <a:pt x="98" y="7"/>
                </a:moveTo>
                <a:cubicBezTo>
                  <a:pt x="98" y="7"/>
                  <a:pt x="98" y="7"/>
                  <a:pt x="98" y="7"/>
                </a:cubicBezTo>
                <a:cubicBezTo>
                  <a:pt x="98" y="7"/>
                  <a:pt x="98" y="7"/>
                  <a:pt x="98" y="7"/>
                </a:cubicBezTo>
                <a:close/>
                <a:moveTo>
                  <a:pt x="100" y="7"/>
                </a:moveTo>
                <a:cubicBezTo>
                  <a:pt x="100" y="7"/>
                  <a:pt x="100" y="7"/>
                  <a:pt x="100" y="7"/>
                </a:cubicBezTo>
                <a:cubicBezTo>
                  <a:pt x="100" y="7"/>
                  <a:pt x="100" y="7"/>
                  <a:pt x="100" y="7"/>
                </a:cubicBezTo>
                <a:close/>
                <a:moveTo>
                  <a:pt x="101" y="8"/>
                </a:moveTo>
                <a:cubicBezTo>
                  <a:pt x="100" y="8"/>
                  <a:pt x="102" y="8"/>
                  <a:pt x="101" y="7"/>
                </a:cubicBezTo>
                <a:cubicBezTo>
                  <a:pt x="101" y="7"/>
                  <a:pt x="101" y="7"/>
                  <a:pt x="101" y="8"/>
                </a:cubicBezTo>
                <a:cubicBezTo>
                  <a:pt x="100" y="8"/>
                  <a:pt x="101" y="7"/>
                  <a:pt x="101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2" y="8"/>
                </a:cubicBezTo>
                <a:cubicBezTo>
                  <a:pt x="102" y="8"/>
                  <a:pt x="102" y="8"/>
                  <a:pt x="102" y="8"/>
                </a:cubicBezTo>
                <a:close/>
                <a:moveTo>
                  <a:pt x="103" y="8"/>
                </a:moveTo>
                <a:cubicBezTo>
                  <a:pt x="103" y="8"/>
                  <a:pt x="103" y="8"/>
                  <a:pt x="102" y="8"/>
                </a:cubicBezTo>
                <a:cubicBezTo>
                  <a:pt x="102" y="8"/>
                  <a:pt x="102" y="8"/>
                  <a:pt x="103" y="8"/>
                </a:cubicBezTo>
                <a:close/>
                <a:moveTo>
                  <a:pt x="103" y="8"/>
                </a:moveTo>
                <a:cubicBezTo>
                  <a:pt x="103" y="7"/>
                  <a:pt x="104" y="8"/>
                  <a:pt x="103" y="8"/>
                </a:cubicBezTo>
                <a:close/>
                <a:moveTo>
                  <a:pt x="104" y="8"/>
                </a:moveTo>
                <a:cubicBezTo>
                  <a:pt x="104" y="8"/>
                  <a:pt x="104" y="8"/>
                  <a:pt x="104" y="8"/>
                </a:cubicBezTo>
                <a:cubicBezTo>
                  <a:pt x="104" y="8"/>
                  <a:pt x="104" y="8"/>
                  <a:pt x="104" y="8"/>
                </a:cubicBezTo>
                <a:close/>
                <a:moveTo>
                  <a:pt x="104" y="9"/>
                </a:moveTo>
                <a:cubicBezTo>
                  <a:pt x="104" y="8"/>
                  <a:pt x="104" y="9"/>
                  <a:pt x="104" y="8"/>
                </a:cubicBezTo>
                <a:cubicBezTo>
                  <a:pt x="104" y="8"/>
                  <a:pt x="104" y="8"/>
                  <a:pt x="104" y="9"/>
                </a:cubicBezTo>
                <a:cubicBezTo>
                  <a:pt x="104" y="8"/>
                  <a:pt x="104" y="8"/>
                  <a:pt x="104" y="9"/>
                </a:cubicBezTo>
                <a:close/>
                <a:moveTo>
                  <a:pt x="105" y="9"/>
                </a:moveTo>
                <a:cubicBezTo>
                  <a:pt x="105" y="9"/>
                  <a:pt x="104" y="9"/>
                  <a:pt x="104" y="9"/>
                </a:cubicBezTo>
                <a:cubicBezTo>
                  <a:pt x="105" y="9"/>
                  <a:pt x="105" y="9"/>
                  <a:pt x="105" y="9"/>
                </a:cubicBezTo>
                <a:cubicBezTo>
                  <a:pt x="105" y="9"/>
                  <a:pt x="105" y="9"/>
                  <a:pt x="105" y="9"/>
                </a:cubicBezTo>
                <a:close/>
                <a:moveTo>
                  <a:pt x="107" y="9"/>
                </a:moveTo>
                <a:cubicBezTo>
                  <a:pt x="106" y="9"/>
                  <a:pt x="106" y="9"/>
                  <a:pt x="106" y="8"/>
                </a:cubicBezTo>
                <a:cubicBezTo>
                  <a:pt x="106" y="9"/>
                  <a:pt x="107" y="8"/>
                  <a:pt x="107" y="9"/>
                </a:cubicBezTo>
                <a:close/>
                <a:moveTo>
                  <a:pt x="106" y="9"/>
                </a:moveTo>
                <a:cubicBezTo>
                  <a:pt x="106" y="9"/>
                  <a:pt x="106" y="9"/>
                  <a:pt x="106" y="9"/>
                </a:cubicBezTo>
                <a:cubicBezTo>
                  <a:pt x="106" y="9"/>
                  <a:pt x="107" y="9"/>
                  <a:pt x="106" y="9"/>
                </a:cubicBezTo>
                <a:close/>
                <a:moveTo>
                  <a:pt x="105" y="10"/>
                </a:moveTo>
                <a:cubicBezTo>
                  <a:pt x="104" y="8"/>
                  <a:pt x="107" y="10"/>
                  <a:pt x="105" y="10"/>
                </a:cubicBezTo>
                <a:cubicBezTo>
                  <a:pt x="105" y="9"/>
                  <a:pt x="106" y="10"/>
                  <a:pt x="105" y="10"/>
                </a:cubicBezTo>
                <a:close/>
                <a:moveTo>
                  <a:pt x="104" y="9"/>
                </a:moveTo>
                <a:cubicBezTo>
                  <a:pt x="104" y="9"/>
                  <a:pt x="104" y="9"/>
                  <a:pt x="104" y="9"/>
                </a:cubicBezTo>
                <a:cubicBezTo>
                  <a:pt x="104" y="9"/>
                  <a:pt x="104" y="9"/>
                  <a:pt x="104" y="9"/>
                </a:cubicBezTo>
                <a:close/>
                <a:moveTo>
                  <a:pt x="105" y="9"/>
                </a:moveTo>
                <a:cubicBezTo>
                  <a:pt x="105" y="9"/>
                  <a:pt x="105" y="9"/>
                  <a:pt x="104" y="9"/>
                </a:cubicBezTo>
                <a:cubicBezTo>
                  <a:pt x="104" y="9"/>
                  <a:pt x="105" y="9"/>
                  <a:pt x="105" y="9"/>
                </a:cubicBezTo>
                <a:close/>
                <a:moveTo>
                  <a:pt x="105" y="10"/>
                </a:moveTo>
                <a:cubicBezTo>
                  <a:pt x="105" y="10"/>
                  <a:pt x="105" y="10"/>
                  <a:pt x="105" y="10"/>
                </a:cubicBezTo>
                <a:cubicBezTo>
                  <a:pt x="105" y="10"/>
                  <a:pt x="105" y="10"/>
                  <a:pt x="105" y="10"/>
                </a:cubicBezTo>
                <a:close/>
                <a:moveTo>
                  <a:pt x="105" y="10"/>
                </a:moveTo>
                <a:cubicBezTo>
                  <a:pt x="105" y="10"/>
                  <a:pt x="105" y="10"/>
                  <a:pt x="104" y="10"/>
                </a:cubicBezTo>
                <a:cubicBezTo>
                  <a:pt x="104" y="10"/>
                  <a:pt x="105" y="10"/>
                  <a:pt x="105" y="10"/>
                </a:cubicBezTo>
                <a:close/>
                <a:moveTo>
                  <a:pt x="106" y="10"/>
                </a:moveTo>
                <a:cubicBezTo>
                  <a:pt x="106" y="10"/>
                  <a:pt x="106" y="10"/>
                  <a:pt x="106" y="10"/>
                </a:cubicBezTo>
                <a:cubicBezTo>
                  <a:pt x="106" y="10"/>
                  <a:pt x="106" y="10"/>
                  <a:pt x="106" y="10"/>
                </a:cubicBezTo>
                <a:close/>
                <a:moveTo>
                  <a:pt x="107" y="9"/>
                </a:moveTo>
                <a:cubicBezTo>
                  <a:pt x="107" y="9"/>
                  <a:pt x="107" y="9"/>
                  <a:pt x="107" y="9"/>
                </a:cubicBezTo>
                <a:cubicBezTo>
                  <a:pt x="107" y="9"/>
                  <a:pt x="107" y="9"/>
                  <a:pt x="107" y="9"/>
                </a:cubicBezTo>
                <a:close/>
                <a:moveTo>
                  <a:pt x="108" y="9"/>
                </a:moveTo>
                <a:cubicBezTo>
                  <a:pt x="108" y="9"/>
                  <a:pt x="108" y="9"/>
                  <a:pt x="108" y="9"/>
                </a:cubicBezTo>
                <a:cubicBezTo>
                  <a:pt x="108" y="9"/>
                  <a:pt x="108" y="9"/>
                  <a:pt x="108" y="9"/>
                </a:cubicBezTo>
                <a:close/>
                <a:moveTo>
                  <a:pt x="107" y="10"/>
                </a:moveTo>
                <a:cubicBezTo>
                  <a:pt x="106" y="10"/>
                  <a:pt x="106" y="8"/>
                  <a:pt x="107" y="10"/>
                </a:cubicBezTo>
                <a:cubicBezTo>
                  <a:pt x="106" y="10"/>
                  <a:pt x="107" y="9"/>
                  <a:pt x="107" y="10"/>
                </a:cubicBezTo>
                <a:close/>
                <a:moveTo>
                  <a:pt x="108" y="10"/>
                </a:moveTo>
                <a:cubicBezTo>
                  <a:pt x="108" y="10"/>
                  <a:pt x="107" y="11"/>
                  <a:pt x="107" y="10"/>
                </a:cubicBezTo>
                <a:cubicBezTo>
                  <a:pt x="107" y="10"/>
                  <a:pt x="107" y="10"/>
                  <a:pt x="108" y="10"/>
                </a:cubicBezTo>
                <a:cubicBezTo>
                  <a:pt x="108" y="10"/>
                  <a:pt x="107" y="10"/>
                  <a:pt x="108" y="10"/>
                </a:cubicBezTo>
                <a:close/>
                <a:moveTo>
                  <a:pt x="108" y="10"/>
                </a:moveTo>
                <a:cubicBezTo>
                  <a:pt x="108" y="10"/>
                  <a:pt x="109" y="10"/>
                  <a:pt x="108" y="10"/>
                </a:cubicBezTo>
                <a:cubicBezTo>
                  <a:pt x="108" y="10"/>
                  <a:pt x="108" y="10"/>
                  <a:pt x="108" y="10"/>
                </a:cubicBezTo>
                <a:close/>
                <a:moveTo>
                  <a:pt x="109" y="10"/>
                </a:moveTo>
                <a:cubicBezTo>
                  <a:pt x="109" y="10"/>
                  <a:pt x="109" y="10"/>
                  <a:pt x="109" y="10"/>
                </a:cubicBezTo>
                <a:cubicBezTo>
                  <a:pt x="109" y="10"/>
                  <a:pt x="109" y="10"/>
                  <a:pt x="109" y="10"/>
                </a:cubicBezTo>
                <a:close/>
                <a:moveTo>
                  <a:pt x="109" y="10"/>
                </a:moveTo>
                <a:cubicBezTo>
                  <a:pt x="109" y="10"/>
                  <a:pt x="109" y="10"/>
                  <a:pt x="109" y="10"/>
                </a:cubicBezTo>
                <a:cubicBezTo>
                  <a:pt x="109" y="10"/>
                  <a:pt x="109" y="10"/>
                  <a:pt x="109" y="10"/>
                </a:cubicBezTo>
                <a:close/>
                <a:moveTo>
                  <a:pt x="110" y="10"/>
                </a:moveTo>
                <a:cubicBezTo>
                  <a:pt x="110" y="10"/>
                  <a:pt x="110" y="10"/>
                  <a:pt x="110" y="10"/>
                </a:cubicBezTo>
                <a:cubicBezTo>
                  <a:pt x="110" y="10"/>
                  <a:pt x="110" y="11"/>
                  <a:pt x="110" y="10"/>
                </a:cubicBezTo>
                <a:close/>
                <a:moveTo>
                  <a:pt x="109" y="11"/>
                </a:moveTo>
                <a:cubicBezTo>
                  <a:pt x="109" y="11"/>
                  <a:pt x="109" y="10"/>
                  <a:pt x="109" y="10"/>
                </a:cubicBezTo>
                <a:cubicBezTo>
                  <a:pt x="110" y="11"/>
                  <a:pt x="109" y="11"/>
                  <a:pt x="109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7" y="11"/>
                </a:cubicBezTo>
                <a:cubicBezTo>
                  <a:pt x="107" y="11"/>
                  <a:pt x="108" y="10"/>
                  <a:pt x="108" y="11"/>
                </a:cubicBezTo>
                <a:close/>
                <a:moveTo>
                  <a:pt x="106" y="11"/>
                </a:moveTo>
                <a:cubicBezTo>
                  <a:pt x="106" y="11"/>
                  <a:pt x="106" y="11"/>
                  <a:pt x="106" y="11"/>
                </a:cubicBezTo>
                <a:cubicBezTo>
                  <a:pt x="106" y="11"/>
                  <a:pt x="106" y="11"/>
                  <a:pt x="106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1" y="11"/>
                </a:moveTo>
                <a:cubicBezTo>
                  <a:pt x="111" y="11"/>
                  <a:pt x="111" y="11"/>
                  <a:pt x="111" y="11"/>
                </a:cubicBezTo>
                <a:cubicBezTo>
                  <a:pt x="111" y="11"/>
                  <a:pt x="111" y="11"/>
                  <a:pt x="111" y="11"/>
                </a:cubicBezTo>
                <a:close/>
                <a:moveTo>
                  <a:pt x="115" y="11"/>
                </a:moveTo>
                <a:cubicBezTo>
                  <a:pt x="115" y="11"/>
                  <a:pt x="115" y="11"/>
                  <a:pt x="116" y="11"/>
                </a:cubicBezTo>
                <a:cubicBezTo>
                  <a:pt x="116" y="11"/>
                  <a:pt x="116" y="11"/>
                  <a:pt x="115" y="11"/>
                </a:cubicBezTo>
                <a:close/>
                <a:moveTo>
                  <a:pt x="116" y="11"/>
                </a:moveTo>
                <a:cubicBezTo>
                  <a:pt x="116" y="11"/>
                  <a:pt x="116" y="11"/>
                  <a:pt x="117" y="11"/>
                </a:cubicBezTo>
                <a:cubicBezTo>
                  <a:pt x="116" y="11"/>
                  <a:pt x="116" y="11"/>
                  <a:pt x="116" y="11"/>
                </a:cubicBezTo>
                <a:close/>
                <a:moveTo>
                  <a:pt x="115" y="12"/>
                </a:moveTo>
                <a:cubicBezTo>
                  <a:pt x="112" y="10"/>
                  <a:pt x="116" y="11"/>
                  <a:pt x="115" y="12"/>
                </a:cubicBezTo>
                <a:cubicBezTo>
                  <a:pt x="115" y="12"/>
                  <a:pt x="115" y="12"/>
                  <a:pt x="115" y="12"/>
                </a:cubicBezTo>
                <a:close/>
                <a:moveTo>
                  <a:pt x="106" y="11"/>
                </a:moveTo>
                <a:cubicBezTo>
                  <a:pt x="107" y="11"/>
                  <a:pt x="106" y="12"/>
                  <a:pt x="106" y="11"/>
                </a:cubicBezTo>
                <a:cubicBezTo>
                  <a:pt x="106" y="11"/>
                  <a:pt x="106" y="11"/>
                  <a:pt x="106" y="11"/>
                </a:cubicBezTo>
                <a:close/>
                <a:moveTo>
                  <a:pt x="105" y="11"/>
                </a:moveTo>
                <a:cubicBezTo>
                  <a:pt x="105" y="11"/>
                  <a:pt x="105" y="11"/>
                  <a:pt x="105" y="11"/>
                </a:cubicBezTo>
                <a:cubicBezTo>
                  <a:pt x="105" y="11"/>
                  <a:pt x="105" y="11"/>
                  <a:pt x="105" y="11"/>
                </a:cubicBezTo>
                <a:close/>
                <a:moveTo>
                  <a:pt x="107" y="11"/>
                </a:moveTo>
                <a:cubicBezTo>
                  <a:pt x="107" y="11"/>
                  <a:pt x="107" y="11"/>
                  <a:pt x="107" y="11"/>
                </a:cubicBezTo>
                <a:cubicBezTo>
                  <a:pt x="107" y="11"/>
                  <a:pt x="107" y="11"/>
                  <a:pt x="107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8" y="11"/>
                </a:cubicBezTo>
                <a:cubicBezTo>
                  <a:pt x="108" y="11"/>
                  <a:pt x="107" y="11"/>
                  <a:pt x="108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8" y="11"/>
                </a:cubicBezTo>
                <a:cubicBezTo>
                  <a:pt x="108" y="11"/>
                  <a:pt x="108" y="11"/>
                  <a:pt x="108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3" y="12"/>
                </a:moveTo>
                <a:cubicBezTo>
                  <a:pt x="114" y="13"/>
                  <a:pt x="112" y="12"/>
                  <a:pt x="112" y="11"/>
                </a:cubicBezTo>
                <a:cubicBezTo>
                  <a:pt x="113" y="12"/>
                  <a:pt x="113" y="12"/>
                  <a:pt x="113" y="12"/>
                </a:cubicBezTo>
                <a:cubicBezTo>
                  <a:pt x="114" y="13"/>
                  <a:pt x="113" y="12"/>
                  <a:pt x="113" y="12"/>
                </a:cubicBezTo>
                <a:close/>
                <a:moveTo>
                  <a:pt x="112" y="12"/>
                </a:moveTo>
                <a:cubicBezTo>
                  <a:pt x="112" y="12"/>
                  <a:pt x="112" y="12"/>
                  <a:pt x="112" y="12"/>
                </a:cubicBezTo>
                <a:cubicBezTo>
                  <a:pt x="112" y="12"/>
                  <a:pt x="112" y="12"/>
                  <a:pt x="112" y="12"/>
                </a:cubicBezTo>
                <a:close/>
                <a:moveTo>
                  <a:pt x="110" y="12"/>
                </a:moveTo>
                <a:cubicBezTo>
                  <a:pt x="110" y="12"/>
                  <a:pt x="110" y="12"/>
                  <a:pt x="110" y="12"/>
                </a:cubicBezTo>
                <a:cubicBezTo>
                  <a:pt x="110" y="12"/>
                  <a:pt x="110" y="12"/>
                  <a:pt x="110" y="12"/>
                </a:cubicBezTo>
                <a:close/>
                <a:moveTo>
                  <a:pt x="112" y="13"/>
                </a:moveTo>
                <a:cubicBezTo>
                  <a:pt x="112" y="13"/>
                  <a:pt x="112" y="13"/>
                  <a:pt x="112" y="13"/>
                </a:cubicBezTo>
                <a:cubicBezTo>
                  <a:pt x="112" y="13"/>
                  <a:pt x="112" y="13"/>
                  <a:pt x="112" y="13"/>
                </a:cubicBezTo>
                <a:close/>
                <a:moveTo>
                  <a:pt x="108" y="13"/>
                </a:moveTo>
                <a:cubicBezTo>
                  <a:pt x="109" y="13"/>
                  <a:pt x="108" y="13"/>
                  <a:pt x="108" y="13"/>
                </a:cubicBezTo>
                <a:cubicBezTo>
                  <a:pt x="108" y="13"/>
                  <a:pt x="108" y="13"/>
                  <a:pt x="108" y="13"/>
                </a:cubicBezTo>
                <a:close/>
                <a:moveTo>
                  <a:pt x="109" y="12"/>
                </a:moveTo>
                <a:cubicBezTo>
                  <a:pt x="109" y="13"/>
                  <a:pt x="109" y="13"/>
                  <a:pt x="109" y="13"/>
                </a:cubicBezTo>
                <a:cubicBezTo>
                  <a:pt x="109" y="13"/>
                  <a:pt x="109" y="12"/>
                  <a:pt x="109" y="12"/>
                </a:cubicBezTo>
                <a:close/>
                <a:moveTo>
                  <a:pt x="108" y="13"/>
                </a:moveTo>
                <a:cubicBezTo>
                  <a:pt x="108" y="13"/>
                  <a:pt x="108" y="13"/>
                  <a:pt x="108" y="12"/>
                </a:cubicBezTo>
                <a:cubicBezTo>
                  <a:pt x="108" y="12"/>
                  <a:pt x="108" y="13"/>
                  <a:pt x="108" y="13"/>
                </a:cubicBezTo>
                <a:close/>
                <a:moveTo>
                  <a:pt x="110" y="13"/>
                </a:moveTo>
                <a:cubicBezTo>
                  <a:pt x="110" y="13"/>
                  <a:pt x="110" y="12"/>
                  <a:pt x="110" y="12"/>
                </a:cubicBezTo>
                <a:cubicBezTo>
                  <a:pt x="110" y="13"/>
                  <a:pt x="110" y="13"/>
                  <a:pt x="110" y="13"/>
                </a:cubicBezTo>
                <a:close/>
                <a:moveTo>
                  <a:pt x="115" y="12"/>
                </a:moveTo>
                <a:cubicBezTo>
                  <a:pt x="115" y="12"/>
                  <a:pt x="115" y="12"/>
                  <a:pt x="116" y="12"/>
                </a:cubicBezTo>
                <a:cubicBezTo>
                  <a:pt x="116" y="12"/>
                  <a:pt x="115" y="12"/>
                  <a:pt x="115" y="12"/>
                </a:cubicBezTo>
                <a:close/>
                <a:moveTo>
                  <a:pt x="115" y="13"/>
                </a:moveTo>
                <a:cubicBezTo>
                  <a:pt x="115" y="13"/>
                  <a:pt x="114" y="12"/>
                  <a:pt x="115" y="12"/>
                </a:cubicBezTo>
                <a:cubicBezTo>
                  <a:pt x="115" y="12"/>
                  <a:pt x="115" y="13"/>
                  <a:pt x="115" y="13"/>
                </a:cubicBezTo>
                <a:cubicBezTo>
                  <a:pt x="115" y="13"/>
                  <a:pt x="115" y="13"/>
                  <a:pt x="115" y="13"/>
                </a:cubicBezTo>
                <a:close/>
                <a:moveTo>
                  <a:pt x="114" y="13"/>
                </a:moveTo>
                <a:cubicBezTo>
                  <a:pt x="114" y="13"/>
                  <a:pt x="115" y="10"/>
                  <a:pt x="114" y="13"/>
                </a:cubicBezTo>
                <a:cubicBezTo>
                  <a:pt x="114" y="13"/>
                  <a:pt x="115" y="13"/>
                  <a:pt x="114" y="13"/>
                </a:cubicBezTo>
                <a:close/>
                <a:moveTo>
                  <a:pt x="113" y="13"/>
                </a:moveTo>
                <a:cubicBezTo>
                  <a:pt x="113" y="13"/>
                  <a:pt x="113" y="13"/>
                  <a:pt x="113" y="13"/>
                </a:cubicBezTo>
                <a:cubicBezTo>
                  <a:pt x="113" y="13"/>
                  <a:pt x="113" y="13"/>
                  <a:pt x="113" y="13"/>
                </a:cubicBezTo>
                <a:close/>
                <a:moveTo>
                  <a:pt x="109" y="13"/>
                </a:moveTo>
                <a:cubicBezTo>
                  <a:pt x="109" y="13"/>
                  <a:pt x="109" y="13"/>
                  <a:pt x="109" y="13"/>
                </a:cubicBezTo>
                <a:cubicBezTo>
                  <a:pt x="109" y="13"/>
                  <a:pt x="109" y="13"/>
                  <a:pt x="109" y="13"/>
                </a:cubicBezTo>
                <a:close/>
                <a:moveTo>
                  <a:pt x="108" y="14"/>
                </a:moveTo>
                <a:cubicBezTo>
                  <a:pt x="109" y="14"/>
                  <a:pt x="108" y="14"/>
                  <a:pt x="109" y="14"/>
                </a:cubicBezTo>
                <a:cubicBezTo>
                  <a:pt x="109" y="14"/>
                  <a:pt x="109" y="14"/>
                  <a:pt x="108" y="14"/>
                </a:cubicBezTo>
                <a:close/>
                <a:moveTo>
                  <a:pt x="113" y="14"/>
                </a:moveTo>
                <a:cubicBezTo>
                  <a:pt x="113" y="14"/>
                  <a:pt x="113" y="14"/>
                  <a:pt x="113" y="14"/>
                </a:cubicBezTo>
                <a:cubicBezTo>
                  <a:pt x="113" y="14"/>
                  <a:pt x="113" y="14"/>
                  <a:pt x="113" y="14"/>
                </a:cubicBezTo>
                <a:close/>
                <a:moveTo>
                  <a:pt x="110" y="14"/>
                </a:moveTo>
                <a:cubicBezTo>
                  <a:pt x="110" y="14"/>
                  <a:pt x="110" y="14"/>
                  <a:pt x="110" y="14"/>
                </a:cubicBezTo>
                <a:cubicBezTo>
                  <a:pt x="110" y="14"/>
                  <a:pt x="110" y="14"/>
                  <a:pt x="110" y="14"/>
                </a:cubicBezTo>
                <a:close/>
                <a:moveTo>
                  <a:pt x="109" y="14"/>
                </a:moveTo>
                <a:cubicBezTo>
                  <a:pt x="109" y="14"/>
                  <a:pt x="111" y="15"/>
                  <a:pt x="111" y="15"/>
                </a:cubicBezTo>
                <a:cubicBezTo>
                  <a:pt x="110" y="15"/>
                  <a:pt x="110" y="14"/>
                  <a:pt x="109" y="14"/>
                </a:cubicBezTo>
                <a:cubicBezTo>
                  <a:pt x="109" y="14"/>
                  <a:pt x="109" y="14"/>
                  <a:pt x="109" y="14"/>
                </a:cubicBezTo>
                <a:close/>
                <a:moveTo>
                  <a:pt x="108" y="14"/>
                </a:moveTo>
                <a:cubicBezTo>
                  <a:pt x="108" y="14"/>
                  <a:pt x="108" y="14"/>
                  <a:pt x="107" y="14"/>
                </a:cubicBezTo>
                <a:cubicBezTo>
                  <a:pt x="107" y="14"/>
                  <a:pt x="108" y="14"/>
                  <a:pt x="108" y="14"/>
                </a:cubicBezTo>
                <a:close/>
                <a:moveTo>
                  <a:pt x="108" y="15"/>
                </a:moveTo>
                <a:cubicBezTo>
                  <a:pt x="108" y="14"/>
                  <a:pt x="109" y="15"/>
                  <a:pt x="109" y="15"/>
                </a:cubicBezTo>
                <a:cubicBezTo>
                  <a:pt x="109" y="15"/>
                  <a:pt x="109" y="15"/>
                  <a:pt x="108" y="15"/>
                </a:cubicBezTo>
                <a:cubicBezTo>
                  <a:pt x="108" y="14"/>
                  <a:pt x="109" y="15"/>
                  <a:pt x="108" y="15"/>
                </a:cubicBezTo>
                <a:close/>
                <a:moveTo>
                  <a:pt x="108" y="15"/>
                </a:moveTo>
                <a:cubicBezTo>
                  <a:pt x="108" y="15"/>
                  <a:pt x="108" y="15"/>
                  <a:pt x="108" y="15"/>
                </a:cubicBezTo>
                <a:cubicBezTo>
                  <a:pt x="108" y="15"/>
                  <a:pt x="108" y="15"/>
                  <a:pt x="108" y="15"/>
                </a:cubicBezTo>
                <a:close/>
                <a:moveTo>
                  <a:pt x="105" y="15"/>
                </a:moveTo>
                <a:cubicBezTo>
                  <a:pt x="105" y="15"/>
                  <a:pt x="105" y="14"/>
                  <a:pt x="105" y="14"/>
                </a:cubicBezTo>
                <a:cubicBezTo>
                  <a:pt x="105" y="14"/>
                  <a:pt x="106" y="15"/>
                  <a:pt x="105" y="15"/>
                </a:cubicBezTo>
                <a:close/>
                <a:moveTo>
                  <a:pt x="111" y="15"/>
                </a:moveTo>
                <a:cubicBezTo>
                  <a:pt x="111" y="15"/>
                  <a:pt x="111" y="15"/>
                  <a:pt x="111" y="15"/>
                </a:cubicBezTo>
                <a:cubicBezTo>
                  <a:pt x="111" y="15"/>
                  <a:pt x="111" y="15"/>
                  <a:pt x="111" y="15"/>
                </a:cubicBezTo>
                <a:close/>
                <a:moveTo>
                  <a:pt x="110" y="14"/>
                </a:moveTo>
                <a:cubicBezTo>
                  <a:pt x="111" y="15"/>
                  <a:pt x="110" y="14"/>
                  <a:pt x="110" y="14"/>
                </a:cubicBezTo>
                <a:close/>
                <a:moveTo>
                  <a:pt x="109" y="14"/>
                </a:moveTo>
                <a:cubicBezTo>
                  <a:pt x="109" y="14"/>
                  <a:pt x="110" y="14"/>
                  <a:pt x="110" y="14"/>
                </a:cubicBezTo>
                <a:cubicBezTo>
                  <a:pt x="110" y="14"/>
                  <a:pt x="110" y="14"/>
                  <a:pt x="109" y="14"/>
                </a:cubicBezTo>
                <a:close/>
                <a:moveTo>
                  <a:pt x="112" y="14"/>
                </a:moveTo>
                <a:cubicBezTo>
                  <a:pt x="112" y="13"/>
                  <a:pt x="113" y="14"/>
                  <a:pt x="112" y="14"/>
                </a:cubicBezTo>
                <a:cubicBezTo>
                  <a:pt x="112" y="14"/>
                  <a:pt x="113" y="14"/>
                  <a:pt x="112" y="14"/>
                </a:cubicBezTo>
                <a:close/>
                <a:moveTo>
                  <a:pt x="113" y="14"/>
                </a:moveTo>
                <a:cubicBezTo>
                  <a:pt x="113" y="14"/>
                  <a:pt x="113" y="14"/>
                  <a:pt x="113" y="14"/>
                </a:cubicBezTo>
                <a:cubicBezTo>
                  <a:pt x="113" y="14"/>
                  <a:pt x="113" y="15"/>
                  <a:pt x="113" y="14"/>
                </a:cubicBezTo>
                <a:close/>
                <a:moveTo>
                  <a:pt x="112" y="15"/>
                </a:moveTo>
                <a:cubicBezTo>
                  <a:pt x="112" y="15"/>
                  <a:pt x="113" y="15"/>
                  <a:pt x="112" y="15"/>
                </a:cubicBezTo>
                <a:cubicBezTo>
                  <a:pt x="112" y="15"/>
                  <a:pt x="112" y="15"/>
                  <a:pt x="112" y="15"/>
                </a:cubicBezTo>
                <a:close/>
                <a:moveTo>
                  <a:pt x="113" y="15"/>
                </a:moveTo>
                <a:cubicBezTo>
                  <a:pt x="113" y="15"/>
                  <a:pt x="112" y="15"/>
                  <a:pt x="113" y="15"/>
                </a:cubicBezTo>
                <a:cubicBezTo>
                  <a:pt x="113" y="15"/>
                  <a:pt x="113" y="15"/>
                  <a:pt x="113" y="15"/>
                </a:cubicBezTo>
                <a:close/>
                <a:moveTo>
                  <a:pt x="111" y="16"/>
                </a:moveTo>
                <a:cubicBezTo>
                  <a:pt x="109" y="15"/>
                  <a:pt x="115" y="13"/>
                  <a:pt x="111" y="16"/>
                </a:cubicBezTo>
                <a:cubicBezTo>
                  <a:pt x="111" y="15"/>
                  <a:pt x="111" y="15"/>
                  <a:pt x="111" y="16"/>
                </a:cubicBezTo>
                <a:close/>
                <a:moveTo>
                  <a:pt x="110" y="16"/>
                </a:moveTo>
                <a:cubicBezTo>
                  <a:pt x="110" y="16"/>
                  <a:pt x="110" y="16"/>
                  <a:pt x="110" y="16"/>
                </a:cubicBezTo>
                <a:cubicBezTo>
                  <a:pt x="110" y="16"/>
                  <a:pt x="110" y="15"/>
                  <a:pt x="110" y="16"/>
                </a:cubicBezTo>
                <a:close/>
                <a:moveTo>
                  <a:pt x="111" y="16"/>
                </a:moveTo>
                <a:cubicBezTo>
                  <a:pt x="111" y="16"/>
                  <a:pt x="111" y="16"/>
                  <a:pt x="111" y="16"/>
                </a:cubicBezTo>
                <a:cubicBezTo>
                  <a:pt x="111" y="16"/>
                  <a:pt x="111" y="16"/>
                  <a:pt x="111" y="16"/>
                </a:cubicBezTo>
                <a:close/>
                <a:moveTo>
                  <a:pt x="109" y="16"/>
                </a:moveTo>
                <a:cubicBezTo>
                  <a:pt x="109" y="16"/>
                  <a:pt x="110" y="15"/>
                  <a:pt x="110" y="15"/>
                </a:cubicBezTo>
                <a:cubicBezTo>
                  <a:pt x="110" y="16"/>
                  <a:pt x="110" y="16"/>
                  <a:pt x="109" y="16"/>
                </a:cubicBezTo>
                <a:close/>
                <a:moveTo>
                  <a:pt x="108" y="16"/>
                </a:moveTo>
                <a:cubicBezTo>
                  <a:pt x="107" y="16"/>
                  <a:pt x="109" y="15"/>
                  <a:pt x="109" y="16"/>
                </a:cubicBezTo>
                <a:cubicBezTo>
                  <a:pt x="109" y="16"/>
                  <a:pt x="109" y="16"/>
                  <a:pt x="108" y="16"/>
                </a:cubicBezTo>
                <a:cubicBezTo>
                  <a:pt x="107" y="16"/>
                  <a:pt x="109" y="16"/>
                  <a:pt x="108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7" y="16"/>
                </a:cubicBezTo>
                <a:cubicBezTo>
                  <a:pt x="107" y="16"/>
                  <a:pt x="107" y="15"/>
                  <a:pt x="107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8" y="16"/>
                </a:cubicBezTo>
                <a:cubicBezTo>
                  <a:pt x="108" y="16"/>
                  <a:pt x="108" y="16"/>
                  <a:pt x="107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7" y="16"/>
                </a:cubicBezTo>
                <a:cubicBezTo>
                  <a:pt x="107" y="16"/>
                  <a:pt x="107" y="16"/>
                  <a:pt x="107" y="16"/>
                </a:cubicBezTo>
                <a:close/>
                <a:moveTo>
                  <a:pt x="107" y="15"/>
                </a:moveTo>
                <a:cubicBezTo>
                  <a:pt x="107" y="15"/>
                  <a:pt x="107" y="16"/>
                  <a:pt x="107" y="16"/>
                </a:cubicBezTo>
                <a:cubicBezTo>
                  <a:pt x="107" y="16"/>
                  <a:pt x="107" y="15"/>
                  <a:pt x="107" y="15"/>
                </a:cubicBezTo>
                <a:close/>
                <a:moveTo>
                  <a:pt x="106" y="15"/>
                </a:moveTo>
                <a:cubicBezTo>
                  <a:pt x="107" y="14"/>
                  <a:pt x="108" y="16"/>
                  <a:pt x="106" y="15"/>
                </a:cubicBezTo>
                <a:cubicBezTo>
                  <a:pt x="106" y="15"/>
                  <a:pt x="106" y="15"/>
                  <a:pt x="106" y="15"/>
                </a:cubicBezTo>
                <a:close/>
                <a:moveTo>
                  <a:pt x="105" y="15"/>
                </a:moveTo>
                <a:cubicBezTo>
                  <a:pt x="105" y="16"/>
                  <a:pt x="104" y="16"/>
                  <a:pt x="105" y="15"/>
                </a:cubicBezTo>
                <a:cubicBezTo>
                  <a:pt x="105" y="15"/>
                  <a:pt x="105" y="15"/>
                  <a:pt x="105" y="15"/>
                </a:cubicBezTo>
                <a:close/>
                <a:moveTo>
                  <a:pt x="105" y="15"/>
                </a:moveTo>
                <a:cubicBezTo>
                  <a:pt x="107" y="15"/>
                  <a:pt x="106" y="15"/>
                  <a:pt x="105" y="15"/>
                </a:cubicBezTo>
                <a:cubicBezTo>
                  <a:pt x="106" y="15"/>
                  <a:pt x="106" y="15"/>
                  <a:pt x="105" y="15"/>
                </a:cubicBezTo>
                <a:close/>
                <a:moveTo>
                  <a:pt x="104" y="15"/>
                </a:moveTo>
                <a:cubicBezTo>
                  <a:pt x="104" y="15"/>
                  <a:pt x="104" y="15"/>
                  <a:pt x="104" y="15"/>
                </a:cubicBezTo>
                <a:cubicBezTo>
                  <a:pt x="104" y="15"/>
                  <a:pt x="104" y="15"/>
                  <a:pt x="104" y="15"/>
                </a:cubicBezTo>
                <a:close/>
                <a:moveTo>
                  <a:pt x="105" y="15"/>
                </a:moveTo>
                <a:cubicBezTo>
                  <a:pt x="105" y="15"/>
                  <a:pt x="105" y="15"/>
                  <a:pt x="105" y="15"/>
                </a:cubicBezTo>
                <a:cubicBezTo>
                  <a:pt x="105" y="15"/>
                  <a:pt x="105" y="15"/>
                  <a:pt x="105" y="15"/>
                </a:cubicBezTo>
                <a:close/>
                <a:moveTo>
                  <a:pt x="103" y="14"/>
                </a:moveTo>
                <a:cubicBezTo>
                  <a:pt x="103" y="14"/>
                  <a:pt x="103" y="15"/>
                  <a:pt x="102" y="15"/>
                </a:cubicBezTo>
                <a:cubicBezTo>
                  <a:pt x="102" y="14"/>
                  <a:pt x="102" y="14"/>
                  <a:pt x="103" y="14"/>
                </a:cubicBezTo>
                <a:close/>
                <a:moveTo>
                  <a:pt x="103" y="14"/>
                </a:moveTo>
                <a:cubicBezTo>
                  <a:pt x="103" y="14"/>
                  <a:pt x="103" y="14"/>
                  <a:pt x="103" y="14"/>
                </a:cubicBezTo>
                <a:cubicBezTo>
                  <a:pt x="103" y="14"/>
                  <a:pt x="103" y="14"/>
                  <a:pt x="103" y="14"/>
                </a:cubicBezTo>
                <a:close/>
                <a:moveTo>
                  <a:pt x="103" y="14"/>
                </a:moveTo>
                <a:cubicBezTo>
                  <a:pt x="103" y="14"/>
                  <a:pt x="103" y="14"/>
                  <a:pt x="103" y="14"/>
                </a:cubicBezTo>
                <a:cubicBezTo>
                  <a:pt x="103" y="14"/>
                  <a:pt x="103" y="14"/>
                  <a:pt x="103" y="14"/>
                </a:cubicBezTo>
                <a:close/>
                <a:moveTo>
                  <a:pt x="103" y="13"/>
                </a:moveTo>
                <a:cubicBezTo>
                  <a:pt x="103" y="14"/>
                  <a:pt x="103" y="14"/>
                  <a:pt x="103" y="13"/>
                </a:cubicBezTo>
                <a:cubicBezTo>
                  <a:pt x="103" y="14"/>
                  <a:pt x="103" y="14"/>
                  <a:pt x="103" y="13"/>
                </a:cubicBezTo>
                <a:close/>
                <a:moveTo>
                  <a:pt x="103" y="13"/>
                </a:moveTo>
                <a:cubicBezTo>
                  <a:pt x="103" y="13"/>
                  <a:pt x="103" y="13"/>
                  <a:pt x="103" y="13"/>
                </a:cubicBezTo>
                <a:cubicBezTo>
                  <a:pt x="103" y="13"/>
                  <a:pt x="103" y="13"/>
                  <a:pt x="103" y="13"/>
                </a:cubicBezTo>
                <a:close/>
                <a:moveTo>
                  <a:pt x="105" y="13"/>
                </a:moveTo>
                <a:cubicBezTo>
                  <a:pt x="105" y="13"/>
                  <a:pt x="105" y="13"/>
                  <a:pt x="105" y="14"/>
                </a:cubicBezTo>
                <a:cubicBezTo>
                  <a:pt x="105" y="14"/>
                  <a:pt x="104" y="13"/>
                  <a:pt x="105" y="13"/>
                </a:cubicBezTo>
                <a:close/>
                <a:moveTo>
                  <a:pt x="106" y="14"/>
                </a:moveTo>
                <a:cubicBezTo>
                  <a:pt x="106" y="14"/>
                  <a:pt x="106" y="13"/>
                  <a:pt x="106" y="14"/>
                </a:cubicBezTo>
                <a:cubicBezTo>
                  <a:pt x="106" y="14"/>
                  <a:pt x="106" y="14"/>
                  <a:pt x="106" y="14"/>
                </a:cubicBezTo>
                <a:close/>
                <a:moveTo>
                  <a:pt x="105" y="13"/>
                </a:moveTo>
                <a:cubicBezTo>
                  <a:pt x="105" y="13"/>
                  <a:pt x="105" y="13"/>
                  <a:pt x="105" y="13"/>
                </a:cubicBezTo>
                <a:cubicBezTo>
                  <a:pt x="105" y="13"/>
                  <a:pt x="105" y="13"/>
                  <a:pt x="105" y="13"/>
                </a:cubicBezTo>
                <a:close/>
                <a:moveTo>
                  <a:pt x="104" y="13"/>
                </a:moveTo>
                <a:cubicBezTo>
                  <a:pt x="104" y="13"/>
                  <a:pt x="104" y="13"/>
                  <a:pt x="104" y="13"/>
                </a:cubicBezTo>
                <a:cubicBezTo>
                  <a:pt x="104" y="13"/>
                  <a:pt x="104" y="13"/>
                  <a:pt x="104" y="13"/>
                </a:cubicBezTo>
                <a:close/>
                <a:moveTo>
                  <a:pt x="107" y="13"/>
                </a:moveTo>
                <a:cubicBezTo>
                  <a:pt x="107" y="16"/>
                  <a:pt x="106" y="12"/>
                  <a:pt x="107" y="13"/>
                </a:cubicBezTo>
                <a:cubicBezTo>
                  <a:pt x="107" y="13"/>
                  <a:pt x="107" y="13"/>
                  <a:pt x="107" y="13"/>
                </a:cubicBezTo>
                <a:close/>
                <a:moveTo>
                  <a:pt x="104" y="13"/>
                </a:moveTo>
                <a:cubicBezTo>
                  <a:pt x="104" y="13"/>
                  <a:pt x="104" y="13"/>
                  <a:pt x="104" y="13"/>
                </a:cubicBezTo>
                <a:cubicBezTo>
                  <a:pt x="104" y="13"/>
                  <a:pt x="104" y="13"/>
                  <a:pt x="104" y="13"/>
                </a:cubicBezTo>
                <a:close/>
                <a:moveTo>
                  <a:pt x="107" y="12"/>
                </a:moveTo>
                <a:cubicBezTo>
                  <a:pt x="108" y="12"/>
                  <a:pt x="107" y="14"/>
                  <a:pt x="107" y="12"/>
                </a:cubicBezTo>
                <a:cubicBezTo>
                  <a:pt x="107" y="12"/>
                  <a:pt x="107" y="13"/>
                  <a:pt x="107" y="12"/>
                </a:cubicBezTo>
                <a:close/>
                <a:moveTo>
                  <a:pt x="107" y="12"/>
                </a:moveTo>
                <a:cubicBezTo>
                  <a:pt x="107" y="13"/>
                  <a:pt x="107" y="12"/>
                  <a:pt x="107" y="12"/>
                </a:cubicBezTo>
                <a:cubicBezTo>
                  <a:pt x="107" y="12"/>
                  <a:pt x="106" y="12"/>
                  <a:pt x="107" y="12"/>
                </a:cubicBezTo>
                <a:close/>
                <a:moveTo>
                  <a:pt x="107" y="12"/>
                </a:moveTo>
                <a:cubicBezTo>
                  <a:pt x="107" y="12"/>
                  <a:pt x="107" y="12"/>
                  <a:pt x="107" y="12"/>
                </a:cubicBezTo>
                <a:cubicBezTo>
                  <a:pt x="107" y="12"/>
                  <a:pt x="107" y="12"/>
                  <a:pt x="107" y="12"/>
                </a:cubicBezTo>
                <a:close/>
                <a:moveTo>
                  <a:pt x="111" y="11"/>
                </a:moveTo>
                <a:cubicBezTo>
                  <a:pt x="111" y="11"/>
                  <a:pt x="112" y="12"/>
                  <a:pt x="111" y="11"/>
                </a:cubicBezTo>
                <a:cubicBezTo>
                  <a:pt x="111" y="11"/>
                  <a:pt x="111" y="11"/>
                  <a:pt x="111" y="11"/>
                </a:cubicBezTo>
                <a:close/>
                <a:moveTo>
                  <a:pt x="104" y="11"/>
                </a:moveTo>
                <a:cubicBezTo>
                  <a:pt x="104" y="11"/>
                  <a:pt x="104" y="12"/>
                  <a:pt x="104" y="12"/>
                </a:cubicBezTo>
                <a:cubicBezTo>
                  <a:pt x="104" y="12"/>
                  <a:pt x="104" y="11"/>
                  <a:pt x="104" y="11"/>
                </a:cubicBezTo>
                <a:close/>
                <a:moveTo>
                  <a:pt x="105" y="11"/>
                </a:moveTo>
                <a:cubicBezTo>
                  <a:pt x="104" y="12"/>
                  <a:pt x="105" y="10"/>
                  <a:pt x="105" y="11"/>
                </a:cubicBezTo>
                <a:cubicBezTo>
                  <a:pt x="105" y="11"/>
                  <a:pt x="105" y="11"/>
                  <a:pt x="105" y="11"/>
                </a:cubicBezTo>
                <a:close/>
                <a:moveTo>
                  <a:pt x="106" y="10"/>
                </a:moveTo>
                <a:cubicBezTo>
                  <a:pt x="105" y="10"/>
                  <a:pt x="106" y="11"/>
                  <a:pt x="106" y="10"/>
                </a:cubicBezTo>
                <a:cubicBezTo>
                  <a:pt x="106" y="10"/>
                  <a:pt x="106" y="10"/>
                  <a:pt x="106" y="10"/>
                </a:cubicBezTo>
                <a:close/>
                <a:moveTo>
                  <a:pt x="105" y="10"/>
                </a:moveTo>
                <a:cubicBezTo>
                  <a:pt x="106" y="10"/>
                  <a:pt x="106" y="10"/>
                  <a:pt x="105" y="10"/>
                </a:cubicBezTo>
                <a:cubicBezTo>
                  <a:pt x="105" y="10"/>
                  <a:pt x="105" y="10"/>
                  <a:pt x="105" y="10"/>
                </a:cubicBezTo>
                <a:close/>
                <a:moveTo>
                  <a:pt x="106" y="10"/>
                </a:moveTo>
                <a:cubicBezTo>
                  <a:pt x="106" y="10"/>
                  <a:pt x="106" y="10"/>
                  <a:pt x="106" y="10"/>
                </a:cubicBezTo>
                <a:close/>
                <a:moveTo>
                  <a:pt x="103" y="10"/>
                </a:moveTo>
                <a:cubicBezTo>
                  <a:pt x="103" y="7"/>
                  <a:pt x="105" y="9"/>
                  <a:pt x="103" y="10"/>
                </a:cubicBezTo>
                <a:cubicBezTo>
                  <a:pt x="103" y="9"/>
                  <a:pt x="103" y="10"/>
                  <a:pt x="103" y="10"/>
                </a:cubicBezTo>
                <a:close/>
                <a:moveTo>
                  <a:pt x="101" y="10"/>
                </a:moveTo>
                <a:cubicBezTo>
                  <a:pt x="101" y="10"/>
                  <a:pt x="101" y="10"/>
                  <a:pt x="101" y="10"/>
                </a:cubicBezTo>
                <a:cubicBezTo>
                  <a:pt x="101" y="10"/>
                  <a:pt x="101" y="11"/>
                  <a:pt x="101" y="10"/>
                </a:cubicBezTo>
                <a:close/>
                <a:moveTo>
                  <a:pt x="99" y="11"/>
                </a:moveTo>
                <a:cubicBezTo>
                  <a:pt x="99" y="10"/>
                  <a:pt x="100" y="10"/>
                  <a:pt x="100" y="10"/>
                </a:cubicBezTo>
                <a:cubicBezTo>
                  <a:pt x="100" y="10"/>
                  <a:pt x="100" y="11"/>
                  <a:pt x="99" y="11"/>
                </a:cubicBezTo>
                <a:close/>
                <a:moveTo>
                  <a:pt x="100" y="11"/>
                </a:moveTo>
                <a:cubicBezTo>
                  <a:pt x="100" y="11"/>
                  <a:pt x="100" y="11"/>
                  <a:pt x="100" y="11"/>
                </a:cubicBezTo>
                <a:cubicBezTo>
                  <a:pt x="100" y="11"/>
                  <a:pt x="100" y="11"/>
                  <a:pt x="100" y="11"/>
                </a:cubicBezTo>
                <a:close/>
                <a:moveTo>
                  <a:pt x="98" y="11"/>
                </a:moveTo>
                <a:cubicBezTo>
                  <a:pt x="101" y="11"/>
                  <a:pt x="98" y="11"/>
                  <a:pt x="98" y="11"/>
                </a:cubicBezTo>
                <a:cubicBezTo>
                  <a:pt x="100" y="11"/>
                  <a:pt x="98" y="12"/>
                  <a:pt x="98" y="11"/>
                </a:cubicBezTo>
                <a:close/>
                <a:moveTo>
                  <a:pt x="98" y="11"/>
                </a:moveTo>
                <a:cubicBezTo>
                  <a:pt x="98" y="11"/>
                  <a:pt x="98" y="11"/>
                  <a:pt x="98" y="11"/>
                </a:cubicBezTo>
                <a:cubicBezTo>
                  <a:pt x="98" y="11"/>
                  <a:pt x="98" y="11"/>
                  <a:pt x="98" y="11"/>
                </a:cubicBezTo>
                <a:close/>
                <a:moveTo>
                  <a:pt x="98" y="12"/>
                </a:moveTo>
                <a:cubicBezTo>
                  <a:pt x="98" y="12"/>
                  <a:pt x="98" y="11"/>
                  <a:pt x="98" y="12"/>
                </a:cubicBezTo>
                <a:cubicBezTo>
                  <a:pt x="98" y="12"/>
                  <a:pt x="98" y="12"/>
                  <a:pt x="98" y="12"/>
                </a:cubicBezTo>
                <a:close/>
                <a:moveTo>
                  <a:pt x="98" y="13"/>
                </a:moveTo>
                <a:cubicBezTo>
                  <a:pt x="97" y="8"/>
                  <a:pt x="97" y="13"/>
                  <a:pt x="98" y="13"/>
                </a:cubicBezTo>
                <a:cubicBezTo>
                  <a:pt x="97" y="12"/>
                  <a:pt x="98" y="13"/>
                  <a:pt x="98" y="13"/>
                </a:cubicBezTo>
                <a:close/>
                <a:moveTo>
                  <a:pt x="98" y="13"/>
                </a:moveTo>
                <a:cubicBezTo>
                  <a:pt x="98" y="13"/>
                  <a:pt x="98" y="13"/>
                  <a:pt x="98" y="13"/>
                </a:cubicBezTo>
                <a:cubicBezTo>
                  <a:pt x="99" y="13"/>
                  <a:pt x="99" y="13"/>
                  <a:pt x="98" y="13"/>
                </a:cubicBezTo>
                <a:close/>
                <a:moveTo>
                  <a:pt x="99" y="13"/>
                </a:moveTo>
                <a:cubicBezTo>
                  <a:pt x="99" y="13"/>
                  <a:pt x="99" y="13"/>
                  <a:pt x="99" y="13"/>
                </a:cubicBezTo>
                <a:cubicBezTo>
                  <a:pt x="99" y="13"/>
                  <a:pt x="99" y="13"/>
                  <a:pt x="99" y="13"/>
                </a:cubicBezTo>
                <a:close/>
                <a:moveTo>
                  <a:pt x="98" y="13"/>
                </a:moveTo>
                <a:cubicBezTo>
                  <a:pt x="98" y="13"/>
                  <a:pt x="98" y="13"/>
                  <a:pt x="98" y="13"/>
                </a:cubicBezTo>
                <a:cubicBezTo>
                  <a:pt x="98" y="13"/>
                  <a:pt x="99" y="14"/>
                  <a:pt x="98" y="13"/>
                </a:cubicBezTo>
                <a:close/>
                <a:moveTo>
                  <a:pt x="97" y="14"/>
                </a:moveTo>
                <a:cubicBezTo>
                  <a:pt x="97" y="14"/>
                  <a:pt x="97" y="13"/>
                  <a:pt x="97" y="13"/>
                </a:cubicBezTo>
                <a:cubicBezTo>
                  <a:pt x="98" y="14"/>
                  <a:pt x="97" y="14"/>
                  <a:pt x="97" y="14"/>
                </a:cubicBezTo>
                <a:close/>
                <a:moveTo>
                  <a:pt x="98" y="14"/>
                </a:moveTo>
                <a:cubicBezTo>
                  <a:pt x="97" y="14"/>
                  <a:pt x="98" y="14"/>
                  <a:pt x="98" y="14"/>
                </a:cubicBezTo>
                <a:close/>
                <a:moveTo>
                  <a:pt x="97" y="14"/>
                </a:moveTo>
                <a:cubicBezTo>
                  <a:pt x="97" y="14"/>
                  <a:pt x="97" y="14"/>
                  <a:pt x="97" y="14"/>
                </a:cubicBezTo>
                <a:cubicBezTo>
                  <a:pt x="97" y="14"/>
                  <a:pt x="97" y="14"/>
                  <a:pt x="97" y="14"/>
                </a:cubicBezTo>
                <a:close/>
                <a:moveTo>
                  <a:pt x="97" y="14"/>
                </a:moveTo>
                <a:cubicBezTo>
                  <a:pt x="97" y="14"/>
                  <a:pt x="97" y="14"/>
                  <a:pt x="97" y="14"/>
                </a:cubicBezTo>
                <a:cubicBezTo>
                  <a:pt x="97" y="14"/>
                  <a:pt x="97" y="14"/>
                  <a:pt x="97" y="14"/>
                </a:cubicBezTo>
                <a:close/>
                <a:moveTo>
                  <a:pt x="98" y="14"/>
                </a:moveTo>
                <a:cubicBezTo>
                  <a:pt x="98" y="14"/>
                  <a:pt x="98" y="14"/>
                  <a:pt x="98" y="14"/>
                </a:cubicBezTo>
                <a:cubicBezTo>
                  <a:pt x="98" y="14"/>
                  <a:pt x="98" y="15"/>
                  <a:pt x="98" y="14"/>
                </a:cubicBezTo>
                <a:close/>
                <a:moveTo>
                  <a:pt x="98" y="14"/>
                </a:moveTo>
                <a:cubicBezTo>
                  <a:pt x="98" y="15"/>
                  <a:pt x="97" y="15"/>
                  <a:pt x="98" y="14"/>
                </a:cubicBezTo>
                <a:close/>
                <a:moveTo>
                  <a:pt x="97" y="15"/>
                </a:moveTo>
                <a:cubicBezTo>
                  <a:pt x="98" y="15"/>
                  <a:pt x="97" y="15"/>
                  <a:pt x="97" y="15"/>
                </a:cubicBezTo>
                <a:close/>
                <a:moveTo>
                  <a:pt x="98" y="15"/>
                </a:moveTo>
                <a:cubicBezTo>
                  <a:pt x="98" y="15"/>
                  <a:pt x="98" y="15"/>
                  <a:pt x="98" y="15"/>
                </a:cubicBezTo>
                <a:close/>
                <a:moveTo>
                  <a:pt x="97" y="15"/>
                </a:moveTo>
                <a:cubicBezTo>
                  <a:pt x="97" y="15"/>
                  <a:pt x="97" y="15"/>
                  <a:pt x="97" y="15"/>
                </a:cubicBezTo>
                <a:cubicBezTo>
                  <a:pt x="97" y="15"/>
                  <a:pt x="97" y="15"/>
                  <a:pt x="97" y="15"/>
                </a:cubicBezTo>
                <a:close/>
                <a:moveTo>
                  <a:pt x="96" y="15"/>
                </a:moveTo>
                <a:cubicBezTo>
                  <a:pt x="96" y="13"/>
                  <a:pt x="97" y="16"/>
                  <a:pt x="96" y="15"/>
                </a:cubicBezTo>
                <a:cubicBezTo>
                  <a:pt x="96" y="15"/>
                  <a:pt x="96" y="16"/>
                  <a:pt x="96" y="15"/>
                </a:cubicBezTo>
                <a:close/>
                <a:moveTo>
                  <a:pt x="97" y="16"/>
                </a:moveTo>
                <a:cubicBezTo>
                  <a:pt x="97" y="16"/>
                  <a:pt x="97" y="16"/>
                  <a:pt x="97" y="16"/>
                </a:cubicBezTo>
                <a:cubicBezTo>
                  <a:pt x="97" y="16"/>
                  <a:pt x="97" y="16"/>
                  <a:pt x="97" y="16"/>
                </a:cubicBezTo>
                <a:close/>
                <a:moveTo>
                  <a:pt x="96" y="16"/>
                </a:moveTo>
                <a:cubicBezTo>
                  <a:pt x="95" y="15"/>
                  <a:pt x="97" y="16"/>
                  <a:pt x="96" y="16"/>
                </a:cubicBezTo>
                <a:cubicBezTo>
                  <a:pt x="96" y="16"/>
                  <a:pt x="96" y="16"/>
                  <a:pt x="96" y="16"/>
                </a:cubicBezTo>
                <a:close/>
                <a:moveTo>
                  <a:pt x="95" y="16"/>
                </a:moveTo>
                <a:cubicBezTo>
                  <a:pt x="95" y="16"/>
                  <a:pt x="95" y="16"/>
                  <a:pt x="95" y="16"/>
                </a:cubicBezTo>
                <a:cubicBezTo>
                  <a:pt x="95" y="16"/>
                  <a:pt x="95" y="16"/>
                  <a:pt x="95" y="16"/>
                </a:cubicBezTo>
                <a:close/>
                <a:moveTo>
                  <a:pt x="93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3" y="16"/>
                  <a:pt x="93" y="16"/>
                  <a:pt x="93" y="16"/>
                </a:cubicBezTo>
                <a:close/>
                <a:moveTo>
                  <a:pt x="93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3" y="16"/>
                  <a:pt x="93" y="16"/>
                  <a:pt x="93" y="16"/>
                </a:cubicBezTo>
                <a:close/>
                <a:moveTo>
                  <a:pt x="92" y="16"/>
                </a:moveTo>
                <a:cubicBezTo>
                  <a:pt x="92" y="16"/>
                  <a:pt x="92" y="16"/>
                  <a:pt x="92" y="16"/>
                </a:cubicBezTo>
                <a:cubicBezTo>
                  <a:pt x="92" y="16"/>
                  <a:pt x="92" y="16"/>
                  <a:pt x="92" y="16"/>
                </a:cubicBezTo>
                <a:close/>
                <a:moveTo>
                  <a:pt x="92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2" y="16"/>
                  <a:pt x="92" y="15"/>
                  <a:pt x="92" y="16"/>
                </a:cubicBezTo>
                <a:close/>
                <a:moveTo>
                  <a:pt x="95" y="16"/>
                </a:moveTo>
                <a:cubicBezTo>
                  <a:pt x="95" y="16"/>
                  <a:pt x="95" y="16"/>
                  <a:pt x="95" y="16"/>
                </a:cubicBezTo>
                <a:cubicBezTo>
                  <a:pt x="95" y="16"/>
                  <a:pt x="95" y="15"/>
                  <a:pt x="95" y="16"/>
                </a:cubicBezTo>
                <a:close/>
                <a:moveTo>
                  <a:pt x="98" y="15"/>
                </a:moveTo>
                <a:cubicBezTo>
                  <a:pt x="98" y="15"/>
                  <a:pt x="98" y="16"/>
                  <a:pt x="98" y="16"/>
                </a:cubicBezTo>
                <a:cubicBezTo>
                  <a:pt x="98" y="15"/>
                  <a:pt x="98" y="15"/>
                  <a:pt x="98" y="15"/>
                </a:cubicBezTo>
                <a:close/>
                <a:moveTo>
                  <a:pt x="93" y="15"/>
                </a:moveTo>
                <a:cubicBezTo>
                  <a:pt x="93" y="15"/>
                  <a:pt x="93" y="15"/>
                  <a:pt x="94" y="15"/>
                </a:cubicBezTo>
                <a:cubicBezTo>
                  <a:pt x="94" y="15"/>
                  <a:pt x="93" y="15"/>
                  <a:pt x="93" y="15"/>
                </a:cubicBezTo>
                <a:close/>
                <a:moveTo>
                  <a:pt x="92" y="15"/>
                </a:moveTo>
                <a:cubicBezTo>
                  <a:pt x="92" y="15"/>
                  <a:pt x="92" y="15"/>
                  <a:pt x="92" y="15"/>
                </a:cubicBezTo>
                <a:cubicBezTo>
                  <a:pt x="92" y="15"/>
                  <a:pt x="91" y="15"/>
                  <a:pt x="92" y="15"/>
                </a:cubicBezTo>
                <a:close/>
                <a:moveTo>
                  <a:pt x="95" y="15"/>
                </a:moveTo>
                <a:cubicBezTo>
                  <a:pt x="95" y="15"/>
                  <a:pt x="95" y="15"/>
                  <a:pt x="95" y="15"/>
                </a:cubicBezTo>
                <a:cubicBezTo>
                  <a:pt x="95" y="15"/>
                  <a:pt x="95" y="15"/>
                  <a:pt x="95" y="15"/>
                </a:cubicBezTo>
                <a:close/>
                <a:moveTo>
                  <a:pt x="93" y="15"/>
                </a:moveTo>
                <a:cubicBezTo>
                  <a:pt x="93" y="15"/>
                  <a:pt x="93" y="15"/>
                  <a:pt x="93" y="15"/>
                </a:cubicBezTo>
                <a:cubicBezTo>
                  <a:pt x="93" y="15"/>
                  <a:pt x="93" y="15"/>
                  <a:pt x="93" y="15"/>
                </a:cubicBezTo>
                <a:close/>
                <a:moveTo>
                  <a:pt x="89" y="15"/>
                </a:moveTo>
                <a:cubicBezTo>
                  <a:pt x="89" y="15"/>
                  <a:pt x="89" y="15"/>
                  <a:pt x="89" y="15"/>
                </a:cubicBezTo>
                <a:cubicBezTo>
                  <a:pt x="89" y="15"/>
                  <a:pt x="89" y="15"/>
                  <a:pt x="89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88" y="16"/>
                </a:moveTo>
                <a:cubicBezTo>
                  <a:pt x="88" y="16"/>
                  <a:pt x="88" y="15"/>
                  <a:pt x="88" y="15"/>
                </a:cubicBezTo>
                <a:cubicBezTo>
                  <a:pt x="88" y="15"/>
                  <a:pt x="88" y="16"/>
                  <a:pt x="88" y="16"/>
                </a:cubicBezTo>
                <a:close/>
                <a:moveTo>
                  <a:pt x="87" y="15"/>
                </a:moveTo>
                <a:cubicBezTo>
                  <a:pt x="87" y="15"/>
                  <a:pt x="87" y="15"/>
                  <a:pt x="87" y="15"/>
                </a:cubicBezTo>
                <a:cubicBezTo>
                  <a:pt x="87" y="15"/>
                  <a:pt x="87" y="15"/>
                  <a:pt x="87" y="15"/>
                </a:cubicBezTo>
                <a:close/>
                <a:moveTo>
                  <a:pt x="85" y="15"/>
                </a:moveTo>
                <a:cubicBezTo>
                  <a:pt x="86" y="15"/>
                  <a:pt x="85" y="15"/>
                  <a:pt x="86" y="15"/>
                </a:cubicBezTo>
                <a:cubicBezTo>
                  <a:pt x="86" y="15"/>
                  <a:pt x="86" y="15"/>
                  <a:pt x="85" y="15"/>
                </a:cubicBezTo>
                <a:close/>
                <a:moveTo>
                  <a:pt x="84" y="15"/>
                </a:moveTo>
                <a:cubicBezTo>
                  <a:pt x="86" y="14"/>
                  <a:pt x="84" y="15"/>
                  <a:pt x="84" y="15"/>
                </a:cubicBezTo>
                <a:cubicBezTo>
                  <a:pt x="84" y="15"/>
                  <a:pt x="84" y="16"/>
                  <a:pt x="84" y="15"/>
                </a:cubicBezTo>
                <a:close/>
                <a:moveTo>
                  <a:pt x="84" y="15"/>
                </a:moveTo>
                <a:cubicBezTo>
                  <a:pt x="83" y="16"/>
                  <a:pt x="84" y="16"/>
                  <a:pt x="83" y="16"/>
                </a:cubicBezTo>
                <a:cubicBezTo>
                  <a:pt x="83" y="16"/>
                  <a:pt x="84" y="16"/>
                  <a:pt x="84" y="15"/>
                </a:cubicBezTo>
                <a:cubicBezTo>
                  <a:pt x="83" y="16"/>
                  <a:pt x="84" y="15"/>
                  <a:pt x="84" y="15"/>
                </a:cubicBezTo>
                <a:close/>
                <a:moveTo>
                  <a:pt x="85" y="16"/>
                </a:moveTo>
                <a:cubicBezTo>
                  <a:pt x="86" y="15"/>
                  <a:pt x="85" y="16"/>
                  <a:pt x="85" y="16"/>
                </a:cubicBezTo>
                <a:cubicBezTo>
                  <a:pt x="85" y="16"/>
                  <a:pt x="85" y="16"/>
                  <a:pt x="85" y="16"/>
                </a:cubicBezTo>
                <a:close/>
                <a:moveTo>
                  <a:pt x="85" y="16"/>
                </a:moveTo>
                <a:cubicBezTo>
                  <a:pt x="85" y="16"/>
                  <a:pt x="85" y="17"/>
                  <a:pt x="85" y="16"/>
                </a:cubicBezTo>
                <a:cubicBezTo>
                  <a:pt x="85" y="16"/>
                  <a:pt x="85" y="16"/>
                  <a:pt x="85" y="16"/>
                </a:cubicBezTo>
                <a:close/>
                <a:moveTo>
                  <a:pt x="84" y="16"/>
                </a:moveTo>
                <a:cubicBezTo>
                  <a:pt x="84" y="15"/>
                  <a:pt x="85" y="16"/>
                  <a:pt x="84" y="16"/>
                </a:cubicBezTo>
                <a:cubicBezTo>
                  <a:pt x="84" y="16"/>
                  <a:pt x="84" y="16"/>
                  <a:pt x="84" y="16"/>
                </a:cubicBezTo>
                <a:close/>
                <a:moveTo>
                  <a:pt x="83" y="17"/>
                </a:moveTo>
                <a:cubicBezTo>
                  <a:pt x="83" y="17"/>
                  <a:pt x="83" y="16"/>
                  <a:pt x="83" y="16"/>
                </a:cubicBezTo>
                <a:cubicBezTo>
                  <a:pt x="83" y="17"/>
                  <a:pt x="83" y="17"/>
                  <a:pt x="83" y="17"/>
                </a:cubicBezTo>
                <a:close/>
                <a:moveTo>
                  <a:pt x="82" y="16"/>
                </a:moveTo>
                <a:cubicBezTo>
                  <a:pt x="82" y="16"/>
                  <a:pt x="83" y="17"/>
                  <a:pt x="82" y="17"/>
                </a:cubicBezTo>
                <a:cubicBezTo>
                  <a:pt x="82" y="16"/>
                  <a:pt x="82" y="16"/>
                  <a:pt x="82" y="16"/>
                </a:cubicBezTo>
                <a:close/>
                <a:moveTo>
                  <a:pt x="82" y="17"/>
                </a:moveTo>
                <a:cubicBezTo>
                  <a:pt x="81" y="16"/>
                  <a:pt x="82" y="17"/>
                  <a:pt x="82" y="17"/>
                </a:cubicBezTo>
                <a:close/>
                <a:moveTo>
                  <a:pt x="81" y="16"/>
                </a:moveTo>
                <a:cubicBezTo>
                  <a:pt x="85" y="17"/>
                  <a:pt x="81" y="15"/>
                  <a:pt x="81" y="16"/>
                </a:cubicBezTo>
                <a:cubicBezTo>
                  <a:pt x="80" y="15"/>
                  <a:pt x="81" y="16"/>
                  <a:pt x="81" y="16"/>
                </a:cubicBezTo>
                <a:close/>
                <a:moveTo>
                  <a:pt x="81" y="16"/>
                </a:moveTo>
                <a:cubicBezTo>
                  <a:pt x="80" y="16"/>
                  <a:pt x="80" y="16"/>
                  <a:pt x="81" y="16"/>
                </a:cubicBezTo>
                <a:cubicBezTo>
                  <a:pt x="80" y="16"/>
                  <a:pt x="80" y="16"/>
                  <a:pt x="81" y="16"/>
                </a:cubicBezTo>
                <a:close/>
                <a:moveTo>
                  <a:pt x="79" y="16"/>
                </a:moveTo>
                <a:cubicBezTo>
                  <a:pt x="78" y="16"/>
                  <a:pt x="79" y="16"/>
                  <a:pt x="79" y="16"/>
                </a:cubicBezTo>
                <a:close/>
                <a:moveTo>
                  <a:pt x="80" y="17"/>
                </a:moveTo>
                <a:cubicBezTo>
                  <a:pt x="80" y="17"/>
                  <a:pt x="80" y="17"/>
                  <a:pt x="80" y="16"/>
                </a:cubicBezTo>
                <a:cubicBezTo>
                  <a:pt x="80" y="16"/>
                  <a:pt x="80" y="16"/>
                  <a:pt x="80" y="17"/>
                </a:cubicBezTo>
                <a:close/>
                <a:moveTo>
                  <a:pt x="79" y="17"/>
                </a:moveTo>
                <a:cubicBezTo>
                  <a:pt x="79" y="17"/>
                  <a:pt x="79" y="18"/>
                  <a:pt x="79" y="18"/>
                </a:cubicBezTo>
                <a:cubicBezTo>
                  <a:pt x="79" y="18"/>
                  <a:pt x="78" y="17"/>
                  <a:pt x="79" y="17"/>
                </a:cubicBezTo>
                <a:close/>
                <a:moveTo>
                  <a:pt x="78" y="17"/>
                </a:moveTo>
                <a:cubicBezTo>
                  <a:pt x="78" y="17"/>
                  <a:pt x="78" y="17"/>
                  <a:pt x="78" y="17"/>
                </a:cubicBezTo>
                <a:cubicBezTo>
                  <a:pt x="78" y="17"/>
                  <a:pt x="78" y="17"/>
                  <a:pt x="78" y="17"/>
                </a:cubicBezTo>
                <a:close/>
                <a:moveTo>
                  <a:pt x="76" y="16"/>
                </a:moveTo>
                <a:cubicBezTo>
                  <a:pt x="76" y="16"/>
                  <a:pt x="76" y="16"/>
                  <a:pt x="76" y="16"/>
                </a:cubicBezTo>
                <a:close/>
                <a:moveTo>
                  <a:pt x="76" y="16"/>
                </a:moveTo>
                <a:cubicBezTo>
                  <a:pt x="76" y="16"/>
                  <a:pt x="76" y="16"/>
                  <a:pt x="76" y="16"/>
                </a:cubicBezTo>
                <a:cubicBezTo>
                  <a:pt x="76" y="16"/>
                  <a:pt x="76" y="16"/>
                  <a:pt x="76" y="16"/>
                </a:cubicBezTo>
                <a:close/>
                <a:moveTo>
                  <a:pt x="76" y="15"/>
                </a:moveTo>
                <a:cubicBezTo>
                  <a:pt x="76" y="15"/>
                  <a:pt x="76" y="15"/>
                  <a:pt x="76" y="15"/>
                </a:cubicBezTo>
                <a:cubicBezTo>
                  <a:pt x="76" y="15"/>
                  <a:pt x="76" y="15"/>
                  <a:pt x="76" y="15"/>
                </a:cubicBezTo>
                <a:close/>
                <a:moveTo>
                  <a:pt x="77" y="15"/>
                </a:moveTo>
                <a:cubicBezTo>
                  <a:pt x="77" y="14"/>
                  <a:pt x="77" y="20"/>
                  <a:pt x="77" y="15"/>
                </a:cubicBezTo>
                <a:cubicBezTo>
                  <a:pt x="76" y="16"/>
                  <a:pt x="77" y="15"/>
                  <a:pt x="77" y="15"/>
                </a:cubicBezTo>
                <a:close/>
                <a:moveTo>
                  <a:pt x="78" y="15"/>
                </a:moveTo>
                <a:cubicBezTo>
                  <a:pt x="78" y="15"/>
                  <a:pt x="78" y="15"/>
                  <a:pt x="78" y="15"/>
                </a:cubicBezTo>
                <a:cubicBezTo>
                  <a:pt x="78" y="15"/>
                  <a:pt x="78" y="15"/>
                  <a:pt x="78" y="15"/>
                </a:cubicBezTo>
                <a:close/>
                <a:moveTo>
                  <a:pt x="78" y="15"/>
                </a:moveTo>
                <a:cubicBezTo>
                  <a:pt x="78" y="15"/>
                  <a:pt x="78" y="15"/>
                  <a:pt x="78" y="14"/>
                </a:cubicBezTo>
                <a:cubicBezTo>
                  <a:pt x="78" y="14"/>
                  <a:pt x="78" y="15"/>
                  <a:pt x="78" y="15"/>
                </a:cubicBezTo>
                <a:close/>
                <a:moveTo>
                  <a:pt x="79" y="14"/>
                </a:moveTo>
                <a:cubicBezTo>
                  <a:pt x="78" y="14"/>
                  <a:pt x="77" y="11"/>
                  <a:pt x="80" y="11"/>
                </a:cubicBezTo>
                <a:cubicBezTo>
                  <a:pt x="79" y="15"/>
                  <a:pt x="79" y="14"/>
                  <a:pt x="79" y="14"/>
                </a:cubicBezTo>
                <a:cubicBezTo>
                  <a:pt x="78" y="14"/>
                  <a:pt x="79" y="14"/>
                  <a:pt x="79" y="14"/>
                </a:cubicBezTo>
                <a:close/>
                <a:moveTo>
                  <a:pt x="80" y="14"/>
                </a:moveTo>
                <a:cubicBezTo>
                  <a:pt x="80" y="14"/>
                  <a:pt x="81" y="13"/>
                  <a:pt x="80" y="14"/>
                </a:cubicBezTo>
                <a:close/>
                <a:moveTo>
                  <a:pt x="72" y="14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14"/>
                  <a:pt x="72" y="14"/>
                  <a:pt x="72" y="14"/>
                </a:cubicBezTo>
                <a:close/>
                <a:moveTo>
                  <a:pt x="72" y="14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14"/>
                  <a:pt x="72" y="14"/>
                  <a:pt x="72" y="14"/>
                </a:cubicBezTo>
                <a:close/>
                <a:moveTo>
                  <a:pt x="71" y="15"/>
                </a:moveTo>
                <a:cubicBezTo>
                  <a:pt x="69" y="15"/>
                  <a:pt x="73" y="10"/>
                  <a:pt x="71" y="15"/>
                </a:cubicBezTo>
                <a:cubicBezTo>
                  <a:pt x="71" y="15"/>
                  <a:pt x="72" y="14"/>
                  <a:pt x="71" y="15"/>
                </a:cubicBezTo>
                <a:close/>
                <a:moveTo>
                  <a:pt x="73" y="15"/>
                </a:moveTo>
                <a:cubicBezTo>
                  <a:pt x="73" y="15"/>
                  <a:pt x="73" y="15"/>
                  <a:pt x="73" y="15"/>
                </a:cubicBezTo>
                <a:cubicBezTo>
                  <a:pt x="73" y="15"/>
                  <a:pt x="73" y="15"/>
                  <a:pt x="73" y="15"/>
                </a:cubicBezTo>
                <a:close/>
                <a:moveTo>
                  <a:pt x="73" y="16"/>
                </a:moveTo>
                <a:cubicBezTo>
                  <a:pt x="73" y="16"/>
                  <a:pt x="73" y="15"/>
                  <a:pt x="73" y="16"/>
                </a:cubicBezTo>
                <a:cubicBezTo>
                  <a:pt x="73" y="16"/>
                  <a:pt x="73" y="16"/>
                  <a:pt x="73" y="16"/>
                </a:cubicBezTo>
                <a:close/>
                <a:moveTo>
                  <a:pt x="73" y="16"/>
                </a:moveTo>
                <a:cubicBezTo>
                  <a:pt x="70" y="16"/>
                  <a:pt x="73" y="12"/>
                  <a:pt x="73" y="16"/>
                </a:cubicBezTo>
                <a:cubicBezTo>
                  <a:pt x="72" y="16"/>
                  <a:pt x="73" y="16"/>
                  <a:pt x="73" y="16"/>
                </a:cubicBezTo>
                <a:close/>
                <a:moveTo>
                  <a:pt x="70" y="16"/>
                </a:moveTo>
                <a:cubicBezTo>
                  <a:pt x="70" y="16"/>
                  <a:pt x="70" y="16"/>
                  <a:pt x="70" y="16"/>
                </a:cubicBezTo>
                <a:cubicBezTo>
                  <a:pt x="70" y="16"/>
                  <a:pt x="70" y="16"/>
                  <a:pt x="70" y="16"/>
                </a:cubicBezTo>
                <a:close/>
                <a:moveTo>
                  <a:pt x="73" y="17"/>
                </a:moveTo>
                <a:cubicBezTo>
                  <a:pt x="73" y="17"/>
                  <a:pt x="73" y="16"/>
                  <a:pt x="73" y="16"/>
                </a:cubicBezTo>
                <a:cubicBezTo>
                  <a:pt x="73" y="17"/>
                  <a:pt x="73" y="17"/>
                  <a:pt x="73" y="17"/>
                </a:cubicBezTo>
                <a:close/>
                <a:moveTo>
                  <a:pt x="72" y="17"/>
                </a:moveTo>
                <a:cubicBezTo>
                  <a:pt x="72" y="17"/>
                  <a:pt x="72" y="16"/>
                  <a:pt x="72" y="16"/>
                </a:cubicBezTo>
                <a:cubicBezTo>
                  <a:pt x="72" y="17"/>
                  <a:pt x="72" y="17"/>
                  <a:pt x="72" y="17"/>
                </a:cubicBezTo>
                <a:close/>
                <a:moveTo>
                  <a:pt x="72" y="17"/>
                </a:moveTo>
                <a:cubicBezTo>
                  <a:pt x="72" y="17"/>
                  <a:pt x="72" y="17"/>
                  <a:pt x="72" y="17"/>
                </a:cubicBezTo>
                <a:cubicBezTo>
                  <a:pt x="72" y="17"/>
                  <a:pt x="72" y="17"/>
                  <a:pt x="72" y="17"/>
                </a:cubicBezTo>
                <a:close/>
                <a:moveTo>
                  <a:pt x="71" y="17"/>
                </a:moveTo>
                <a:cubicBezTo>
                  <a:pt x="71" y="17"/>
                  <a:pt x="71" y="17"/>
                  <a:pt x="71" y="17"/>
                </a:cubicBezTo>
                <a:cubicBezTo>
                  <a:pt x="71" y="17"/>
                  <a:pt x="71" y="17"/>
                  <a:pt x="71" y="17"/>
                </a:cubicBezTo>
                <a:close/>
                <a:moveTo>
                  <a:pt x="70" y="18"/>
                </a:moveTo>
                <a:cubicBezTo>
                  <a:pt x="70" y="18"/>
                  <a:pt x="70" y="18"/>
                  <a:pt x="70" y="18"/>
                </a:cubicBezTo>
                <a:cubicBezTo>
                  <a:pt x="70" y="18"/>
                  <a:pt x="70" y="18"/>
                  <a:pt x="70" y="18"/>
                </a:cubicBezTo>
                <a:close/>
                <a:moveTo>
                  <a:pt x="69" y="17"/>
                </a:moveTo>
                <a:cubicBezTo>
                  <a:pt x="69" y="18"/>
                  <a:pt x="70" y="18"/>
                  <a:pt x="70" y="18"/>
                </a:cubicBezTo>
                <a:cubicBezTo>
                  <a:pt x="69" y="18"/>
                  <a:pt x="69" y="17"/>
                  <a:pt x="69" y="17"/>
                </a:cubicBezTo>
                <a:close/>
                <a:moveTo>
                  <a:pt x="68" y="18"/>
                </a:moveTo>
                <a:cubicBezTo>
                  <a:pt x="68" y="18"/>
                  <a:pt x="68" y="18"/>
                  <a:pt x="68" y="18"/>
                </a:cubicBezTo>
                <a:cubicBezTo>
                  <a:pt x="68" y="18"/>
                  <a:pt x="68" y="18"/>
                  <a:pt x="68" y="18"/>
                </a:cubicBezTo>
                <a:close/>
                <a:moveTo>
                  <a:pt x="67" y="17"/>
                </a:moveTo>
                <a:cubicBezTo>
                  <a:pt x="67" y="17"/>
                  <a:pt x="67" y="17"/>
                  <a:pt x="67" y="17"/>
                </a:cubicBezTo>
                <a:cubicBezTo>
                  <a:pt x="67" y="17"/>
                  <a:pt x="67" y="17"/>
                  <a:pt x="67" y="17"/>
                </a:cubicBezTo>
                <a:close/>
                <a:moveTo>
                  <a:pt x="66" y="17"/>
                </a:moveTo>
                <a:cubicBezTo>
                  <a:pt x="66" y="17"/>
                  <a:pt x="66" y="17"/>
                  <a:pt x="66" y="17"/>
                </a:cubicBezTo>
                <a:cubicBezTo>
                  <a:pt x="66" y="17"/>
                  <a:pt x="66" y="17"/>
                  <a:pt x="66" y="17"/>
                </a:cubicBezTo>
                <a:close/>
                <a:moveTo>
                  <a:pt x="69" y="17"/>
                </a:moveTo>
                <a:cubicBezTo>
                  <a:pt x="68" y="17"/>
                  <a:pt x="69" y="17"/>
                  <a:pt x="69" y="17"/>
                </a:cubicBezTo>
                <a:cubicBezTo>
                  <a:pt x="68" y="16"/>
                  <a:pt x="68" y="17"/>
                  <a:pt x="69" y="17"/>
                </a:cubicBezTo>
                <a:close/>
                <a:moveTo>
                  <a:pt x="66" y="16"/>
                </a:moveTo>
                <a:cubicBezTo>
                  <a:pt x="66" y="16"/>
                  <a:pt x="66" y="17"/>
                  <a:pt x="66" y="17"/>
                </a:cubicBezTo>
                <a:cubicBezTo>
                  <a:pt x="66" y="17"/>
                  <a:pt x="66" y="16"/>
                  <a:pt x="66" y="16"/>
                </a:cubicBezTo>
                <a:cubicBezTo>
                  <a:pt x="66" y="16"/>
                  <a:pt x="66" y="16"/>
                  <a:pt x="66" y="16"/>
                </a:cubicBezTo>
                <a:close/>
                <a:moveTo>
                  <a:pt x="64" y="16"/>
                </a:moveTo>
                <a:cubicBezTo>
                  <a:pt x="65" y="16"/>
                  <a:pt x="65" y="16"/>
                  <a:pt x="65" y="16"/>
                </a:cubicBezTo>
                <a:cubicBezTo>
                  <a:pt x="65" y="16"/>
                  <a:pt x="64" y="16"/>
                  <a:pt x="64" y="16"/>
                </a:cubicBezTo>
                <a:close/>
                <a:moveTo>
                  <a:pt x="61" y="16"/>
                </a:moveTo>
                <a:cubicBezTo>
                  <a:pt x="60" y="16"/>
                  <a:pt x="60" y="16"/>
                  <a:pt x="60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0" y="16"/>
                </a:moveTo>
                <a:cubicBezTo>
                  <a:pt x="60" y="16"/>
                  <a:pt x="61" y="14"/>
                  <a:pt x="60" y="16"/>
                </a:cubicBezTo>
                <a:cubicBezTo>
                  <a:pt x="60" y="16"/>
                  <a:pt x="60" y="16"/>
                  <a:pt x="60" y="16"/>
                </a:cubicBezTo>
                <a:close/>
                <a:moveTo>
                  <a:pt x="59" y="17"/>
                </a:moveTo>
                <a:cubicBezTo>
                  <a:pt x="59" y="17"/>
                  <a:pt x="59" y="17"/>
                  <a:pt x="59" y="17"/>
                </a:cubicBezTo>
                <a:cubicBezTo>
                  <a:pt x="59" y="17"/>
                  <a:pt x="59" y="17"/>
                  <a:pt x="59" y="17"/>
                </a:cubicBezTo>
                <a:close/>
                <a:moveTo>
                  <a:pt x="61" y="16"/>
                </a:moveTo>
                <a:cubicBezTo>
                  <a:pt x="61" y="16"/>
                  <a:pt x="61" y="17"/>
                  <a:pt x="61" y="16"/>
                </a:cubicBezTo>
                <a:cubicBezTo>
                  <a:pt x="61" y="16"/>
                  <a:pt x="61" y="17"/>
                  <a:pt x="61" y="16"/>
                </a:cubicBezTo>
                <a:close/>
                <a:moveTo>
                  <a:pt x="59" y="16"/>
                </a:moveTo>
                <a:cubicBezTo>
                  <a:pt x="59" y="16"/>
                  <a:pt x="59" y="16"/>
                  <a:pt x="59" y="16"/>
                </a:cubicBezTo>
                <a:cubicBezTo>
                  <a:pt x="59" y="16"/>
                  <a:pt x="59" y="16"/>
                  <a:pt x="59" y="16"/>
                </a:cubicBezTo>
                <a:close/>
                <a:moveTo>
                  <a:pt x="60" y="16"/>
                </a:moveTo>
                <a:cubicBezTo>
                  <a:pt x="60" y="16"/>
                  <a:pt x="60" y="16"/>
                  <a:pt x="60" y="16"/>
                </a:cubicBezTo>
                <a:cubicBezTo>
                  <a:pt x="60" y="16"/>
                  <a:pt x="60" y="16"/>
                  <a:pt x="60" y="16"/>
                </a:cubicBezTo>
                <a:close/>
                <a:moveTo>
                  <a:pt x="59" y="16"/>
                </a:moveTo>
                <a:cubicBezTo>
                  <a:pt x="59" y="16"/>
                  <a:pt x="59" y="16"/>
                  <a:pt x="59" y="16"/>
                </a:cubicBezTo>
                <a:cubicBezTo>
                  <a:pt x="59" y="16"/>
                  <a:pt x="59" y="16"/>
                  <a:pt x="59" y="16"/>
                </a:cubicBezTo>
                <a:close/>
                <a:moveTo>
                  <a:pt x="58" y="16"/>
                </a:moveTo>
                <a:cubicBezTo>
                  <a:pt x="58" y="16"/>
                  <a:pt x="58" y="16"/>
                  <a:pt x="58" y="16"/>
                </a:cubicBezTo>
                <a:cubicBezTo>
                  <a:pt x="58" y="16"/>
                  <a:pt x="59" y="16"/>
                  <a:pt x="58" y="16"/>
                </a:cubicBezTo>
                <a:close/>
                <a:moveTo>
                  <a:pt x="59" y="16"/>
                </a:moveTo>
                <a:cubicBezTo>
                  <a:pt x="59" y="15"/>
                  <a:pt x="60" y="14"/>
                  <a:pt x="60" y="15"/>
                </a:cubicBezTo>
                <a:cubicBezTo>
                  <a:pt x="60" y="15"/>
                  <a:pt x="59" y="16"/>
                  <a:pt x="59" y="16"/>
                </a:cubicBezTo>
                <a:cubicBezTo>
                  <a:pt x="59" y="15"/>
                  <a:pt x="59" y="16"/>
                  <a:pt x="59" y="16"/>
                </a:cubicBezTo>
                <a:close/>
                <a:moveTo>
                  <a:pt x="58" y="16"/>
                </a:moveTo>
                <a:cubicBezTo>
                  <a:pt x="58" y="15"/>
                  <a:pt x="59" y="15"/>
                  <a:pt x="58" y="16"/>
                </a:cubicBezTo>
                <a:close/>
                <a:moveTo>
                  <a:pt x="58" y="15"/>
                </a:moveTo>
                <a:cubicBezTo>
                  <a:pt x="58" y="15"/>
                  <a:pt x="58" y="15"/>
                  <a:pt x="58" y="15"/>
                </a:cubicBezTo>
                <a:cubicBezTo>
                  <a:pt x="58" y="15"/>
                  <a:pt x="58" y="15"/>
                  <a:pt x="58" y="15"/>
                </a:cubicBezTo>
                <a:close/>
                <a:moveTo>
                  <a:pt x="56" y="15"/>
                </a:moveTo>
                <a:cubicBezTo>
                  <a:pt x="56" y="15"/>
                  <a:pt x="56" y="15"/>
                  <a:pt x="56" y="15"/>
                </a:cubicBezTo>
                <a:cubicBezTo>
                  <a:pt x="56" y="15"/>
                  <a:pt x="56" y="15"/>
                  <a:pt x="56" y="15"/>
                </a:cubicBezTo>
                <a:close/>
                <a:moveTo>
                  <a:pt x="56" y="15"/>
                </a:moveTo>
                <a:cubicBezTo>
                  <a:pt x="56" y="16"/>
                  <a:pt x="56" y="15"/>
                  <a:pt x="56" y="15"/>
                </a:cubicBezTo>
                <a:close/>
                <a:moveTo>
                  <a:pt x="56" y="15"/>
                </a:moveTo>
                <a:cubicBezTo>
                  <a:pt x="56" y="15"/>
                  <a:pt x="55" y="15"/>
                  <a:pt x="55" y="15"/>
                </a:cubicBezTo>
                <a:cubicBezTo>
                  <a:pt x="55" y="15"/>
                  <a:pt x="55" y="15"/>
                  <a:pt x="56" y="15"/>
                </a:cubicBezTo>
                <a:close/>
                <a:moveTo>
                  <a:pt x="57" y="15"/>
                </a:moveTo>
                <a:cubicBezTo>
                  <a:pt x="57" y="15"/>
                  <a:pt x="57" y="15"/>
                  <a:pt x="57" y="15"/>
                </a:cubicBezTo>
                <a:cubicBezTo>
                  <a:pt x="57" y="15"/>
                  <a:pt x="57" y="15"/>
                  <a:pt x="57" y="15"/>
                </a:cubicBezTo>
                <a:close/>
                <a:moveTo>
                  <a:pt x="56" y="15"/>
                </a:moveTo>
                <a:cubicBezTo>
                  <a:pt x="56" y="15"/>
                  <a:pt x="56" y="15"/>
                  <a:pt x="56" y="15"/>
                </a:cubicBezTo>
                <a:cubicBezTo>
                  <a:pt x="56" y="15"/>
                  <a:pt x="56" y="15"/>
                  <a:pt x="56" y="15"/>
                </a:cubicBezTo>
                <a:close/>
                <a:moveTo>
                  <a:pt x="58" y="15"/>
                </a:moveTo>
                <a:cubicBezTo>
                  <a:pt x="58" y="15"/>
                  <a:pt x="58" y="14"/>
                  <a:pt x="58" y="15"/>
                </a:cubicBezTo>
                <a:close/>
                <a:moveTo>
                  <a:pt x="60" y="14"/>
                </a:moveTo>
                <a:cubicBezTo>
                  <a:pt x="60" y="14"/>
                  <a:pt x="60" y="14"/>
                  <a:pt x="60" y="14"/>
                </a:cubicBezTo>
                <a:cubicBezTo>
                  <a:pt x="60" y="14"/>
                  <a:pt x="60" y="15"/>
                  <a:pt x="60" y="14"/>
                </a:cubicBezTo>
                <a:close/>
                <a:moveTo>
                  <a:pt x="56" y="14"/>
                </a:moveTo>
                <a:cubicBezTo>
                  <a:pt x="56" y="15"/>
                  <a:pt x="55" y="14"/>
                  <a:pt x="56" y="14"/>
                </a:cubicBezTo>
                <a:cubicBezTo>
                  <a:pt x="56" y="14"/>
                  <a:pt x="56" y="14"/>
                  <a:pt x="56" y="14"/>
                </a:cubicBezTo>
                <a:close/>
                <a:moveTo>
                  <a:pt x="56" y="14"/>
                </a:moveTo>
                <a:cubicBezTo>
                  <a:pt x="56" y="15"/>
                  <a:pt x="56" y="14"/>
                  <a:pt x="56" y="14"/>
                </a:cubicBezTo>
                <a:cubicBezTo>
                  <a:pt x="56" y="14"/>
                  <a:pt x="56" y="14"/>
                  <a:pt x="56" y="14"/>
                </a:cubicBezTo>
                <a:close/>
                <a:moveTo>
                  <a:pt x="57" y="14"/>
                </a:moveTo>
                <a:cubicBezTo>
                  <a:pt x="57" y="14"/>
                  <a:pt x="57" y="14"/>
                  <a:pt x="57" y="14"/>
                </a:cubicBezTo>
                <a:cubicBezTo>
                  <a:pt x="57" y="14"/>
                  <a:pt x="57" y="14"/>
                  <a:pt x="57" y="14"/>
                </a:cubicBezTo>
                <a:close/>
                <a:moveTo>
                  <a:pt x="56" y="13"/>
                </a:moveTo>
                <a:cubicBezTo>
                  <a:pt x="56" y="14"/>
                  <a:pt x="56" y="13"/>
                  <a:pt x="56" y="13"/>
                </a:cubicBezTo>
                <a:cubicBezTo>
                  <a:pt x="56" y="14"/>
                  <a:pt x="56" y="13"/>
                  <a:pt x="56" y="13"/>
                </a:cubicBezTo>
                <a:close/>
                <a:moveTo>
                  <a:pt x="53" y="13"/>
                </a:moveTo>
                <a:cubicBezTo>
                  <a:pt x="53" y="13"/>
                  <a:pt x="53" y="13"/>
                  <a:pt x="53" y="13"/>
                </a:cubicBezTo>
                <a:cubicBezTo>
                  <a:pt x="53" y="13"/>
                  <a:pt x="53" y="13"/>
                  <a:pt x="53" y="13"/>
                </a:cubicBezTo>
                <a:close/>
                <a:moveTo>
                  <a:pt x="50" y="14"/>
                </a:move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4"/>
                  <a:pt x="50" y="14"/>
                </a:cubicBezTo>
                <a:close/>
                <a:moveTo>
                  <a:pt x="49" y="14"/>
                </a:moveTo>
                <a:cubicBezTo>
                  <a:pt x="48" y="14"/>
                  <a:pt x="50" y="13"/>
                  <a:pt x="49" y="14"/>
                </a:cubicBezTo>
                <a:cubicBezTo>
                  <a:pt x="49" y="14"/>
                  <a:pt x="50" y="14"/>
                  <a:pt x="49" y="14"/>
                </a:cubicBezTo>
                <a:close/>
                <a:moveTo>
                  <a:pt x="49" y="14"/>
                </a:moveTo>
                <a:cubicBezTo>
                  <a:pt x="49" y="14"/>
                  <a:pt x="49" y="14"/>
                  <a:pt x="49" y="14"/>
                </a:cubicBezTo>
                <a:cubicBezTo>
                  <a:pt x="49" y="14"/>
                  <a:pt x="49" y="14"/>
                  <a:pt x="49" y="14"/>
                </a:cubicBezTo>
                <a:close/>
                <a:moveTo>
                  <a:pt x="52" y="14"/>
                </a:moveTo>
                <a:cubicBezTo>
                  <a:pt x="51" y="14"/>
                  <a:pt x="52" y="14"/>
                  <a:pt x="52" y="14"/>
                </a:cubicBezTo>
                <a:cubicBezTo>
                  <a:pt x="51" y="14"/>
                  <a:pt x="51" y="14"/>
                  <a:pt x="52" y="14"/>
                </a:cubicBezTo>
                <a:close/>
                <a:moveTo>
                  <a:pt x="53" y="14"/>
                </a:moveTo>
                <a:cubicBezTo>
                  <a:pt x="53" y="14"/>
                  <a:pt x="53" y="14"/>
                  <a:pt x="53" y="14"/>
                </a:cubicBezTo>
                <a:cubicBezTo>
                  <a:pt x="53" y="14"/>
                  <a:pt x="53" y="14"/>
                  <a:pt x="53" y="14"/>
                </a:cubicBezTo>
                <a:close/>
                <a:moveTo>
                  <a:pt x="52" y="15"/>
                </a:moveTo>
                <a:cubicBezTo>
                  <a:pt x="52" y="14"/>
                  <a:pt x="52" y="15"/>
                  <a:pt x="52" y="15"/>
                </a:cubicBezTo>
                <a:cubicBezTo>
                  <a:pt x="52" y="14"/>
                  <a:pt x="53" y="15"/>
                  <a:pt x="52" y="15"/>
                </a:cubicBezTo>
                <a:close/>
                <a:moveTo>
                  <a:pt x="52" y="15"/>
                </a:moveTo>
                <a:cubicBezTo>
                  <a:pt x="51" y="15"/>
                  <a:pt x="52" y="14"/>
                  <a:pt x="52" y="14"/>
                </a:cubicBezTo>
                <a:cubicBezTo>
                  <a:pt x="52" y="15"/>
                  <a:pt x="52" y="15"/>
                  <a:pt x="52" y="15"/>
                </a:cubicBezTo>
                <a:close/>
                <a:moveTo>
                  <a:pt x="54" y="15"/>
                </a:moveTo>
                <a:cubicBezTo>
                  <a:pt x="54" y="15"/>
                  <a:pt x="54" y="15"/>
                  <a:pt x="54" y="15"/>
                </a:cubicBezTo>
                <a:cubicBezTo>
                  <a:pt x="54" y="15"/>
                  <a:pt x="54" y="15"/>
                  <a:pt x="54" y="15"/>
                </a:cubicBezTo>
                <a:close/>
                <a:moveTo>
                  <a:pt x="53" y="15"/>
                </a:moveTo>
                <a:cubicBezTo>
                  <a:pt x="53" y="16"/>
                  <a:pt x="54" y="15"/>
                  <a:pt x="53" y="15"/>
                </a:cubicBezTo>
                <a:close/>
                <a:moveTo>
                  <a:pt x="52" y="15"/>
                </a:moveTo>
                <a:cubicBezTo>
                  <a:pt x="50" y="15"/>
                  <a:pt x="53" y="15"/>
                  <a:pt x="52" y="15"/>
                </a:cubicBezTo>
                <a:cubicBezTo>
                  <a:pt x="52" y="15"/>
                  <a:pt x="52" y="15"/>
                  <a:pt x="52" y="15"/>
                </a:cubicBezTo>
                <a:close/>
                <a:moveTo>
                  <a:pt x="51" y="14"/>
                </a:moveTo>
                <a:cubicBezTo>
                  <a:pt x="51" y="14"/>
                  <a:pt x="51" y="15"/>
                  <a:pt x="51" y="15"/>
                </a:cubicBezTo>
                <a:cubicBezTo>
                  <a:pt x="51" y="15"/>
                  <a:pt x="51" y="14"/>
                  <a:pt x="51" y="14"/>
                </a:cubicBezTo>
                <a:close/>
                <a:moveTo>
                  <a:pt x="50" y="14"/>
                </a:moveTo>
                <a:cubicBezTo>
                  <a:pt x="51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lose/>
                <a:moveTo>
                  <a:pt x="50" y="14"/>
                </a:moveTo>
                <a:cubicBezTo>
                  <a:pt x="50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lose/>
                <a:moveTo>
                  <a:pt x="48" y="14"/>
                </a:moveTo>
                <a:cubicBezTo>
                  <a:pt x="49" y="13"/>
                  <a:pt x="48" y="14"/>
                  <a:pt x="49" y="14"/>
                </a:cubicBezTo>
                <a:cubicBezTo>
                  <a:pt x="48" y="14"/>
                  <a:pt x="48" y="14"/>
                  <a:pt x="48" y="14"/>
                </a:cubicBezTo>
                <a:cubicBezTo>
                  <a:pt x="49" y="13"/>
                  <a:pt x="48" y="14"/>
                  <a:pt x="48" y="14"/>
                </a:cubicBezTo>
                <a:close/>
                <a:moveTo>
                  <a:pt x="44" y="14"/>
                </a:moveTo>
                <a:cubicBezTo>
                  <a:pt x="44" y="14"/>
                  <a:pt x="44" y="13"/>
                  <a:pt x="44" y="13"/>
                </a:cubicBezTo>
                <a:cubicBezTo>
                  <a:pt x="44" y="14"/>
                  <a:pt x="44" y="14"/>
                  <a:pt x="44" y="14"/>
                </a:cubicBezTo>
                <a:close/>
                <a:moveTo>
                  <a:pt x="46" y="14"/>
                </a:moveTo>
                <a:cubicBezTo>
                  <a:pt x="46" y="14"/>
                  <a:pt x="47" y="14"/>
                  <a:pt x="47" y="14"/>
                </a:cubicBezTo>
                <a:cubicBezTo>
                  <a:pt x="46" y="14"/>
                  <a:pt x="46" y="14"/>
                  <a:pt x="46" y="14"/>
                </a:cubicBezTo>
                <a:close/>
                <a:moveTo>
                  <a:pt x="47" y="14"/>
                </a:move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lose/>
                <a:moveTo>
                  <a:pt x="47" y="14"/>
                </a:move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lose/>
                <a:moveTo>
                  <a:pt x="44" y="14"/>
                </a:moveTo>
                <a:cubicBezTo>
                  <a:pt x="44" y="14"/>
                  <a:pt x="44" y="14"/>
                  <a:pt x="44" y="14"/>
                </a:cubicBezTo>
                <a:cubicBezTo>
                  <a:pt x="44" y="14"/>
                  <a:pt x="44" y="14"/>
                  <a:pt x="44" y="14"/>
                </a:cubicBezTo>
                <a:close/>
                <a:moveTo>
                  <a:pt x="45" y="14"/>
                </a:moveTo>
                <a:cubicBezTo>
                  <a:pt x="45" y="14"/>
                  <a:pt x="45" y="14"/>
                  <a:pt x="45" y="14"/>
                </a:cubicBezTo>
                <a:cubicBezTo>
                  <a:pt x="45" y="14"/>
                  <a:pt x="45" y="14"/>
                  <a:pt x="45" y="14"/>
                </a:cubicBezTo>
                <a:close/>
                <a:moveTo>
                  <a:pt x="44" y="15"/>
                </a:moveTo>
                <a:cubicBezTo>
                  <a:pt x="43" y="15"/>
                  <a:pt x="41" y="14"/>
                  <a:pt x="43" y="13"/>
                </a:cubicBezTo>
                <a:cubicBezTo>
                  <a:pt x="43" y="14"/>
                  <a:pt x="44" y="14"/>
                  <a:pt x="44" y="15"/>
                </a:cubicBezTo>
                <a:cubicBezTo>
                  <a:pt x="43" y="15"/>
                  <a:pt x="44" y="14"/>
                  <a:pt x="44" y="15"/>
                </a:cubicBezTo>
                <a:close/>
                <a:moveTo>
                  <a:pt x="44" y="15"/>
                </a:moveTo>
                <a:cubicBezTo>
                  <a:pt x="45" y="15"/>
                  <a:pt x="44" y="15"/>
                  <a:pt x="44" y="15"/>
                </a:cubicBezTo>
                <a:cubicBezTo>
                  <a:pt x="44" y="15"/>
                  <a:pt x="44" y="15"/>
                  <a:pt x="44" y="15"/>
                </a:cubicBezTo>
                <a:close/>
                <a:moveTo>
                  <a:pt x="43" y="15"/>
                </a:moveTo>
                <a:cubicBezTo>
                  <a:pt x="43" y="14"/>
                  <a:pt x="44" y="15"/>
                  <a:pt x="43" y="15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5"/>
                  <a:pt x="43" y="15"/>
                  <a:pt x="43" y="15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6"/>
                  <a:pt x="43" y="16"/>
                  <a:pt x="43" y="16"/>
                </a:cubicBezTo>
                <a:cubicBezTo>
                  <a:pt x="43" y="16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5"/>
                  <a:pt x="43" y="16"/>
                  <a:pt x="43" y="16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4" y="15"/>
                </a:moveTo>
                <a:cubicBezTo>
                  <a:pt x="44" y="15"/>
                  <a:pt x="44" y="15"/>
                  <a:pt x="44" y="15"/>
                </a:cubicBezTo>
                <a:cubicBezTo>
                  <a:pt x="44" y="15"/>
                  <a:pt x="44" y="15"/>
                  <a:pt x="44" y="15"/>
                </a:cubicBezTo>
                <a:close/>
                <a:moveTo>
                  <a:pt x="42" y="15"/>
                </a:moveTo>
                <a:cubicBezTo>
                  <a:pt x="42" y="15"/>
                  <a:pt x="42" y="15"/>
                  <a:pt x="42" y="15"/>
                </a:cubicBezTo>
                <a:cubicBezTo>
                  <a:pt x="42" y="15"/>
                  <a:pt x="42" y="15"/>
                  <a:pt x="42" y="15"/>
                </a:cubicBezTo>
                <a:close/>
                <a:moveTo>
                  <a:pt x="38" y="15"/>
                </a:move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5"/>
                  <a:pt x="38" y="15"/>
                </a:cubicBezTo>
                <a:close/>
                <a:moveTo>
                  <a:pt x="38" y="15"/>
                </a:moveTo>
                <a:cubicBezTo>
                  <a:pt x="38" y="13"/>
                  <a:pt x="39" y="18"/>
                  <a:pt x="38" y="15"/>
                </a:cubicBezTo>
                <a:cubicBezTo>
                  <a:pt x="38" y="14"/>
                  <a:pt x="38" y="15"/>
                  <a:pt x="38" y="15"/>
                </a:cubicBezTo>
                <a:close/>
                <a:moveTo>
                  <a:pt x="36" y="15"/>
                </a:moveTo>
                <a:cubicBezTo>
                  <a:pt x="36" y="15"/>
                  <a:pt x="36" y="15"/>
                  <a:pt x="36" y="15"/>
                </a:cubicBezTo>
                <a:cubicBezTo>
                  <a:pt x="36" y="16"/>
                  <a:pt x="36" y="15"/>
                  <a:pt x="36" y="15"/>
                </a:cubicBezTo>
                <a:close/>
                <a:moveTo>
                  <a:pt x="35" y="15"/>
                </a:moveTo>
                <a:cubicBezTo>
                  <a:pt x="35" y="15"/>
                  <a:pt x="36" y="15"/>
                  <a:pt x="35" y="15"/>
                </a:cubicBezTo>
                <a:close/>
                <a:moveTo>
                  <a:pt x="34" y="14"/>
                </a:moveTo>
                <a:cubicBezTo>
                  <a:pt x="35" y="15"/>
                  <a:pt x="35" y="15"/>
                  <a:pt x="34" y="14"/>
                </a:cubicBezTo>
                <a:cubicBezTo>
                  <a:pt x="34" y="14"/>
                  <a:pt x="34" y="14"/>
                  <a:pt x="34" y="14"/>
                </a:cubicBezTo>
                <a:close/>
                <a:moveTo>
                  <a:pt x="33" y="15"/>
                </a:moveTo>
                <a:cubicBezTo>
                  <a:pt x="33" y="15"/>
                  <a:pt x="32" y="14"/>
                  <a:pt x="33" y="14"/>
                </a:cubicBezTo>
                <a:cubicBezTo>
                  <a:pt x="33" y="15"/>
                  <a:pt x="33" y="15"/>
                  <a:pt x="33" y="15"/>
                </a:cubicBezTo>
                <a:close/>
                <a:moveTo>
                  <a:pt x="32" y="15"/>
                </a:moveTo>
                <a:cubicBezTo>
                  <a:pt x="32" y="15"/>
                  <a:pt x="32" y="14"/>
                  <a:pt x="32" y="15"/>
                </a:cubicBezTo>
                <a:cubicBezTo>
                  <a:pt x="32" y="15"/>
                  <a:pt x="32" y="15"/>
                  <a:pt x="32" y="15"/>
                </a:cubicBezTo>
                <a:close/>
                <a:moveTo>
                  <a:pt x="32" y="15"/>
                </a:moveTo>
                <a:cubicBezTo>
                  <a:pt x="32" y="15"/>
                  <a:pt x="31" y="15"/>
                  <a:pt x="32" y="15"/>
                </a:cubicBezTo>
                <a:cubicBezTo>
                  <a:pt x="32" y="15"/>
                  <a:pt x="32" y="16"/>
                  <a:pt x="32" y="15"/>
                </a:cubicBezTo>
                <a:close/>
                <a:moveTo>
                  <a:pt x="30" y="15"/>
                </a:moveTo>
                <a:cubicBezTo>
                  <a:pt x="30" y="15"/>
                  <a:pt x="30" y="15"/>
                  <a:pt x="30" y="15"/>
                </a:cubicBezTo>
                <a:cubicBezTo>
                  <a:pt x="30" y="15"/>
                  <a:pt x="30" y="15"/>
                  <a:pt x="30" y="15"/>
                </a:cubicBezTo>
                <a:close/>
                <a:moveTo>
                  <a:pt x="33" y="16"/>
                </a:moveTo>
                <a:cubicBezTo>
                  <a:pt x="33" y="15"/>
                  <a:pt x="33" y="15"/>
                  <a:pt x="33" y="15"/>
                </a:cubicBezTo>
                <a:cubicBezTo>
                  <a:pt x="33" y="15"/>
                  <a:pt x="33" y="16"/>
                  <a:pt x="33" y="16"/>
                </a:cubicBezTo>
                <a:close/>
                <a:moveTo>
                  <a:pt x="30" y="16"/>
                </a:moveTo>
                <a:cubicBezTo>
                  <a:pt x="30" y="15"/>
                  <a:pt x="30" y="15"/>
                  <a:pt x="30" y="15"/>
                </a:cubicBezTo>
                <a:cubicBezTo>
                  <a:pt x="30" y="15"/>
                  <a:pt x="30" y="16"/>
                  <a:pt x="30" y="16"/>
                </a:cubicBezTo>
                <a:close/>
                <a:moveTo>
                  <a:pt x="28" y="15"/>
                </a:moveTo>
                <a:cubicBezTo>
                  <a:pt x="28" y="17"/>
                  <a:pt x="29" y="15"/>
                  <a:pt x="28" y="15"/>
                </a:cubicBezTo>
                <a:cubicBezTo>
                  <a:pt x="28" y="16"/>
                  <a:pt x="28" y="15"/>
                  <a:pt x="28" y="15"/>
                </a:cubicBezTo>
                <a:close/>
                <a:moveTo>
                  <a:pt x="27" y="16"/>
                </a:moveTo>
                <a:cubicBezTo>
                  <a:pt x="27" y="16"/>
                  <a:pt x="27" y="16"/>
                  <a:pt x="27" y="16"/>
                </a:cubicBezTo>
                <a:cubicBezTo>
                  <a:pt x="27" y="16"/>
                  <a:pt x="27" y="16"/>
                  <a:pt x="27" y="16"/>
                </a:cubicBezTo>
                <a:close/>
                <a:moveTo>
                  <a:pt x="32" y="17"/>
                </a:moveTo>
                <a:cubicBezTo>
                  <a:pt x="32" y="16"/>
                  <a:pt x="32" y="16"/>
                  <a:pt x="32" y="16"/>
                </a:cubicBezTo>
                <a:cubicBezTo>
                  <a:pt x="32" y="16"/>
                  <a:pt x="32" y="17"/>
                  <a:pt x="32" y="17"/>
                </a:cubicBezTo>
                <a:cubicBezTo>
                  <a:pt x="32" y="16"/>
                  <a:pt x="32" y="17"/>
                  <a:pt x="32" y="17"/>
                </a:cubicBezTo>
                <a:close/>
                <a:moveTo>
                  <a:pt x="31" y="17"/>
                </a:moveTo>
                <a:cubicBezTo>
                  <a:pt x="29" y="13"/>
                  <a:pt x="32" y="18"/>
                  <a:pt x="31" y="17"/>
                </a:cubicBezTo>
                <a:cubicBezTo>
                  <a:pt x="30" y="16"/>
                  <a:pt x="31" y="17"/>
                  <a:pt x="31" y="17"/>
                </a:cubicBezTo>
                <a:close/>
                <a:moveTo>
                  <a:pt x="30" y="17"/>
                </a:moveTo>
                <a:cubicBezTo>
                  <a:pt x="30" y="17"/>
                  <a:pt x="30" y="17"/>
                  <a:pt x="30" y="17"/>
                </a:cubicBezTo>
                <a:cubicBezTo>
                  <a:pt x="30" y="17"/>
                  <a:pt x="30" y="17"/>
                  <a:pt x="30" y="17"/>
                </a:cubicBezTo>
                <a:close/>
                <a:moveTo>
                  <a:pt x="30" y="17"/>
                </a:moveTo>
                <a:cubicBezTo>
                  <a:pt x="30" y="17"/>
                  <a:pt x="30" y="17"/>
                  <a:pt x="31" y="17"/>
                </a:cubicBezTo>
                <a:cubicBezTo>
                  <a:pt x="31" y="17"/>
                  <a:pt x="31" y="17"/>
                  <a:pt x="30" y="17"/>
                </a:cubicBezTo>
                <a:close/>
                <a:moveTo>
                  <a:pt x="29" y="17"/>
                </a:moveTo>
                <a:cubicBezTo>
                  <a:pt x="29" y="17"/>
                  <a:pt x="30" y="17"/>
                  <a:pt x="29" y="17"/>
                </a:cubicBezTo>
                <a:close/>
                <a:moveTo>
                  <a:pt x="31" y="18"/>
                </a:moveTo>
                <a:cubicBezTo>
                  <a:pt x="32" y="18"/>
                  <a:pt x="31" y="18"/>
                  <a:pt x="32" y="18"/>
                </a:cubicBezTo>
                <a:cubicBezTo>
                  <a:pt x="32" y="18"/>
                  <a:pt x="32" y="18"/>
                  <a:pt x="31" y="18"/>
                </a:cubicBezTo>
                <a:close/>
                <a:moveTo>
                  <a:pt x="31" y="18"/>
                </a:moveTo>
                <a:cubicBezTo>
                  <a:pt x="31" y="18"/>
                  <a:pt x="30" y="17"/>
                  <a:pt x="31" y="18"/>
                </a:cubicBezTo>
                <a:cubicBezTo>
                  <a:pt x="31" y="18"/>
                  <a:pt x="31" y="18"/>
                  <a:pt x="31" y="18"/>
                </a:cubicBezTo>
                <a:close/>
                <a:moveTo>
                  <a:pt x="30" y="18"/>
                </a:moveTo>
                <a:cubicBezTo>
                  <a:pt x="30" y="18"/>
                  <a:pt x="30" y="18"/>
                  <a:pt x="30" y="18"/>
                </a:cubicBezTo>
                <a:cubicBezTo>
                  <a:pt x="30" y="18"/>
                  <a:pt x="30" y="17"/>
                  <a:pt x="30" y="18"/>
                </a:cubicBezTo>
                <a:close/>
                <a:moveTo>
                  <a:pt x="32" y="17"/>
                </a:moveTo>
                <a:cubicBezTo>
                  <a:pt x="32" y="17"/>
                  <a:pt x="32" y="18"/>
                  <a:pt x="32" y="18"/>
                </a:cubicBezTo>
                <a:cubicBezTo>
                  <a:pt x="32" y="18"/>
                  <a:pt x="32" y="17"/>
                  <a:pt x="32" y="17"/>
                </a:cubicBezTo>
                <a:close/>
                <a:moveTo>
                  <a:pt x="27" y="18"/>
                </a:moveTo>
                <a:cubicBezTo>
                  <a:pt x="27" y="18"/>
                  <a:pt x="27" y="18"/>
                  <a:pt x="27" y="18"/>
                </a:cubicBezTo>
                <a:cubicBezTo>
                  <a:pt x="27" y="18"/>
                  <a:pt x="27" y="18"/>
                  <a:pt x="27" y="18"/>
                </a:cubicBezTo>
                <a:close/>
                <a:moveTo>
                  <a:pt x="27" y="18"/>
                </a:moveTo>
                <a:cubicBezTo>
                  <a:pt x="27" y="18"/>
                  <a:pt x="27" y="18"/>
                  <a:pt x="26" y="18"/>
                </a:cubicBezTo>
                <a:cubicBezTo>
                  <a:pt x="26" y="18"/>
                  <a:pt x="27" y="18"/>
                  <a:pt x="27" y="18"/>
                </a:cubicBezTo>
                <a:close/>
                <a:moveTo>
                  <a:pt x="27" y="17"/>
                </a:moveTo>
                <a:cubicBezTo>
                  <a:pt x="27" y="17"/>
                  <a:pt x="27" y="18"/>
                  <a:pt x="27" y="18"/>
                </a:cubicBezTo>
                <a:cubicBezTo>
                  <a:pt x="27" y="18"/>
                  <a:pt x="27" y="17"/>
                  <a:pt x="27" y="17"/>
                </a:cubicBezTo>
                <a:close/>
                <a:moveTo>
                  <a:pt x="27" y="17"/>
                </a:moveTo>
                <a:cubicBezTo>
                  <a:pt x="27" y="18"/>
                  <a:pt x="27" y="18"/>
                  <a:pt x="27" y="17"/>
                </a:cubicBezTo>
                <a:cubicBezTo>
                  <a:pt x="27" y="17"/>
                  <a:pt x="27" y="17"/>
                  <a:pt x="27" y="17"/>
                </a:cubicBezTo>
                <a:close/>
                <a:moveTo>
                  <a:pt x="28" y="17"/>
                </a:moveTo>
                <a:cubicBezTo>
                  <a:pt x="32" y="17"/>
                  <a:pt x="26" y="17"/>
                  <a:pt x="28" y="17"/>
                </a:cubicBezTo>
                <a:cubicBezTo>
                  <a:pt x="29" y="17"/>
                  <a:pt x="28" y="17"/>
                  <a:pt x="28" y="17"/>
                </a:cubicBezTo>
                <a:close/>
                <a:moveTo>
                  <a:pt x="28" y="17"/>
                </a:moveTo>
                <a:cubicBezTo>
                  <a:pt x="28" y="16"/>
                  <a:pt x="28" y="16"/>
                  <a:pt x="28" y="16"/>
                </a:cubicBezTo>
                <a:cubicBezTo>
                  <a:pt x="28" y="16"/>
                  <a:pt x="29" y="17"/>
                  <a:pt x="28" y="17"/>
                </a:cubicBezTo>
                <a:close/>
                <a:moveTo>
                  <a:pt x="27" y="16"/>
                </a:moveTo>
                <a:cubicBezTo>
                  <a:pt x="27" y="16"/>
                  <a:pt x="27" y="16"/>
                  <a:pt x="27" y="16"/>
                </a:cubicBezTo>
                <a:cubicBezTo>
                  <a:pt x="28" y="16"/>
                  <a:pt x="27" y="17"/>
                  <a:pt x="27" y="16"/>
                </a:cubicBezTo>
                <a:close/>
                <a:moveTo>
                  <a:pt x="26" y="16"/>
                </a:moveTo>
                <a:cubicBezTo>
                  <a:pt x="26" y="16"/>
                  <a:pt x="26" y="16"/>
                  <a:pt x="26" y="16"/>
                </a:cubicBezTo>
                <a:cubicBezTo>
                  <a:pt x="26" y="16"/>
                  <a:pt x="26" y="16"/>
                  <a:pt x="26" y="16"/>
                </a:cubicBezTo>
                <a:close/>
                <a:moveTo>
                  <a:pt x="26" y="16"/>
                </a:moveTo>
                <a:cubicBezTo>
                  <a:pt x="27" y="16"/>
                  <a:pt x="27" y="16"/>
                  <a:pt x="26" y="16"/>
                </a:cubicBezTo>
                <a:cubicBezTo>
                  <a:pt x="26" y="16"/>
                  <a:pt x="26" y="16"/>
                  <a:pt x="26" y="16"/>
                </a:cubicBezTo>
                <a:cubicBezTo>
                  <a:pt x="27" y="16"/>
                  <a:pt x="26" y="16"/>
                  <a:pt x="26" y="16"/>
                </a:cubicBezTo>
                <a:close/>
                <a:moveTo>
                  <a:pt x="26" y="15"/>
                </a:moveTo>
                <a:cubicBezTo>
                  <a:pt x="26" y="16"/>
                  <a:pt x="25" y="15"/>
                  <a:pt x="26" y="15"/>
                </a:cubicBezTo>
                <a:cubicBezTo>
                  <a:pt x="26" y="16"/>
                  <a:pt x="26" y="15"/>
                  <a:pt x="26" y="15"/>
                </a:cubicBezTo>
                <a:close/>
                <a:moveTo>
                  <a:pt x="26" y="16"/>
                </a:moveTo>
                <a:cubicBezTo>
                  <a:pt x="26" y="15"/>
                  <a:pt x="27" y="15"/>
                  <a:pt x="27" y="15"/>
                </a:cubicBezTo>
                <a:cubicBezTo>
                  <a:pt x="27" y="15"/>
                  <a:pt x="27" y="16"/>
                  <a:pt x="26" y="16"/>
                </a:cubicBezTo>
                <a:close/>
                <a:moveTo>
                  <a:pt x="27" y="16"/>
                </a:moveTo>
                <a:cubicBezTo>
                  <a:pt x="27" y="16"/>
                  <a:pt x="27" y="15"/>
                  <a:pt x="27" y="15"/>
                </a:cubicBezTo>
                <a:cubicBezTo>
                  <a:pt x="27" y="15"/>
                  <a:pt x="27" y="15"/>
                  <a:pt x="27" y="16"/>
                </a:cubicBezTo>
                <a:close/>
                <a:moveTo>
                  <a:pt x="28" y="15"/>
                </a:moveTo>
                <a:cubicBezTo>
                  <a:pt x="28" y="15"/>
                  <a:pt x="28" y="15"/>
                  <a:pt x="28" y="15"/>
                </a:cubicBezTo>
                <a:cubicBezTo>
                  <a:pt x="28" y="15"/>
                  <a:pt x="29" y="15"/>
                  <a:pt x="28" y="15"/>
                </a:cubicBezTo>
                <a:close/>
                <a:moveTo>
                  <a:pt x="28" y="15"/>
                </a:moveTo>
                <a:cubicBezTo>
                  <a:pt x="28" y="15"/>
                  <a:pt x="28" y="15"/>
                  <a:pt x="28" y="15"/>
                </a:cubicBezTo>
                <a:cubicBezTo>
                  <a:pt x="28" y="15"/>
                  <a:pt x="28" y="15"/>
                  <a:pt x="28" y="15"/>
                </a:cubicBezTo>
                <a:close/>
                <a:moveTo>
                  <a:pt x="29" y="14"/>
                </a:moveTo>
                <a:cubicBezTo>
                  <a:pt x="29" y="15"/>
                  <a:pt x="29" y="16"/>
                  <a:pt x="29" y="14"/>
                </a:cubicBezTo>
                <a:cubicBezTo>
                  <a:pt x="29" y="14"/>
                  <a:pt x="29" y="15"/>
                  <a:pt x="29" y="14"/>
                </a:cubicBezTo>
                <a:close/>
                <a:moveTo>
                  <a:pt x="28" y="14"/>
                </a:moveTo>
                <a:cubicBezTo>
                  <a:pt x="28" y="14"/>
                  <a:pt x="28" y="14"/>
                  <a:pt x="28" y="14"/>
                </a:cubicBezTo>
                <a:cubicBezTo>
                  <a:pt x="28" y="14"/>
                  <a:pt x="28" y="14"/>
                  <a:pt x="28" y="14"/>
                </a:cubicBezTo>
                <a:close/>
                <a:moveTo>
                  <a:pt x="26" y="14"/>
                </a:moveTo>
                <a:cubicBezTo>
                  <a:pt x="27" y="14"/>
                  <a:pt x="27" y="14"/>
                  <a:pt x="26" y="14"/>
                </a:cubicBezTo>
                <a:cubicBezTo>
                  <a:pt x="26" y="14"/>
                  <a:pt x="26" y="14"/>
                  <a:pt x="26" y="14"/>
                </a:cubicBezTo>
                <a:cubicBezTo>
                  <a:pt x="27" y="14"/>
                  <a:pt x="26" y="14"/>
                  <a:pt x="26" y="14"/>
                </a:cubicBezTo>
                <a:close/>
                <a:moveTo>
                  <a:pt x="23" y="14"/>
                </a:moveTo>
                <a:cubicBezTo>
                  <a:pt x="23" y="14"/>
                  <a:pt x="24" y="14"/>
                  <a:pt x="23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1" y="13"/>
                </a:moveTo>
                <a:cubicBezTo>
                  <a:pt x="21" y="13"/>
                  <a:pt x="21" y="14"/>
                  <a:pt x="21" y="14"/>
                </a:cubicBezTo>
                <a:cubicBezTo>
                  <a:pt x="21" y="13"/>
                  <a:pt x="21" y="13"/>
                  <a:pt x="21" y="13"/>
                </a:cubicBezTo>
                <a:close/>
                <a:moveTo>
                  <a:pt x="23" y="13"/>
                </a:moveTo>
                <a:cubicBezTo>
                  <a:pt x="23" y="13"/>
                  <a:pt x="23" y="16"/>
                  <a:pt x="23" y="13"/>
                </a:cubicBezTo>
                <a:cubicBezTo>
                  <a:pt x="22" y="13"/>
                  <a:pt x="23" y="12"/>
                  <a:pt x="23" y="13"/>
                </a:cubicBezTo>
                <a:close/>
                <a:moveTo>
                  <a:pt x="23" y="12"/>
                </a:moveTo>
                <a:cubicBezTo>
                  <a:pt x="23" y="12"/>
                  <a:pt x="24" y="13"/>
                  <a:pt x="23" y="13"/>
                </a:cubicBezTo>
                <a:cubicBezTo>
                  <a:pt x="23" y="12"/>
                  <a:pt x="23" y="12"/>
                  <a:pt x="23" y="12"/>
                </a:cubicBezTo>
                <a:close/>
                <a:moveTo>
                  <a:pt x="23" y="12"/>
                </a:move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2" y="12"/>
                  <a:pt x="23" y="12"/>
                </a:cubicBezTo>
                <a:close/>
                <a:moveTo>
                  <a:pt x="22" y="12"/>
                </a:moveTo>
                <a:cubicBezTo>
                  <a:pt x="22" y="12"/>
                  <a:pt x="22" y="12"/>
                  <a:pt x="22" y="12"/>
                </a:cubicBezTo>
                <a:cubicBezTo>
                  <a:pt x="22" y="12"/>
                  <a:pt x="22" y="12"/>
                  <a:pt x="22" y="12"/>
                </a:cubicBezTo>
                <a:close/>
                <a:moveTo>
                  <a:pt x="20" y="12"/>
                </a:moveTo>
                <a:cubicBezTo>
                  <a:pt x="20" y="12"/>
                  <a:pt x="20" y="12"/>
                  <a:pt x="20" y="12"/>
                </a:cubicBezTo>
                <a:cubicBezTo>
                  <a:pt x="20" y="12"/>
                  <a:pt x="20" y="12"/>
                  <a:pt x="20" y="12"/>
                </a:cubicBezTo>
                <a:close/>
                <a:moveTo>
                  <a:pt x="19" y="12"/>
                </a:moveTo>
                <a:cubicBezTo>
                  <a:pt x="19" y="12"/>
                  <a:pt x="19" y="12"/>
                  <a:pt x="20" y="12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8" y="12"/>
                </a:moveTo>
                <a:cubicBezTo>
                  <a:pt x="18" y="12"/>
                  <a:pt x="18" y="13"/>
                  <a:pt x="18" y="12"/>
                </a:cubicBezTo>
                <a:cubicBezTo>
                  <a:pt x="18" y="12"/>
                  <a:pt x="18" y="12"/>
                  <a:pt x="18" y="12"/>
                </a:cubicBezTo>
                <a:close/>
                <a:moveTo>
                  <a:pt x="19" y="13"/>
                </a:moveTo>
                <a:cubicBezTo>
                  <a:pt x="19" y="13"/>
                  <a:pt x="19" y="13"/>
                  <a:pt x="20" y="13"/>
                </a:cubicBezTo>
                <a:cubicBezTo>
                  <a:pt x="20" y="13"/>
                  <a:pt x="19" y="13"/>
                  <a:pt x="19" y="13"/>
                </a:cubicBezTo>
                <a:close/>
                <a:moveTo>
                  <a:pt x="18" y="13"/>
                </a:moveTo>
                <a:cubicBezTo>
                  <a:pt x="18" y="13"/>
                  <a:pt x="18" y="12"/>
                  <a:pt x="18" y="13"/>
                </a:cubicBezTo>
                <a:cubicBezTo>
                  <a:pt x="18" y="13"/>
                  <a:pt x="18" y="13"/>
                  <a:pt x="18" y="13"/>
                </a:cubicBezTo>
                <a:close/>
                <a:moveTo>
                  <a:pt x="19" y="13"/>
                </a:moveTo>
                <a:cubicBezTo>
                  <a:pt x="19" y="13"/>
                  <a:pt x="19" y="13"/>
                  <a:pt x="19" y="13"/>
                </a:cubicBezTo>
                <a:cubicBezTo>
                  <a:pt x="19" y="13"/>
                  <a:pt x="19" y="13"/>
                  <a:pt x="19" y="13"/>
                </a:cubicBezTo>
                <a:close/>
                <a:moveTo>
                  <a:pt x="18" y="13"/>
                </a:moveTo>
                <a:cubicBezTo>
                  <a:pt x="18" y="13"/>
                  <a:pt x="18" y="13"/>
                  <a:pt x="18" y="13"/>
                </a:cubicBezTo>
                <a:close/>
                <a:moveTo>
                  <a:pt x="15" y="15"/>
                </a:moveTo>
                <a:cubicBezTo>
                  <a:pt x="15" y="14"/>
                  <a:pt x="16" y="14"/>
                  <a:pt x="16" y="15"/>
                </a:cubicBezTo>
                <a:cubicBezTo>
                  <a:pt x="16" y="15"/>
                  <a:pt x="15" y="15"/>
                  <a:pt x="15" y="15"/>
                </a:cubicBezTo>
                <a:close/>
                <a:moveTo>
                  <a:pt x="10" y="14"/>
                </a:moveTo>
                <a:cubicBezTo>
                  <a:pt x="10" y="14"/>
                  <a:pt x="11" y="15"/>
                  <a:pt x="10" y="14"/>
                </a:cubicBezTo>
                <a:close/>
                <a:moveTo>
                  <a:pt x="14" y="15"/>
                </a:moveTo>
                <a:cubicBezTo>
                  <a:pt x="14" y="15"/>
                  <a:pt x="14" y="14"/>
                  <a:pt x="14" y="14"/>
                </a:cubicBezTo>
                <a:cubicBezTo>
                  <a:pt x="14" y="14"/>
                  <a:pt x="14" y="15"/>
                  <a:pt x="14" y="15"/>
                </a:cubicBezTo>
                <a:close/>
                <a:moveTo>
                  <a:pt x="18" y="15"/>
                </a:moveTo>
                <a:cubicBezTo>
                  <a:pt x="18" y="15"/>
                  <a:pt x="18" y="15"/>
                  <a:pt x="18" y="15"/>
                </a:cubicBezTo>
                <a:cubicBezTo>
                  <a:pt x="18" y="15"/>
                  <a:pt x="18" y="15"/>
                  <a:pt x="18" y="15"/>
                </a:cubicBezTo>
                <a:close/>
                <a:moveTo>
                  <a:pt x="11" y="15"/>
                </a:moveTo>
                <a:cubicBezTo>
                  <a:pt x="11" y="15"/>
                  <a:pt x="11" y="15"/>
                  <a:pt x="11" y="15"/>
                </a:cubicBezTo>
                <a:cubicBezTo>
                  <a:pt x="11" y="15"/>
                  <a:pt x="11" y="15"/>
                  <a:pt x="11" y="15"/>
                </a:cubicBezTo>
                <a:close/>
                <a:moveTo>
                  <a:pt x="10" y="15"/>
                </a:moveTo>
                <a:cubicBezTo>
                  <a:pt x="10" y="15"/>
                  <a:pt x="10" y="15"/>
                  <a:pt x="10" y="15"/>
                </a:cubicBezTo>
                <a:cubicBezTo>
                  <a:pt x="10" y="15"/>
                  <a:pt x="10" y="15"/>
                  <a:pt x="10" y="15"/>
                </a:cubicBezTo>
                <a:close/>
                <a:moveTo>
                  <a:pt x="12" y="15"/>
                </a:moveTo>
                <a:cubicBezTo>
                  <a:pt x="12" y="15"/>
                  <a:pt x="12" y="15"/>
                  <a:pt x="12" y="15"/>
                </a:cubicBezTo>
                <a:cubicBezTo>
                  <a:pt x="12" y="15"/>
                  <a:pt x="12" y="15"/>
                  <a:pt x="12" y="15"/>
                </a:cubicBezTo>
                <a:close/>
                <a:moveTo>
                  <a:pt x="14" y="15"/>
                </a:moveTo>
                <a:cubicBezTo>
                  <a:pt x="14" y="15"/>
                  <a:pt x="14" y="15"/>
                  <a:pt x="14" y="15"/>
                </a:cubicBezTo>
                <a:cubicBezTo>
                  <a:pt x="14" y="15"/>
                  <a:pt x="15" y="15"/>
                  <a:pt x="14" y="15"/>
                </a:cubicBezTo>
                <a:close/>
                <a:moveTo>
                  <a:pt x="15" y="15"/>
                </a:moveTo>
                <a:cubicBezTo>
                  <a:pt x="15" y="15"/>
                  <a:pt x="15" y="15"/>
                  <a:pt x="15" y="15"/>
                </a:cubicBezTo>
                <a:cubicBezTo>
                  <a:pt x="15" y="15"/>
                  <a:pt x="15" y="15"/>
                  <a:pt x="15" y="15"/>
                </a:cubicBezTo>
                <a:close/>
                <a:moveTo>
                  <a:pt x="14" y="15"/>
                </a:moveTo>
                <a:cubicBezTo>
                  <a:pt x="14" y="15"/>
                  <a:pt x="14" y="15"/>
                  <a:pt x="14" y="15"/>
                </a:cubicBezTo>
                <a:cubicBezTo>
                  <a:pt x="14" y="15"/>
                  <a:pt x="14" y="15"/>
                  <a:pt x="14" y="15"/>
                </a:cubicBezTo>
                <a:close/>
                <a:moveTo>
                  <a:pt x="17" y="15"/>
                </a:moveTo>
                <a:cubicBezTo>
                  <a:pt x="17" y="15"/>
                  <a:pt x="17" y="15"/>
                  <a:pt x="17" y="15"/>
                </a:cubicBezTo>
                <a:cubicBezTo>
                  <a:pt x="17" y="15"/>
                  <a:pt x="17" y="15"/>
                  <a:pt x="17" y="15"/>
                </a:cubicBezTo>
                <a:close/>
                <a:moveTo>
                  <a:pt x="17" y="15"/>
                </a:moveTo>
                <a:cubicBezTo>
                  <a:pt x="16" y="15"/>
                  <a:pt x="17" y="15"/>
                  <a:pt x="17" y="15"/>
                </a:cubicBezTo>
                <a:close/>
                <a:moveTo>
                  <a:pt x="15" y="15"/>
                </a:moveTo>
                <a:cubicBezTo>
                  <a:pt x="16" y="15"/>
                  <a:pt x="16" y="15"/>
                  <a:pt x="15" y="15"/>
                </a:cubicBezTo>
                <a:cubicBezTo>
                  <a:pt x="15" y="15"/>
                  <a:pt x="15" y="15"/>
                  <a:pt x="15" y="15"/>
                </a:cubicBezTo>
                <a:close/>
                <a:moveTo>
                  <a:pt x="16" y="15"/>
                </a:moveTo>
                <a:cubicBezTo>
                  <a:pt x="16" y="15"/>
                  <a:pt x="16" y="15"/>
                  <a:pt x="16" y="15"/>
                </a:cubicBezTo>
                <a:cubicBezTo>
                  <a:pt x="16" y="15"/>
                  <a:pt x="16" y="15"/>
                  <a:pt x="16" y="15"/>
                </a:cubicBezTo>
                <a:close/>
                <a:moveTo>
                  <a:pt x="17" y="16"/>
                </a:moveTo>
                <a:cubicBezTo>
                  <a:pt x="17" y="15"/>
                  <a:pt x="18" y="16"/>
                  <a:pt x="17" y="16"/>
                </a:cubicBezTo>
                <a:cubicBezTo>
                  <a:pt x="17" y="15"/>
                  <a:pt x="17" y="16"/>
                  <a:pt x="17" y="16"/>
                </a:cubicBezTo>
                <a:close/>
                <a:moveTo>
                  <a:pt x="16" y="16"/>
                </a:moveTo>
                <a:cubicBezTo>
                  <a:pt x="16" y="15"/>
                  <a:pt x="16" y="15"/>
                  <a:pt x="16" y="15"/>
                </a:cubicBezTo>
                <a:cubicBezTo>
                  <a:pt x="16" y="15"/>
                  <a:pt x="16" y="16"/>
                  <a:pt x="16" y="16"/>
                </a:cubicBezTo>
                <a:close/>
                <a:moveTo>
                  <a:pt x="15" y="16"/>
                </a:moveTo>
                <a:cubicBezTo>
                  <a:pt x="15" y="16"/>
                  <a:pt x="15" y="15"/>
                  <a:pt x="15" y="15"/>
                </a:cubicBezTo>
                <a:cubicBezTo>
                  <a:pt x="15" y="16"/>
                  <a:pt x="15" y="16"/>
                  <a:pt x="15" y="16"/>
                </a:cubicBezTo>
                <a:close/>
                <a:moveTo>
                  <a:pt x="16" y="16"/>
                </a:moveTo>
                <a:cubicBezTo>
                  <a:pt x="16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15" y="16"/>
                </a:moveTo>
                <a:cubicBezTo>
                  <a:pt x="15" y="16"/>
                  <a:pt x="15" y="16"/>
                  <a:pt x="15" y="16"/>
                </a:cubicBezTo>
                <a:cubicBezTo>
                  <a:pt x="14" y="16"/>
                  <a:pt x="14" y="16"/>
                  <a:pt x="15" y="16"/>
                </a:cubicBezTo>
                <a:close/>
                <a:moveTo>
                  <a:pt x="13" y="16"/>
                </a:moveTo>
                <a:cubicBezTo>
                  <a:pt x="13" y="16"/>
                  <a:pt x="13" y="16"/>
                  <a:pt x="13" y="16"/>
                </a:cubicBezTo>
                <a:cubicBezTo>
                  <a:pt x="13" y="16"/>
                  <a:pt x="13" y="16"/>
                  <a:pt x="13" y="16"/>
                </a:cubicBezTo>
                <a:close/>
                <a:moveTo>
                  <a:pt x="16" y="16"/>
                </a:moveTo>
                <a:cubicBezTo>
                  <a:pt x="16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12" y="15"/>
                </a:moveTo>
                <a:cubicBezTo>
                  <a:pt x="15" y="17"/>
                  <a:pt x="11" y="15"/>
                  <a:pt x="12" y="15"/>
                </a:cubicBezTo>
                <a:cubicBezTo>
                  <a:pt x="12" y="15"/>
                  <a:pt x="11" y="15"/>
                  <a:pt x="12" y="15"/>
                </a:cubicBezTo>
                <a:close/>
                <a:moveTo>
                  <a:pt x="8" y="15"/>
                </a:move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7" y="15"/>
                  <a:pt x="8" y="15"/>
                </a:cubicBezTo>
                <a:close/>
                <a:moveTo>
                  <a:pt x="8" y="15"/>
                </a:move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8" y="15"/>
                  <a:pt x="8" y="15"/>
                </a:cubicBezTo>
                <a:close/>
                <a:moveTo>
                  <a:pt x="13" y="14"/>
                </a:moveTo>
                <a:cubicBezTo>
                  <a:pt x="13" y="14"/>
                  <a:pt x="13" y="15"/>
                  <a:pt x="13" y="15"/>
                </a:cubicBezTo>
                <a:cubicBezTo>
                  <a:pt x="13" y="15"/>
                  <a:pt x="13" y="14"/>
                  <a:pt x="13" y="14"/>
                </a:cubicBezTo>
                <a:close/>
                <a:moveTo>
                  <a:pt x="6" y="14"/>
                </a:moveTo>
                <a:cubicBezTo>
                  <a:pt x="6" y="14"/>
                  <a:pt x="6" y="15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7" y="14"/>
                </a:moveTo>
                <a:cubicBezTo>
                  <a:pt x="7" y="14"/>
                  <a:pt x="7" y="15"/>
                  <a:pt x="7" y="14"/>
                </a:cubicBezTo>
                <a:cubicBezTo>
                  <a:pt x="7" y="14"/>
                  <a:pt x="7" y="14"/>
                  <a:pt x="7" y="14"/>
                </a:cubicBezTo>
                <a:close/>
                <a:moveTo>
                  <a:pt x="8" y="14"/>
                </a:moveTo>
                <a:cubicBezTo>
                  <a:pt x="8" y="14"/>
                  <a:pt x="8" y="14"/>
                  <a:pt x="9" y="14"/>
                </a:cubicBezTo>
                <a:cubicBezTo>
                  <a:pt x="9" y="14"/>
                  <a:pt x="8" y="14"/>
                  <a:pt x="8" y="14"/>
                </a:cubicBezTo>
                <a:cubicBezTo>
                  <a:pt x="8" y="14"/>
                  <a:pt x="8" y="15"/>
                  <a:pt x="8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10" y="14"/>
                </a:moveTo>
                <a:cubicBezTo>
                  <a:pt x="9" y="14"/>
                  <a:pt x="10" y="13"/>
                  <a:pt x="10" y="14"/>
                </a:cubicBezTo>
                <a:close/>
                <a:moveTo>
                  <a:pt x="5" y="14"/>
                </a:moveTo>
                <a:cubicBezTo>
                  <a:pt x="5" y="14"/>
                  <a:pt x="5" y="14"/>
                  <a:pt x="5" y="14"/>
                </a:cubicBezTo>
                <a:cubicBezTo>
                  <a:pt x="5" y="14"/>
                  <a:pt x="5" y="14"/>
                  <a:pt x="5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3"/>
                  <a:pt x="6" y="14"/>
                </a:cubicBezTo>
                <a:close/>
                <a:moveTo>
                  <a:pt x="7" y="14"/>
                </a:moveTo>
                <a:cubicBezTo>
                  <a:pt x="7" y="14"/>
                  <a:pt x="7" y="14"/>
                  <a:pt x="7" y="14"/>
                </a:cubicBezTo>
                <a:cubicBezTo>
                  <a:pt x="6" y="14"/>
                  <a:pt x="7" y="13"/>
                  <a:pt x="7" y="14"/>
                </a:cubicBezTo>
                <a:close/>
                <a:moveTo>
                  <a:pt x="15" y="14"/>
                </a:moveTo>
                <a:cubicBezTo>
                  <a:pt x="15" y="13"/>
                  <a:pt x="16" y="14"/>
                  <a:pt x="16" y="14"/>
                </a:cubicBezTo>
                <a:cubicBezTo>
                  <a:pt x="15" y="14"/>
                  <a:pt x="15" y="14"/>
                  <a:pt x="15" y="14"/>
                </a:cubicBezTo>
                <a:close/>
                <a:moveTo>
                  <a:pt x="13" y="14"/>
                </a:moveTo>
                <a:cubicBezTo>
                  <a:pt x="13" y="14"/>
                  <a:pt x="13" y="14"/>
                  <a:pt x="13" y="14"/>
                </a:cubicBezTo>
                <a:cubicBezTo>
                  <a:pt x="14" y="14"/>
                  <a:pt x="13" y="14"/>
                  <a:pt x="13" y="14"/>
                </a:cubicBezTo>
                <a:close/>
                <a:moveTo>
                  <a:pt x="13" y="14"/>
                </a:moveTo>
                <a:cubicBezTo>
                  <a:pt x="13" y="14"/>
                  <a:pt x="12" y="14"/>
                  <a:pt x="13" y="14"/>
                </a:cubicBezTo>
                <a:close/>
                <a:moveTo>
                  <a:pt x="10" y="14"/>
                </a:move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lose/>
                <a:moveTo>
                  <a:pt x="16" y="14"/>
                </a:moveTo>
                <a:cubicBezTo>
                  <a:pt x="16" y="14"/>
                  <a:pt x="16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lose/>
                <a:moveTo>
                  <a:pt x="9" y="14"/>
                </a:move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lose/>
                <a:moveTo>
                  <a:pt x="5" y="14"/>
                </a:moveTo>
                <a:cubicBezTo>
                  <a:pt x="5" y="14"/>
                  <a:pt x="5" y="14"/>
                  <a:pt x="5" y="14"/>
                </a:cubicBezTo>
                <a:cubicBezTo>
                  <a:pt x="5" y="14"/>
                  <a:pt x="5" y="14"/>
                  <a:pt x="5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5" y="14"/>
                  <a:pt x="5" y="14"/>
                  <a:pt x="6" y="14"/>
                </a:cubicBezTo>
                <a:close/>
                <a:moveTo>
                  <a:pt x="3" y="14"/>
                </a:moveTo>
                <a:cubicBezTo>
                  <a:pt x="3" y="14"/>
                  <a:pt x="2" y="13"/>
                  <a:pt x="3" y="13"/>
                </a:cubicBezTo>
                <a:cubicBezTo>
                  <a:pt x="3" y="13"/>
                  <a:pt x="3" y="14"/>
                  <a:pt x="3" y="14"/>
                </a:cubicBezTo>
                <a:close/>
                <a:moveTo>
                  <a:pt x="4" y="14"/>
                </a:moveTo>
                <a:cubicBezTo>
                  <a:pt x="4" y="14"/>
                  <a:pt x="4" y="13"/>
                  <a:pt x="4" y="14"/>
                </a:cubicBezTo>
                <a:cubicBezTo>
                  <a:pt x="5" y="13"/>
                  <a:pt x="5" y="14"/>
                  <a:pt x="4" y="14"/>
                </a:cubicBezTo>
                <a:close/>
                <a:moveTo>
                  <a:pt x="17" y="13"/>
                </a:moveTo>
                <a:cubicBezTo>
                  <a:pt x="17" y="12"/>
                  <a:pt x="18" y="14"/>
                  <a:pt x="18" y="14"/>
                </a:cubicBezTo>
                <a:cubicBezTo>
                  <a:pt x="18" y="14"/>
                  <a:pt x="18" y="14"/>
                  <a:pt x="17" y="13"/>
                </a:cubicBezTo>
                <a:cubicBezTo>
                  <a:pt x="17" y="12"/>
                  <a:pt x="17" y="14"/>
                  <a:pt x="17" y="13"/>
                </a:cubicBezTo>
                <a:close/>
                <a:moveTo>
                  <a:pt x="5" y="13"/>
                </a:moveTo>
                <a:cubicBezTo>
                  <a:pt x="5" y="13"/>
                  <a:pt x="5" y="13"/>
                  <a:pt x="5" y="13"/>
                </a:cubicBezTo>
                <a:cubicBezTo>
                  <a:pt x="5" y="13"/>
                  <a:pt x="5" y="13"/>
                  <a:pt x="5" y="13"/>
                </a:cubicBezTo>
                <a:close/>
                <a:moveTo>
                  <a:pt x="6" y="13"/>
                </a:moveTo>
                <a:cubicBezTo>
                  <a:pt x="6" y="14"/>
                  <a:pt x="6" y="13"/>
                  <a:pt x="6" y="13"/>
                </a:cubicBezTo>
                <a:cubicBezTo>
                  <a:pt x="6" y="13"/>
                  <a:pt x="6" y="13"/>
                  <a:pt x="6" y="13"/>
                </a:cubicBezTo>
                <a:close/>
                <a:moveTo>
                  <a:pt x="6" y="13"/>
                </a:moveTo>
                <a:cubicBezTo>
                  <a:pt x="6" y="13"/>
                  <a:pt x="6" y="13"/>
                  <a:pt x="6" y="13"/>
                </a:cubicBezTo>
                <a:cubicBezTo>
                  <a:pt x="6" y="13"/>
                  <a:pt x="6" y="13"/>
                  <a:pt x="6" y="13"/>
                </a:cubicBezTo>
                <a:close/>
                <a:moveTo>
                  <a:pt x="7" y="13"/>
                </a:moveTo>
                <a:cubicBezTo>
                  <a:pt x="8" y="12"/>
                  <a:pt x="8" y="12"/>
                  <a:pt x="8" y="12"/>
                </a:cubicBezTo>
                <a:cubicBezTo>
                  <a:pt x="8" y="12"/>
                  <a:pt x="8" y="12"/>
                  <a:pt x="7" y="13"/>
                </a:cubicBezTo>
                <a:cubicBezTo>
                  <a:pt x="8" y="12"/>
                  <a:pt x="7" y="13"/>
                  <a:pt x="7" y="13"/>
                </a:cubicBezTo>
                <a:close/>
                <a:moveTo>
                  <a:pt x="8" y="12"/>
                </a:moveTo>
                <a:cubicBezTo>
                  <a:pt x="7" y="12"/>
                  <a:pt x="7" y="13"/>
                  <a:pt x="7" y="12"/>
                </a:cubicBezTo>
                <a:cubicBezTo>
                  <a:pt x="7" y="12"/>
                  <a:pt x="8" y="12"/>
                  <a:pt x="8" y="12"/>
                </a:cubicBezTo>
                <a:close/>
                <a:moveTo>
                  <a:pt x="7" y="12"/>
                </a:moveTo>
                <a:cubicBezTo>
                  <a:pt x="7" y="12"/>
                  <a:pt x="7" y="13"/>
                  <a:pt x="7" y="12"/>
                </a:cubicBezTo>
                <a:cubicBezTo>
                  <a:pt x="7" y="12"/>
                  <a:pt x="7" y="12"/>
                  <a:pt x="7" y="12"/>
                </a:cubicBezTo>
                <a:close/>
                <a:moveTo>
                  <a:pt x="6" y="12"/>
                </a:moveTo>
                <a:cubicBezTo>
                  <a:pt x="6" y="12"/>
                  <a:pt x="7" y="13"/>
                  <a:pt x="6" y="12"/>
                </a:cubicBezTo>
                <a:cubicBezTo>
                  <a:pt x="6" y="12"/>
                  <a:pt x="6" y="13"/>
                  <a:pt x="6" y="12"/>
                </a:cubicBezTo>
                <a:close/>
                <a:moveTo>
                  <a:pt x="6" y="12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2"/>
                  <a:pt x="6" y="12"/>
                </a:cubicBezTo>
                <a:close/>
                <a:moveTo>
                  <a:pt x="6" y="12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2"/>
                  <a:pt x="6" y="12"/>
                </a:cubicBezTo>
                <a:close/>
                <a:moveTo>
                  <a:pt x="7" y="12"/>
                </a:moveTo>
                <a:cubicBezTo>
                  <a:pt x="7" y="12"/>
                  <a:pt x="7" y="12"/>
                  <a:pt x="7" y="12"/>
                </a:cubicBezTo>
                <a:cubicBezTo>
                  <a:pt x="7" y="12"/>
                  <a:pt x="6" y="12"/>
                  <a:pt x="7" y="12"/>
                </a:cubicBezTo>
                <a:close/>
                <a:moveTo>
                  <a:pt x="9" y="12"/>
                </a:moveTo>
                <a:cubicBezTo>
                  <a:pt x="9" y="12"/>
                  <a:pt x="9" y="12"/>
                  <a:pt x="9" y="12"/>
                </a:cubicBezTo>
                <a:cubicBezTo>
                  <a:pt x="9" y="12"/>
                  <a:pt x="9" y="12"/>
                  <a:pt x="9" y="12"/>
                </a:cubicBezTo>
                <a:close/>
                <a:moveTo>
                  <a:pt x="6" y="11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1"/>
                  <a:pt x="6" y="11"/>
                </a:cubicBezTo>
                <a:close/>
                <a:moveTo>
                  <a:pt x="6" y="11"/>
                </a:moveTo>
                <a:cubicBezTo>
                  <a:pt x="6" y="11"/>
                  <a:pt x="6" y="11"/>
                  <a:pt x="6" y="11"/>
                </a:cubicBezTo>
                <a:cubicBezTo>
                  <a:pt x="6" y="11"/>
                  <a:pt x="6" y="11"/>
                  <a:pt x="6" y="11"/>
                </a:cubicBezTo>
                <a:close/>
                <a:moveTo>
                  <a:pt x="5" y="11"/>
                </a:moveTo>
                <a:cubicBezTo>
                  <a:pt x="5" y="11"/>
                  <a:pt x="5" y="11"/>
                  <a:pt x="6" y="11"/>
                </a:cubicBezTo>
                <a:cubicBezTo>
                  <a:pt x="5" y="11"/>
                  <a:pt x="6" y="11"/>
                  <a:pt x="5" y="11"/>
                </a:cubicBezTo>
                <a:close/>
                <a:moveTo>
                  <a:pt x="4" y="11"/>
                </a:moveTo>
                <a:cubicBezTo>
                  <a:pt x="4" y="11"/>
                  <a:pt x="5" y="11"/>
                  <a:pt x="4" y="11"/>
                </a:cubicBezTo>
                <a:cubicBezTo>
                  <a:pt x="4" y="11"/>
                  <a:pt x="5" y="11"/>
                  <a:pt x="4" y="11"/>
                </a:cubicBezTo>
                <a:close/>
                <a:moveTo>
                  <a:pt x="8" y="11"/>
                </a:moveTo>
                <a:cubicBezTo>
                  <a:pt x="9" y="12"/>
                  <a:pt x="8" y="12"/>
                  <a:pt x="8" y="12"/>
                </a:cubicBezTo>
                <a:cubicBezTo>
                  <a:pt x="8" y="11"/>
                  <a:pt x="8" y="11"/>
                  <a:pt x="8" y="11"/>
                </a:cubicBezTo>
                <a:cubicBezTo>
                  <a:pt x="9" y="12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5" y="11"/>
                  <a:pt x="4" y="11"/>
                  <a:pt x="5" y="11"/>
                </a:cubicBezTo>
                <a:close/>
                <a:moveTo>
                  <a:pt x="6" y="11"/>
                </a:moveTo>
                <a:cubicBezTo>
                  <a:pt x="6" y="11"/>
                  <a:pt x="5" y="11"/>
                  <a:pt x="5" y="11"/>
                </a:cubicBezTo>
                <a:cubicBezTo>
                  <a:pt x="5" y="11"/>
                  <a:pt x="5" y="11"/>
                  <a:pt x="6" y="11"/>
                </a:cubicBezTo>
                <a:close/>
                <a:moveTo>
                  <a:pt x="7" y="10"/>
                </a:moveTo>
                <a:cubicBezTo>
                  <a:pt x="7" y="10"/>
                  <a:pt x="7" y="11"/>
                  <a:pt x="7" y="11"/>
                </a:cubicBezTo>
                <a:cubicBezTo>
                  <a:pt x="7" y="11"/>
                  <a:pt x="7" y="10"/>
                  <a:pt x="7" y="10"/>
                </a:cubicBezTo>
                <a:close/>
                <a:moveTo>
                  <a:pt x="5" y="10"/>
                </a:moveTo>
                <a:cubicBezTo>
                  <a:pt x="5" y="10"/>
                  <a:pt x="5" y="11"/>
                  <a:pt x="5" y="10"/>
                </a:cubicBezTo>
                <a:cubicBezTo>
                  <a:pt x="5" y="10"/>
                  <a:pt x="5" y="10"/>
                  <a:pt x="5" y="10"/>
                </a:cubicBezTo>
                <a:close/>
                <a:moveTo>
                  <a:pt x="3" y="10"/>
                </a:moveTo>
                <a:cubicBezTo>
                  <a:pt x="3" y="10"/>
                  <a:pt x="3" y="11"/>
                  <a:pt x="3" y="10"/>
                </a:cubicBezTo>
                <a:close/>
                <a:moveTo>
                  <a:pt x="4" y="10"/>
                </a:moveTo>
                <a:cubicBezTo>
                  <a:pt x="4" y="10"/>
                  <a:pt x="4" y="10"/>
                  <a:pt x="4" y="10"/>
                </a:cubicBezTo>
                <a:cubicBezTo>
                  <a:pt x="4" y="10"/>
                  <a:pt x="4" y="10"/>
                  <a:pt x="4" y="10"/>
                </a:cubicBezTo>
                <a:close/>
              </a:path>
            </a:pathLst>
          </a:custGeom>
          <a:solidFill>
            <a:srgbClr val="D01D3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6357" y="423194"/>
            <a:ext cx="3275747" cy="6899704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841240" y="2894330"/>
            <a:ext cx="9533255" cy="829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4800">
                <a:solidFill>
                  <a:schemeClr val="bg1"/>
                </a:solidFill>
              </a:rPr>
              <a:t>Activity</a:t>
            </a:r>
            <a:r>
              <a:rPr lang="zh-CN" altLang="en-US" sz="4800">
                <a:solidFill>
                  <a:schemeClr val="bg1"/>
                </a:solidFill>
              </a:rPr>
              <a:t>是什么？</a:t>
            </a:r>
            <a:endParaRPr lang="zh-CN" altLang="en-US" sz="48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2" grpId="3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直接连接符 33"/>
          <p:cNvCxnSpPr/>
          <p:nvPr/>
        </p:nvCxnSpPr>
        <p:spPr>
          <a:xfrm>
            <a:off x="-348931" y="3702114"/>
            <a:ext cx="309701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椭圆 34"/>
          <p:cNvSpPr/>
          <p:nvPr/>
        </p:nvSpPr>
        <p:spPr>
          <a:xfrm>
            <a:off x="2626368" y="3628466"/>
            <a:ext cx="144000" cy="14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-13648" y="-10473"/>
            <a:ext cx="5609229" cy="6878472"/>
          </a:xfrm>
          <a:custGeom>
            <a:avLst/>
            <a:gdLst>
              <a:gd name="connsiteX0" fmla="*/ 3521123 w 4995081"/>
              <a:gd name="connsiteY0" fmla="*/ 0 h 6878472"/>
              <a:gd name="connsiteX1" fmla="*/ 13648 w 4995081"/>
              <a:gd name="connsiteY1" fmla="*/ 13648 h 6878472"/>
              <a:gd name="connsiteX2" fmla="*/ 0 w 4995081"/>
              <a:gd name="connsiteY2" fmla="*/ 6878472 h 6878472"/>
              <a:gd name="connsiteX3" fmla="*/ 3725839 w 4995081"/>
              <a:gd name="connsiteY3" fmla="*/ 6864824 h 6878472"/>
              <a:gd name="connsiteX4" fmla="*/ 3534770 w 4995081"/>
              <a:gd name="connsiteY4" fmla="*/ 6482687 h 6878472"/>
              <a:gd name="connsiteX5" fmla="*/ 3070747 w 4995081"/>
              <a:gd name="connsiteY5" fmla="*/ 5336275 h 6878472"/>
              <a:gd name="connsiteX6" fmla="*/ 4722126 w 4995081"/>
              <a:gd name="connsiteY6" fmla="*/ 4708478 h 6878472"/>
              <a:gd name="connsiteX7" fmla="*/ 4995081 w 4995081"/>
              <a:gd name="connsiteY7" fmla="*/ 3971499 h 6878472"/>
              <a:gd name="connsiteX8" fmla="*/ 2183642 w 4995081"/>
              <a:gd name="connsiteY8" fmla="*/ 2634018 h 6878472"/>
              <a:gd name="connsiteX9" fmla="*/ 2497541 w 4995081"/>
              <a:gd name="connsiteY9" fmla="*/ 2019869 h 6878472"/>
              <a:gd name="connsiteX10" fmla="*/ 3998794 w 4995081"/>
              <a:gd name="connsiteY10" fmla="*/ 1419367 h 6878472"/>
              <a:gd name="connsiteX11" fmla="*/ 4039738 w 4995081"/>
              <a:gd name="connsiteY11" fmla="*/ 818866 h 6878472"/>
              <a:gd name="connsiteX12" fmla="*/ 3521123 w 4995081"/>
              <a:gd name="connsiteY12" fmla="*/ 0 h 6878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95081" h="6878472">
                <a:moveTo>
                  <a:pt x="3521123" y="0"/>
                </a:moveTo>
                <a:lnTo>
                  <a:pt x="13648" y="13648"/>
                </a:lnTo>
                <a:cubicBezTo>
                  <a:pt x="9099" y="2301923"/>
                  <a:pt x="4549" y="4590197"/>
                  <a:pt x="0" y="6878472"/>
                </a:cubicBezTo>
                <a:lnTo>
                  <a:pt x="3725839" y="6864824"/>
                </a:lnTo>
                <a:lnTo>
                  <a:pt x="3534770" y="6482687"/>
                </a:lnTo>
                <a:lnTo>
                  <a:pt x="3070747" y="5336275"/>
                </a:lnTo>
                <a:lnTo>
                  <a:pt x="4722126" y="4708478"/>
                </a:lnTo>
                <a:lnTo>
                  <a:pt x="4995081" y="3971499"/>
                </a:lnTo>
                <a:lnTo>
                  <a:pt x="2183642" y="2634018"/>
                </a:lnTo>
                <a:lnTo>
                  <a:pt x="2497541" y="2019869"/>
                </a:lnTo>
                <a:lnTo>
                  <a:pt x="3998794" y="1419367"/>
                </a:lnTo>
                <a:lnTo>
                  <a:pt x="4039738" y="818866"/>
                </a:lnTo>
                <a:lnTo>
                  <a:pt x="3521123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6" b="8966"/>
          <a:stretch>
            <a:fillRect/>
          </a:stretch>
        </p:blipFill>
        <p:spPr>
          <a:xfrm>
            <a:off x="2374710" y="3175"/>
            <a:ext cx="3220871" cy="6837528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096239" y="2470464"/>
            <a:ext cx="7018067" cy="1310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80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感谢聆听！</a:t>
            </a:r>
            <a:endParaRPr lang="zh-CN" altLang="en-US" sz="80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" name="任意多边形 3"/>
          <p:cNvSpPr/>
          <p:nvPr/>
        </p:nvSpPr>
        <p:spPr>
          <a:xfrm>
            <a:off x="-440368" y="-10473"/>
            <a:ext cx="5609229" cy="6878472"/>
          </a:xfrm>
          <a:custGeom>
            <a:avLst/>
            <a:gdLst>
              <a:gd name="connsiteX0" fmla="*/ 3521123 w 4995081"/>
              <a:gd name="connsiteY0" fmla="*/ 0 h 6878472"/>
              <a:gd name="connsiteX1" fmla="*/ 13648 w 4995081"/>
              <a:gd name="connsiteY1" fmla="*/ 13648 h 6878472"/>
              <a:gd name="connsiteX2" fmla="*/ 0 w 4995081"/>
              <a:gd name="connsiteY2" fmla="*/ 6878472 h 6878472"/>
              <a:gd name="connsiteX3" fmla="*/ 3725839 w 4995081"/>
              <a:gd name="connsiteY3" fmla="*/ 6864824 h 6878472"/>
              <a:gd name="connsiteX4" fmla="*/ 3534770 w 4995081"/>
              <a:gd name="connsiteY4" fmla="*/ 6482687 h 6878472"/>
              <a:gd name="connsiteX5" fmla="*/ 3070747 w 4995081"/>
              <a:gd name="connsiteY5" fmla="*/ 5336275 h 6878472"/>
              <a:gd name="connsiteX6" fmla="*/ 4722126 w 4995081"/>
              <a:gd name="connsiteY6" fmla="*/ 4708478 h 6878472"/>
              <a:gd name="connsiteX7" fmla="*/ 4995081 w 4995081"/>
              <a:gd name="connsiteY7" fmla="*/ 3971499 h 6878472"/>
              <a:gd name="connsiteX8" fmla="*/ 2183642 w 4995081"/>
              <a:gd name="connsiteY8" fmla="*/ 2634018 h 6878472"/>
              <a:gd name="connsiteX9" fmla="*/ 2497541 w 4995081"/>
              <a:gd name="connsiteY9" fmla="*/ 2019869 h 6878472"/>
              <a:gd name="connsiteX10" fmla="*/ 3998794 w 4995081"/>
              <a:gd name="connsiteY10" fmla="*/ 1419367 h 6878472"/>
              <a:gd name="connsiteX11" fmla="*/ 4039738 w 4995081"/>
              <a:gd name="connsiteY11" fmla="*/ 818866 h 6878472"/>
              <a:gd name="connsiteX12" fmla="*/ 3521123 w 4995081"/>
              <a:gd name="connsiteY12" fmla="*/ 0 h 6878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95081" h="6878472">
                <a:moveTo>
                  <a:pt x="3521123" y="0"/>
                </a:moveTo>
                <a:lnTo>
                  <a:pt x="13648" y="13648"/>
                </a:lnTo>
                <a:cubicBezTo>
                  <a:pt x="9099" y="2301923"/>
                  <a:pt x="4549" y="4590197"/>
                  <a:pt x="0" y="6878472"/>
                </a:cubicBezTo>
                <a:lnTo>
                  <a:pt x="3725839" y="6864824"/>
                </a:lnTo>
                <a:lnTo>
                  <a:pt x="3534770" y="6482687"/>
                </a:lnTo>
                <a:lnTo>
                  <a:pt x="3070747" y="5336275"/>
                </a:lnTo>
                <a:lnTo>
                  <a:pt x="4722126" y="4708478"/>
                </a:lnTo>
                <a:lnTo>
                  <a:pt x="4995081" y="3971499"/>
                </a:lnTo>
                <a:lnTo>
                  <a:pt x="2183642" y="2634018"/>
                </a:lnTo>
                <a:lnTo>
                  <a:pt x="2497541" y="2019869"/>
                </a:lnTo>
                <a:lnTo>
                  <a:pt x="3998794" y="1419367"/>
                </a:lnTo>
                <a:lnTo>
                  <a:pt x="4039738" y="818866"/>
                </a:lnTo>
                <a:lnTo>
                  <a:pt x="3521123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6" b="8966"/>
          <a:stretch>
            <a:fillRect/>
          </a:stretch>
        </p:blipFill>
        <p:spPr>
          <a:xfrm>
            <a:off x="1947990" y="3175"/>
            <a:ext cx="3220871" cy="68375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1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2" grpId="3"/>
      <p:bldP spid="2" grpId="4"/>
      <p:bldP spid="2" grpId="5"/>
      <p:bldP spid="2" grpId="6"/>
      <p:bldP spid="2" grpId="7"/>
      <p:bldP spid="2" grpId="8"/>
      <p:bldP spid="2" grpId="9"/>
      <p:bldP spid="2" grpId="10"/>
      <p:bldP spid="2" grpId="11"/>
      <p:bldP spid="2" grpId="1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-13648" y="-13648"/>
            <a:ext cx="5609229" cy="6878472"/>
          </a:xfrm>
          <a:custGeom>
            <a:avLst/>
            <a:gdLst>
              <a:gd name="connsiteX0" fmla="*/ 3521123 w 4995081"/>
              <a:gd name="connsiteY0" fmla="*/ 0 h 6878472"/>
              <a:gd name="connsiteX1" fmla="*/ 13648 w 4995081"/>
              <a:gd name="connsiteY1" fmla="*/ 13648 h 6878472"/>
              <a:gd name="connsiteX2" fmla="*/ 0 w 4995081"/>
              <a:gd name="connsiteY2" fmla="*/ 6878472 h 6878472"/>
              <a:gd name="connsiteX3" fmla="*/ 3725839 w 4995081"/>
              <a:gd name="connsiteY3" fmla="*/ 6864824 h 6878472"/>
              <a:gd name="connsiteX4" fmla="*/ 3534770 w 4995081"/>
              <a:gd name="connsiteY4" fmla="*/ 6482687 h 6878472"/>
              <a:gd name="connsiteX5" fmla="*/ 3070747 w 4995081"/>
              <a:gd name="connsiteY5" fmla="*/ 5336275 h 6878472"/>
              <a:gd name="connsiteX6" fmla="*/ 4722126 w 4995081"/>
              <a:gd name="connsiteY6" fmla="*/ 4708478 h 6878472"/>
              <a:gd name="connsiteX7" fmla="*/ 4995081 w 4995081"/>
              <a:gd name="connsiteY7" fmla="*/ 3971499 h 6878472"/>
              <a:gd name="connsiteX8" fmla="*/ 2183642 w 4995081"/>
              <a:gd name="connsiteY8" fmla="*/ 2634018 h 6878472"/>
              <a:gd name="connsiteX9" fmla="*/ 2497541 w 4995081"/>
              <a:gd name="connsiteY9" fmla="*/ 2019869 h 6878472"/>
              <a:gd name="connsiteX10" fmla="*/ 3998794 w 4995081"/>
              <a:gd name="connsiteY10" fmla="*/ 1419367 h 6878472"/>
              <a:gd name="connsiteX11" fmla="*/ 4039738 w 4995081"/>
              <a:gd name="connsiteY11" fmla="*/ 818866 h 6878472"/>
              <a:gd name="connsiteX12" fmla="*/ 3521123 w 4995081"/>
              <a:gd name="connsiteY12" fmla="*/ 0 h 6878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95081" h="6878472">
                <a:moveTo>
                  <a:pt x="3521123" y="0"/>
                </a:moveTo>
                <a:lnTo>
                  <a:pt x="13648" y="13648"/>
                </a:lnTo>
                <a:cubicBezTo>
                  <a:pt x="9099" y="2301923"/>
                  <a:pt x="4549" y="4590197"/>
                  <a:pt x="0" y="6878472"/>
                </a:cubicBezTo>
                <a:lnTo>
                  <a:pt x="3725839" y="6864824"/>
                </a:lnTo>
                <a:lnTo>
                  <a:pt x="3534770" y="6482687"/>
                </a:lnTo>
                <a:lnTo>
                  <a:pt x="3070747" y="5336275"/>
                </a:lnTo>
                <a:lnTo>
                  <a:pt x="4722126" y="4708478"/>
                </a:lnTo>
                <a:lnTo>
                  <a:pt x="4995081" y="3971499"/>
                </a:lnTo>
                <a:lnTo>
                  <a:pt x="2183642" y="2634018"/>
                </a:lnTo>
                <a:lnTo>
                  <a:pt x="2497541" y="2019869"/>
                </a:lnTo>
                <a:lnTo>
                  <a:pt x="3998794" y="1419367"/>
                </a:lnTo>
                <a:lnTo>
                  <a:pt x="4039738" y="818866"/>
                </a:lnTo>
                <a:lnTo>
                  <a:pt x="3521123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6" b="8966"/>
          <a:stretch>
            <a:fillRect/>
          </a:stretch>
        </p:blipFill>
        <p:spPr>
          <a:xfrm>
            <a:off x="2374710" y="0"/>
            <a:ext cx="3220871" cy="6837528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2910383" y="2205782"/>
            <a:ext cx="2124000" cy="2124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52400" dir="8400000" algn="ctr" rotWithShape="0">
              <a:schemeClr val="tx1">
                <a:lumMod val="85000"/>
                <a:lumOff val="15000"/>
                <a:alpha val="6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093365" y="2759950"/>
            <a:ext cx="1758036" cy="1015663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6000" b="1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目录</a:t>
            </a:r>
            <a:endParaRPr lang="zh-CN" altLang="en-US" sz="6000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089981" y="1874355"/>
            <a:ext cx="1808480" cy="5791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32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生命周期</a:t>
            </a:r>
            <a:endParaRPr lang="zh-CN" altLang="en-US" sz="32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089982" y="2859583"/>
            <a:ext cx="1808480" cy="5791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32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任务管理</a:t>
            </a:r>
            <a:endParaRPr lang="zh-CN" altLang="en-US" sz="32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089976" y="4733732"/>
            <a:ext cx="1808480" cy="5791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32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数据传递</a:t>
            </a:r>
            <a:endParaRPr lang="zh-CN" altLang="en-US" sz="32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6989980" y="2218416"/>
            <a:ext cx="90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7003628" y="3244427"/>
            <a:ext cx="90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972240" y="5023552"/>
            <a:ext cx="90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6336245" y="1874639"/>
            <a:ext cx="52931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1</a:t>
            </a:r>
            <a:endParaRPr lang="zh-CN" altLang="en-US" sz="4400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336245" y="2808193"/>
            <a:ext cx="55015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2</a:t>
            </a:r>
            <a:endParaRPr lang="zh-CN" altLang="en-US" sz="4400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336311" y="4638625"/>
            <a:ext cx="462280" cy="7620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4</a:t>
            </a:r>
            <a:endParaRPr lang="en-US" altLang="zh-CN" sz="4400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125536" y="3854892"/>
            <a:ext cx="1808480" cy="579120"/>
          </a:xfrm>
          <a:prstGeom prst="rect">
            <a:avLst/>
          </a:prstGeom>
        </p:spPr>
        <p:txBody>
          <a:bodyPr wrap="none">
            <a:spAutoFit/>
          </a:bodyPr>
          <a:p>
            <a:pPr algn="l"/>
            <a:r>
              <a:rPr lang="zh-CN" altLang="en-US" sz="32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用户界面</a:t>
            </a:r>
            <a:endParaRPr lang="zh-CN" altLang="en-US" sz="32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6992560" y="4144712"/>
            <a:ext cx="90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6371871" y="3759785"/>
            <a:ext cx="553357" cy="769441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4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3</a:t>
            </a:r>
            <a:endParaRPr lang="zh-CN" altLang="en-US" sz="4400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-27296" y="-40943"/>
            <a:ext cx="12228395" cy="5076968"/>
          </a:xfrm>
          <a:custGeom>
            <a:avLst/>
            <a:gdLst>
              <a:gd name="connsiteX0" fmla="*/ 0 w 12228395"/>
              <a:gd name="connsiteY0" fmla="*/ 13647 h 4490113"/>
              <a:gd name="connsiteX1" fmla="*/ 27296 w 12228395"/>
              <a:gd name="connsiteY1" fmla="*/ 3261815 h 4490113"/>
              <a:gd name="connsiteX2" fmla="*/ 2006221 w 12228395"/>
              <a:gd name="connsiteY2" fmla="*/ 3234519 h 4490113"/>
              <a:gd name="connsiteX3" fmla="*/ 3439236 w 12228395"/>
              <a:gd name="connsiteY3" fmla="*/ 4217158 h 4490113"/>
              <a:gd name="connsiteX4" fmla="*/ 3835021 w 12228395"/>
              <a:gd name="connsiteY4" fmla="*/ 3698543 h 4490113"/>
              <a:gd name="connsiteX5" fmla="*/ 4776717 w 12228395"/>
              <a:gd name="connsiteY5" fmla="*/ 4490113 h 4490113"/>
              <a:gd name="connsiteX6" fmla="*/ 5418162 w 12228395"/>
              <a:gd name="connsiteY6" fmla="*/ 2088107 h 4490113"/>
              <a:gd name="connsiteX7" fmla="*/ 7861111 w 12228395"/>
              <a:gd name="connsiteY7" fmla="*/ 4148919 h 4490113"/>
              <a:gd name="connsiteX8" fmla="*/ 9376012 w 12228395"/>
              <a:gd name="connsiteY8" fmla="*/ 3521122 h 4490113"/>
              <a:gd name="connsiteX9" fmla="*/ 12228395 w 12228395"/>
              <a:gd name="connsiteY9" fmla="*/ 3507474 h 4490113"/>
              <a:gd name="connsiteX10" fmla="*/ 12201099 w 12228395"/>
              <a:gd name="connsiteY10" fmla="*/ 0 h 4490113"/>
              <a:gd name="connsiteX11" fmla="*/ 0 w 12228395"/>
              <a:gd name="connsiteY11" fmla="*/ 13647 h 4490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28395" h="4490113">
                <a:moveTo>
                  <a:pt x="0" y="13647"/>
                </a:moveTo>
                <a:lnTo>
                  <a:pt x="27296" y="3261815"/>
                </a:lnTo>
                <a:lnTo>
                  <a:pt x="2006221" y="3234519"/>
                </a:lnTo>
                <a:lnTo>
                  <a:pt x="3439236" y="4217158"/>
                </a:lnTo>
                <a:lnTo>
                  <a:pt x="3835021" y="3698543"/>
                </a:lnTo>
                <a:lnTo>
                  <a:pt x="4776717" y="4490113"/>
                </a:lnTo>
                <a:lnTo>
                  <a:pt x="5418162" y="2088107"/>
                </a:lnTo>
                <a:lnTo>
                  <a:pt x="7861111" y="4148919"/>
                </a:lnTo>
                <a:lnTo>
                  <a:pt x="9376012" y="3521122"/>
                </a:lnTo>
                <a:lnTo>
                  <a:pt x="12228395" y="3507474"/>
                </a:lnTo>
                <a:lnTo>
                  <a:pt x="12201099" y="0"/>
                </a:lnTo>
                <a:lnTo>
                  <a:pt x="0" y="13647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" y="2074463"/>
            <a:ext cx="12204699" cy="3084394"/>
          </a:xfrm>
          <a:prstGeom prst="rect">
            <a:avLst/>
          </a:prstGeom>
          <a:effectLst>
            <a:outerShdw blurRad="76200" dist="139700" dir="8100000" algn="tr" rotWithShape="0">
              <a:prstClr val="black">
                <a:alpha val="50000"/>
              </a:prstClr>
            </a:outerShdw>
          </a:effectLst>
        </p:spPr>
      </p:pic>
      <p:sp>
        <p:nvSpPr>
          <p:cNvPr id="6" name="矩形 5"/>
          <p:cNvSpPr/>
          <p:nvPr/>
        </p:nvSpPr>
        <p:spPr>
          <a:xfrm>
            <a:off x="4502844" y="5463690"/>
            <a:ext cx="2623820" cy="8229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生命周期</a:t>
            </a:r>
            <a:endParaRPr lang="zh-CN" altLang="en-US" sz="4800" b="1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4752831" y="2887147"/>
            <a:ext cx="2124000" cy="2124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52400" dir="8400000" algn="ctr" rotWithShape="0">
              <a:schemeClr val="tx1">
                <a:lumMod val="85000"/>
                <a:lumOff val="15000"/>
                <a:alpha val="6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017701" y="3332131"/>
            <a:ext cx="1758036" cy="131064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8000" b="1" dirty="0" smtClean="0"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 1</a:t>
            </a:r>
            <a:endParaRPr lang="zh-CN" altLang="en-US" sz="8000" b="1" dirty="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12630150" cy="1577817"/>
            <a:chOff x="-835405" y="239898"/>
            <a:chExt cx="12630150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8" name="Freeform 1232"/>
            <p:cNvSpPr>
              <a:spLocks noEditPoints="1"/>
            </p:cNvSpPr>
            <p:nvPr/>
          </p:nvSpPr>
          <p:spPr bwMode="auto">
            <a:xfrm>
              <a:off x="4385565" y="601213"/>
              <a:ext cx="7409180" cy="76200"/>
            </a:xfrm>
            <a:custGeom>
              <a:avLst/>
              <a:gdLst>
                <a:gd name="T0" fmla="*/ 221 w 309"/>
                <a:gd name="T1" fmla="*/ 14 h 23"/>
                <a:gd name="T2" fmla="*/ 88 w 309"/>
                <a:gd name="T3" fmla="*/ 7 h 23"/>
                <a:gd name="T4" fmla="*/ 213 w 309"/>
                <a:gd name="T5" fmla="*/ 10 h 23"/>
                <a:gd name="T6" fmla="*/ 294 w 309"/>
                <a:gd name="T7" fmla="*/ 20 h 23"/>
                <a:gd name="T8" fmla="*/ 282 w 309"/>
                <a:gd name="T9" fmla="*/ 19 h 23"/>
                <a:gd name="T10" fmla="*/ 205 w 309"/>
                <a:gd name="T11" fmla="*/ 11 h 23"/>
                <a:gd name="T12" fmla="*/ 208 w 309"/>
                <a:gd name="T13" fmla="*/ 10 h 23"/>
                <a:gd name="T14" fmla="*/ 212 w 309"/>
                <a:gd name="T15" fmla="*/ 13 h 23"/>
                <a:gd name="T16" fmla="*/ 275 w 309"/>
                <a:gd name="T17" fmla="*/ 18 h 23"/>
                <a:gd name="T18" fmla="*/ 235 w 309"/>
                <a:gd name="T19" fmla="*/ 12 h 23"/>
                <a:gd name="T20" fmla="*/ 273 w 309"/>
                <a:gd name="T21" fmla="*/ 17 h 23"/>
                <a:gd name="T22" fmla="*/ 249 w 309"/>
                <a:gd name="T23" fmla="*/ 16 h 23"/>
                <a:gd name="T24" fmla="*/ 235 w 309"/>
                <a:gd name="T25" fmla="*/ 15 h 23"/>
                <a:gd name="T26" fmla="*/ 234 w 309"/>
                <a:gd name="T27" fmla="*/ 14 h 23"/>
                <a:gd name="T28" fmla="*/ 261 w 309"/>
                <a:gd name="T29" fmla="*/ 16 h 23"/>
                <a:gd name="T30" fmla="*/ 225 w 309"/>
                <a:gd name="T31" fmla="*/ 15 h 23"/>
                <a:gd name="T32" fmla="*/ 241 w 309"/>
                <a:gd name="T33" fmla="*/ 12 h 23"/>
                <a:gd name="T34" fmla="*/ 271 w 309"/>
                <a:gd name="T35" fmla="*/ 13 h 23"/>
                <a:gd name="T36" fmla="*/ 295 w 309"/>
                <a:gd name="T37" fmla="*/ 17 h 23"/>
                <a:gd name="T38" fmla="*/ 267 w 309"/>
                <a:gd name="T39" fmla="*/ 19 h 23"/>
                <a:gd name="T40" fmla="*/ 246 w 309"/>
                <a:gd name="T41" fmla="*/ 19 h 23"/>
                <a:gd name="T42" fmla="*/ 227 w 309"/>
                <a:gd name="T43" fmla="*/ 20 h 23"/>
                <a:gd name="T44" fmla="*/ 225 w 309"/>
                <a:gd name="T45" fmla="*/ 16 h 23"/>
                <a:gd name="T46" fmla="*/ 215 w 309"/>
                <a:gd name="T47" fmla="*/ 16 h 23"/>
                <a:gd name="T48" fmla="*/ 150 w 309"/>
                <a:gd name="T49" fmla="*/ 14 h 23"/>
                <a:gd name="T50" fmla="*/ 150 w 309"/>
                <a:gd name="T51" fmla="*/ 9 h 23"/>
                <a:gd name="T52" fmla="*/ 159 w 309"/>
                <a:gd name="T53" fmla="*/ 10 h 23"/>
                <a:gd name="T54" fmla="*/ 181 w 309"/>
                <a:gd name="T55" fmla="*/ 12 h 23"/>
                <a:gd name="T56" fmla="*/ 186 w 309"/>
                <a:gd name="T57" fmla="*/ 14 h 23"/>
                <a:gd name="T58" fmla="*/ 196 w 309"/>
                <a:gd name="T59" fmla="*/ 14 h 23"/>
                <a:gd name="T60" fmla="*/ 184 w 309"/>
                <a:gd name="T61" fmla="*/ 14 h 23"/>
                <a:gd name="T62" fmla="*/ 173 w 309"/>
                <a:gd name="T63" fmla="*/ 15 h 23"/>
                <a:gd name="T64" fmla="*/ 164 w 309"/>
                <a:gd name="T65" fmla="*/ 12 h 23"/>
                <a:gd name="T66" fmla="*/ 153 w 309"/>
                <a:gd name="T67" fmla="*/ 18 h 23"/>
                <a:gd name="T68" fmla="*/ 149 w 309"/>
                <a:gd name="T69" fmla="*/ 10 h 23"/>
                <a:gd name="T70" fmla="*/ 141 w 309"/>
                <a:gd name="T71" fmla="*/ 11 h 23"/>
                <a:gd name="T72" fmla="*/ 126 w 309"/>
                <a:gd name="T73" fmla="*/ 13 h 23"/>
                <a:gd name="T74" fmla="*/ 120 w 309"/>
                <a:gd name="T75" fmla="*/ 9 h 23"/>
                <a:gd name="T76" fmla="*/ 100 w 309"/>
                <a:gd name="T77" fmla="*/ 12 h 23"/>
                <a:gd name="T78" fmla="*/ 14 w 309"/>
                <a:gd name="T79" fmla="*/ 13 h 23"/>
                <a:gd name="T80" fmla="*/ 11 w 309"/>
                <a:gd name="T81" fmla="*/ 9 h 23"/>
                <a:gd name="T82" fmla="*/ 7 w 309"/>
                <a:gd name="T83" fmla="*/ 8 h 23"/>
                <a:gd name="T84" fmla="*/ 40 w 309"/>
                <a:gd name="T85" fmla="*/ 14 h 23"/>
                <a:gd name="T86" fmla="*/ 70 w 309"/>
                <a:gd name="T87" fmla="*/ 13 h 23"/>
                <a:gd name="T88" fmla="*/ 26 w 309"/>
                <a:gd name="T89" fmla="*/ 12 h 23"/>
                <a:gd name="T90" fmla="*/ 27 w 309"/>
                <a:gd name="T91" fmla="*/ 12 h 23"/>
                <a:gd name="T92" fmla="*/ 36 w 309"/>
                <a:gd name="T93" fmla="*/ 14 h 23"/>
                <a:gd name="T94" fmla="*/ 39 w 309"/>
                <a:gd name="T95" fmla="*/ 10 h 23"/>
                <a:gd name="T96" fmla="*/ 60 w 309"/>
                <a:gd name="T97" fmla="*/ 10 h 23"/>
                <a:gd name="T98" fmla="*/ 76 w 309"/>
                <a:gd name="T99" fmla="*/ 14 h 23"/>
                <a:gd name="T100" fmla="*/ 85 w 309"/>
                <a:gd name="T101" fmla="*/ 9 h 23"/>
                <a:gd name="T102" fmla="*/ 88 w 309"/>
                <a:gd name="T103" fmla="*/ 8 h 23"/>
                <a:gd name="T104" fmla="*/ 100 w 309"/>
                <a:gd name="T105" fmla="*/ 9 h 23"/>
                <a:gd name="T106" fmla="*/ 96 w 309"/>
                <a:gd name="T107" fmla="*/ 13 h 23"/>
                <a:gd name="T108" fmla="*/ 105 w 309"/>
                <a:gd name="T109" fmla="*/ 10 h 23"/>
                <a:gd name="T110" fmla="*/ 115 w 309"/>
                <a:gd name="T111" fmla="*/ 12 h 23"/>
                <a:gd name="T112" fmla="*/ 103 w 309"/>
                <a:gd name="T113" fmla="*/ 13 h 23"/>
                <a:gd name="T114" fmla="*/ 96 w 309"/>
                <a:gd name="T115" fmla="*/ 16 h 23"/>
                <a:gd name="T116" fmla="*/ 72 w 309"/>
                <a:gd name="T117" fmla="*/ 14 h 23"/>
                <a:gd name="T118" fmla="*/ 56 w 309"/>
                <a:gd name="T119" fmla="*/ 14 h 23"/>
                <a:gd name="T120" fmla="*/ 33 w 309"/>
                <a:gd name="T121" fmla="*/ 15 h 23"/>
                <a:gd name="T122" fmla="*/ 23 w 309"/>
                <a:gd name="T123" fmla="*/ 12 h 23"/>
                <a:gd name="T124" fmla="*/ 10 w 309"/>
                <a:gd name="T125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9" h="23">
                  <a:moveTo>
                    <a:pt x="2" y="10"/>
                  </a:moveTo>
                  <a:cubicBezTo>
                    <a:pt x="2" y="11"/>
                    <a:pt x="5" y="13"/>
                    <a:pt x="5" y="12"/>
                  </a:cubicBezTo>
                  <a:cubicBezTo>
                    <a:pt x="8" y="14"/>
                    <a:pt x="1" y="12"/>
                    <a:pt x="2" y="12"/>
                  </a:cubicBezTo>
                  <a:cubicBezTo>
                    <a:pt x="0" y="13"/>
                    <a:pt x="5" y="15"/>
                    <a:pt x="6" y="16"/>
                  </a:cubicBezTo>
                  <a:cubicBezTo>
                    <a:pt x="5" y="15"/>
                    <a:pt x="4" y="16"/>
                    <a:pt x="4" y="16"/>
                  </a:cubicBezTo>
                  <a:cubicBezTo>
                    <a:pt x="6" y="13"/>
                    <a:pt x="12" y="16"/>
                    <a:pt x="13" y="18"/>
                  </a:cubicBezTo>
                  <a:cubicBezTo>
                    <a:pt x="12" y="18"/>
                    <a:pt x="14" y="14"/>
                    <a:pt x="15" y="19"/>
                  </a:cubicBezTo>
                  <a:cubicBezTo>
                    <a:pt x="16" y="19"/>
                    <a:pt x="21" y="12"/>
                    <a:pt x="21" y="12"/>
                  </a:cubicBezTo>
                  <a:cubicBezTo>
                    <a:pt x="21" y="14"/>
                    <a:pt x="23" y="19"/>
                    <a:pt x="25" y="19"/>
                  </a:cubicBezTo>
                  <a:cubicBezTo>
                    <a:pt x="24" y="17"/>
                    <a:pt x="25" y="19"/>
                    <a:pt x="26" y="18"/>
                  </a:cubicBezTo>
                  <a:cubicBezTo>
                    <a:pt x="26" y="18"/>
                    <a:pt x="25" y="14"/>
                    <a:pt x="25" y="14"/>
                  </a:cubicBezTo>
                  <a:cubicBezTo>
                    <a:pt x="24" y="14"/>
                    <a:pt x="54" y="18"/>
                    <a:pt x="54" y="16"/>
                  </a:cubicBezTo>
                  <a:cubicBezTo>
                    <a:pt x="55" y="16"/>
                    <a:pt x="51" y="14"/>
                    <a:pt x="56" y="14"/>
                  </a:cubicBezTo>
                  <a:cubicBezTo>
                    <a:pt x="56" y="15"/>
                    <a:pt x="56" y="17"/>
                    <a:pt x="54" y="17"/>
                  </a:cubicBezTo>
                  <a:cubicBezTo>
                    <a:pt x="55" y="16"/>
                    <a:pt x="55" y="16"/>
                    <a:pt x="56" y="18"/>
                  </a:cubicBezTo>
                  <a:cubicBezTo>
                    <a:pt x="56" y="18"/>
                    <a:pt x="56" y="14"/>
                    <a:pt x="57" y="15"/>
                  </a:cubicBezTo>
                  <a:cubicBezTo>
                    <a:pt x="57" y="15"/>
                    <a:pt x="74" y="20"/>
                    <a:pt x="74" y="19"/>
                  </a:cubicBezTo>
                  <a:cubicBezTo>
                    <a:pt x="74" y="19"/>
                    <a:pt x="76" y="17"/>
                    <a:pt x="73" y="14"/>
                  </a:cubicBezTo>
                  <a:cubicBezTo>
                    <a:pt x="74" y="13"/>
                    <a:pt x="76" y="20"/>
                    <a:pt x="76" y="18"/>
                  </a:cubicBezTo>
                  <a:cubicBezTo>
                    <a:pt x="80" y="18"/>
                    <a:pt x="79" y="19"/>
                    <a:pt x="80" y="17"/>
                  </a:cubicBezTo>
                  <a:cubicBezTo>
                    <a:pt x="81" y="20"/>
                    <a:pt x="90" y="15"/>
                    <a:pt x="91" y="16"/>
                  </a:cubicBezTo>
                  <a:cubicBezTo>
                    <a:pt x="92" y="17"/>
                    <a:pt x="93" y="16"/>
                    <a:pt x="94" y="18"/>
                  </a:cubicBezTo>
                  <a:cubicBezTo>
                    <a:pt x="92" y="20"/>
                    <a:pt x="99" y="13"/>
                    <a:pt x="98" y="17"/>
                  </a:cubicBezTo>
                  <a:cubicBezTo>
                    <a:pt x="98" y="17"/>
                    <a:pt x="99" y="12"/>
                    <a:pt x="99" y="12"/>
                  </a:cubicBezTo>
                  <a:cubicBezTo>
                    <a:pt x="101" y="12"/>
                    <a:pt x="101" y="14"/>
                    <a:pt x="100" y="14"/>
                  </a:cubicBezTo>
                  <a:cubicBezTo>
                    <a:pt x="103" y="18"/>
                    <a:pt x="100" y="9"/>
                    <a:pt x="100" y="11"/>
                  </a:cubicBezTo>
                  <a:cubicBezTo>
                    <a:pt x="100" y="11"/>
                    <a:pt x="103" y="12"/>
                    <a:pt x="103" y="10"/>
                  </a:cubicBezTo>
                  <a:cubicBezTo>
                    <a:pt x="103" y="11"/>
                    <a:pt x="104" y="11"/>
                    <a:pt x="104" y="10"/>
                  </a:cubicBezTo>
                  <a:cubicBezTo>
                    <a:pt x="104" y="10"/>
                    <a:pt x="105" y="12"/>
                    <a:pt x="105" y="12"/>
                  </a:cubicBezTo>
                  <a:cubicBezTo>
                    <a:pt x="105" y="13"/>
                    <a:pt x="100" y="15"/>
                    <a:pt x="102" y="16"/>
                  </a:cubicBezTo>
                  <a:cubicBezTo>
                    <a:pt x="102" y="18"/>
                    <a:pt x="113" y="13"/>
                    <a:pt x="115" y="13"/>
                  </a:cubicBezTo>
                  <a:cubicBezTo>
                    <a:pt x="112" y="17"/>
                    <a:pt x="118" y="14"/>
                    <a:pt x="117" y="14"/>
                  </a:cubicBezTo>
                  <a:cubicBezTo>
                    <a:pt x="117" y="16"/>
                    <a:pt x="116" y="19"/>
                    <a:pt x="118" y="17"/>
                  </a:cubicBezTo>
                  <a:cubicBezTo>
                    <a:pt x="118" y="17"/>
                    <a:pt x="117" y="14"/>
                    <a:pt x="117" y="13"/>
                  </a:cubicBezTo>
                  <a:cubicBezTo>
                    <a:pt x="117" y="13"/>
                    <a:pt x="116" y="13"/>
                    <a:pt x="116" y="14"/>
                  </a:cubicBezTo>
                  <a:cubicBezTo>
                    <a:pt x="114" y="13"/>
                    <a:pt x="120" y="11"/>
                    <a:pt x="119" y="12"/>
                  </a:cubicBezTo>
                  <a:cubicBezTo>
                    <a:pt x="120" y="13"/>
                    <a:pt x="119" y="15"/>
                    <a:pt x="119" y="17"/>
                  </a:cubicBezTo>
                  <a:cubicBezTo>
                    <a:pt x="120" y="16"/>
                    <a:pt x="119" y="12"/>
                    <a:pt x="120" y="16"/>
                  </a:cubicBezTo>
                  <a:cubicBezTo>
                    <a:pt x="124" y="16"/>
                    <a:pt x="119" y="16"/>
                    <a:pt x="122" y="16"/>
                  </a:cubicBezTo>
                  <a:cubicBezTo>
                    <a:pt x="122" y="15"/>
                    <a:pt x="122" y="15"/>
                    <a:pt x="122" y="16"/>
                  </a:cubicBezTo>
                  <a:cubicBezTo>
                    <a:pt x="123" y="15"/>
                    <a:pt x="123" y="14"/>
                    <a:pt x="122" y="15"/>
                  </a:cubicBezTo>
                  <a:cubicBezTo>
                    <a:pt x="123" y="14"/>
                    <a:pt x="123" y="14"/>
                    <a:pt x="125" y="14"/>
                  </a:cubicBezTo>
                  <a:cubicBezTo>
                    <a:pt x="124" y="15"/>
                    <a:pt x="124" y="15"/>
                    <a:pt x="125" y="16"/>
                  </a:cubicBezTo>
                  <a:cubicBezTo>
                    <a:pt x="124" y="16"/>
                    <a:pt x="124" y="16"/>
                    <a:pt x="123" y="15"/>
                  </a:cubicBezTo>
                  <a:cubicBezTo>
                    <a:pt x="126" y="14"/>
                    <a:pt x="125" y="17"/>
                    <a:pt x="126" y="13"/>
                  </a:cubicBezTo>
                  <a:cubicBezTo>
                    <a:pt x="126" y="14"/>
                    <a:pt x="128" y="16"/>
                    <a:pt x="126" y="17"/>
                  </a:cubicBezTo>
                  <a:cubicBezTo>
                    <a:pt x="128" y="15"/>
                    <a:pt x="128" y="15"/>
                    <a:pt x="127" y="16"/>
                  </a:cubicBezTo>
                  <a:cubicBezTo>
                    <a:pt x="131" y="17"/>
                    <a:pt x="130" y="3"/>
                    <a:pt x="140" y="15"/>
                  </a:cubicBezTo>
                  <a:cubicBezTo>
                    <a:pt x="139" y="14"/>
                    <a:pt x="138" y="14"/>
                    <a:pt x="138" y="16"/>
                  </a:cubicBezTo>
                  <a:cubicBezTo>
                    <a:pt x="139" y="16"/>
                    <a:pt x="135" y="14"/>
                    <a:pt x="135" y="14"/>
                  </a:cubicBezTo>
                  <a:cubicBezTo>
                    <a:pt x="132" y="15"/>
                    <a:pt x="133" y="18"/>
                    <a:pt x="136" y="18"/>
                  </a:cubicBezTo>
                  <a:cubicBezTo>
                    <a:pt x="137" y="16"/>
                    <a:pt x="142" y="15"/>
                    <a:pt x="143" y="15"/>
                  </a:cubicBezTo>
                  <a:cubicBezTo>
                    <a:pt x="142" y="14"/>
                    <a:pt x="144" y="12"/>
                    <a:pt x="141" y="10"/>
                  </a:cubicBezTo>
                  <a:cubicBezTo>
                    <a:pt x="141" y="11"/>
                    <a:pt x="142" y="10"/>
                    <a:pt x="143" y="9"/>
                  </a:cubicBezTo>
                  <a:cubicBezTo>
                    <a:pt x="142" y="10"/>
                    <a:pt x="142" y="11"/>
                    <a:pt x="143" y="10"/>
                  </a:cubicBezTo>
                  <a:cubicBezTo>
                    <a:pt x="145" y="11"/>
                    <a:pt x="144" y="14"/>
                    <a:pt x="143" y="14"/>
                  </a:cubicBezTo>
                  <a:cubicBezTo>
                    <a:pt x="144" y="15"/>
                    <a:pt x="149" y="12"/>
                    <a:pt x="152" y="12"/>
                  </a:cubicBezTo>
                  <a:cubicBezTo>
                    <a:pt x="147" y="13"/>
                    <a:pt x="148" y="16"/>
                    <a:pt x="145" y="18"/>
                  </a:cubicBezTo>
                  <a:cubicBezTo>
                    <a:pt x="146" y="15"/>
                    <a:pt x="150" y="18"/>
                    <a:pt x="151" y="18"/>
                  </a:cubicBezTo>
                  <a:cubicBezTo>
                    <a:pt x="149" y="15"/>
                    <a:pt x="149" y="18"/>
                    <a:pt x="149" y="15"/>
                  </a:cubicBezTo>
                  <a:cubicBezTo>
                    <a:pt x="150" y="15"/>
                    <a:pt x="150" y="15"/>
                    <a:pt x="149" y="14"/>
                  </a:cubicBezTo>
                  <a:cubicBezTo>
                    <a:pt x="148" y="14"/>
                    <a:pt x="156" y="21"/>
                    <a:pt x="159" y="17"/>
                  </a:cubicBezTo>
                  <a:cubicBezTo>
                    <a:pt x="159" y="16"/>
                    <a:pt x="159" y="15"/>
                    <a:pt x="160" y="15"/>
                  </a:cubicBezTo>
                  <a:cubicBezTo>
                    <a:pt x="161" y="14"/>
                    <a:pt x="153" y="12"/>
                    <a:pt x="159" y="12"/>
                  </a:cubicBezTo>
                  <a:cubicBezTo>
                    <a:pt x="157" y="14"/>
                    <a:pt x="166" y="15"/>
                    <a:pt x="163" y="18"/>
                  </a:cubicBezTo>
                  <a:cubicBezTo>
                    <a:pt x="162" y="18"/>
                    <a:pt x="166" y="19"/>
                    <a:pt x="164" y="18"/>
                  </a:cubicBezTo>
                  <a:cubicBezTo>
                    <a:pt x="165" y="16"/>
                    <a:pt x="175" y="18"/>
                    <a:pt x="174" y="14"/>
                  </a:cubicBezTo>
                  <a:cubicBezTo>
                    <a:pt x="173" y="14"/>
                    <a:pt x="178" y="17"/>
                    <a:pt x="177" y="15"/>
                  </a:cubicBezTo>
                  <a:cubicBezTo>
                    <a:pt x="173" y="15"/>
                    <a:pt x="179" y="19"/>
                    <a:pt x="177" y="18"/>
                  </a:cubicBezTo>
                  <a:cubicBezTo>
                    <a:pt x="178" y="16"/>
                    <a:pt x="184" y="15"/>
                    <a:pt x="187" y="15"/>
                  </a:cubicBezTo>
                  <a:cubicBezTo>
                    <a:pt x="188" y="17"/>
                    <a:pt x="188" y="17"/>
                    <a:pt x="186" y="17"/>
                  </a:cubicBezTo>
                  <a:cubicBezTo>
                    <a:pt x="187" y="17"/>
                    <a:pt x="181" y="17"/>
                    <a:pt x="185" y="17"/>
                  </a:cubicBezTo>
                  <a:cubicBezTo>
                    <a:pt x="184" y="17"/>
                    <a:pt x="195" y="14"/>
                    <a:pt x="196" y="14"/>
                  </a:cubicBezTo>
                  <a:cubicBezTo>
                    <a:pt x="196" y="16"/>
                    <a:pt x="197" y="17"/>
                    <a:pt x="197" y="17"/>
                  </a:cubicBezTo>
                  <a:cubicBezTo>
                    <a:pt x="197" y="17"/>
                    <a:pt x="198" y="16"/>
                    <a:pt x="199" y="17"/>
                  </a:cubicBezTo>
                  <a:cubicBezTo>
                    <a:pt x="199" y="16"/>
                    <a:pt x="197" y="12"/>
                    <a:pt x="196" y="12"/>
                  </a:cubicBezTo>
                  <a:cubicBezTo>
                    <a:pt x="197" y="12"/>
                    <a:pt x="198" y="12"/>
                    <a:pt x="198" y="11"/>
                  </a:cubicBezTo>
                  <a:cubicBezTo>
                    <a:pt x="198" y="13"/>
                    <a:pt x="208" y="15"/>
                    <a:pt x="208" y="15"/>
                  </a:cubicBezTo>
                  <a:cubicBezTo>
                    <a:pt x="208" y="15"/>
                    <a:pt x="207" y="18"/>
                    <a:pt x="207" y="19"/>
                  </a:cubicBezTo>
                  <a:cubicBezTo>
                    <a:pt x="207" y="18"/>
                    <a:pt x="205" y="14"/>
                    <a:pt x="204" y="19"/>
                  </a:cubicBezTo>
                  <a:cubicBezTo>
                    <a:pt x="206" y="19"/>
                    <a:pt x="206" y="19"/>
                    <a:pt x="205" y="17"/>
                  </a:cubicBezTo>
                  <a:cubicBezTo>
                    <a:pt x="207" y="17"/>
                    <a:pt x="214" y="18"/>
                    <a:pt x="215" y="18"/>
                  </a:cubicBezTo>
                  <a:cubicBezTo>
                    <a:pt x="215" y="18"/>
                    <a:pt x="214" y="20"/>
                    <a:pt x="215" y="20"/>
                  </a:cubicBezTo>
                  <a:cubicBezTo>
                    <a:pt x="216" y="21"/>
                    <a:pt x="219" y="15"/>
                    <a:pt x="219" y="15"/>
                  </a:cubicBezTo>
                  <a:cubicBezTo>
                    <a:pt x="219" y="17"/>
                    <a:pt x="219" y="17"/>
                    <a:pt x="220" y="16"/>
                  </a:cubicBezTo>
                  <a:cubicBezTo>
                    <a:pt x="220" y="16"/>
                    <a:pt x="223" y="20"/>
                    <a:pt x="224" y="19"/>
                  </a:cubicBezTo>
                  <a:cubicBezTo>
                    <a:pt x="224" y="18"/>
                    <a:pt x="224" y="19"/>
                    <a:pt x="225" y="20"/>
                  </a:cubicBezTo>
                  <a:cubicBezTo>
                    <a:pt x="222" y="20"/>
                    <a:pt x="229" y="11"/>
                    <a:pt x="229" y="17"/>
                  </a:cubicBezTo>
                  <a:cubicBezTo>
                    <a:pt x="225" y="14"/>
                    <a:pt x="228" y="20"/>
                    <a:pt x="225" y="19"/>
                  </a:cubicBezTo>
                  <a:cubicBezTo>
                    <a:pt x="227" y="19"/>
                    <a:pt x="227" y="19"/>
                    <a:pt x="227" y="20"/>
                  </a:cubicBezTo>
                  <a:cubicBezTo>
                    <a:pt x="228" y="20"/>
                    <a:pt x="237" y="21"/>
                    <a:pt x="237" y="20"/>
                  </a:cubicBezTo>
                  <a:cubicBezTo>
                    <a:pt x="236" y="19"/>
                    <a:pt x="237" y="19"/>
                    <a:pt x="238" y="20"/>
                  </a:cubicBezTo>
                  <a:cubicBezTo>
                    <a:pt x="238" y="17"/>
                    <a:pt x="235" y="20"/>
                    <a:pt x="237" y="16"/>
                  </a:cubicBezTo>
                  <a:cubicBezTo>
                    <a:pt x="237" y="18"/>
                    <a:pt x="236" y="18"/>
                    <a:pt x="239" y="17"/>
                  </a:cubicBezTo>
                  <a:cubicBezTo>
                    <a:pt x="240" y="22"/>
                    <a:pt x="250" y="17"/>
                    <a:pt x="251" y="18"/>
                  </a:cubicBezTo>
                  <a:cubicBezTo>
                    <a:pt x="250" y="21"/>
                    <a:pt x="257" y="20"/>
                    <a:pt x="257" y="19"/>
                  </a:cubicBezTo>
                  <a:cubicBezTo>
                    <a:pt x="255" y="19"/>
                    <a:pt x="257" y="20"/>
                    <a:pt x="257" y="21"/>
                  </a:cubicBezTo>
                  <a:cubicBezTo>
                    <a:pt x="257" y="21"/>
                    <a:pt x="261" y="18"/>
                    <a:pt x="263" y="21"/>
                  </a:cubicBezTo>
                  <a:cubicBezTo>
                    <a:pt x="264" y="21"/>
                    <a:pt x="262" y="19"/>
                    <a:pt x="261" y="20"/>
                  </a:cubicBezTo>
                  <a:cubicBezTo>
                    <a:pt x="262" y="20"/>
                    <a:pt x="262" y="19"/>
                    <a:pt x="262" y="18"/>
                  </a:cubicBezTo>
                  <a:cubicBezTo>
                    <a:pt x="263" y="18"/>
                    <a:pt x="263" y="18"/>
                    <a:pt x="262" y="18"/>
                  </a:cubicBezTo>
                  <a:cubicBezTo>
                    <a:pt x="263" y="22"/>
                    <a:pt x="280" y="20"/>
                    <a:pt x="281" y="18"/>
                  </a:cubicBezTo>
                  <a:cubicBezTo>
                    <a:pt x="280" y="19"/>
                    <a:pt x="281" y="19"/>
                    <a:pt x="281" y="21"/>
                  </a:cubicBezTo>
                  <a:cubicBezTo>
                    <a:pt x="281" y="21"/>
                    <a:pt x="284" y="20"/>
                    <a:pt x="284" y="22"/>
                  </a:cubicBezTo>
                  <a:cubicBezTo>
                    <a:pt x="284" y="22"/>
                    <a:pt x="284" y="19"/>
                    <a:pt x="285" y="18"/>
                  </a:cubicBezTo>
                  <a:cubicBezTo>
                    <a:pt x="287" y="23"/>
                    <a:pt x="302" y="19"/>
                    <a:pt x="303" y="22"/>
                  </a:cubicBezTo>
                  <a:cubicBezTo>
                    <a:pt x="309" y="8"/>
                    <a:pt x="247" y="12"/>
                    <a:pt x="248" y="12"/>
                  </a:cubicBezTo>
                  <a:cubicBezTo>
                    <a:pt x="247" y="12"/>
                    <a:pt x="251" y="8"/>
                    <a:pt x="246" y="13"/>
                  </a:cubicBezTo>
                  <a:cubicBezTo>
                    <a:pt x="247" y="13"/>
                    <a:pt x="247" y="8"/>
                    <a:pt x="245" y="11"/>
                  </a:cubicBezTo>
                  <a:cubicBezTo>
                    <a:pt x="245" y="10"/>
                    <a:pt x="245" y="10"/>
                    <a:pt x="245" y="12"/>
                  </a:cubicBezTo>
                  <a:cubicBezTo>
                    <a:pt x="244" y="10"/>
                    <a:pt x="248" y="14"/>
                    <a:pt x="246" y="13"/>
                  </a:cubicBezTo>
                  <a:cubicBezTo>
                    <a:pt x="236" y="11"/>
                    <a:pt x="223" y="14"/>
                    <a:pt x="223" y="14"/>
                  </a:cubicBezTo>
                  <a:cubicBezTo>
                    <a:pt x="220" y="13"/>
                    <a:pt x="224" y="14"/>
                    <a:pt x="221" y="14"/>
                  </a:cubicBezTo>
                  <a:cubicBezTo>
                    <a:pt x="222" y="13"/>
                    <a:pt x="222" y="13"/>
                    <a:pt x="221" y="13"/>
                  </a:cubicBezTo>
                  <a:cubicBezTo>
                    <a:pt x="224" y="11"/>
                    <a:pt x="221" y="11"/>
                    <a:pt x="223" y="9"/>
                  </a:cubicBezTo>
                  <a:cubicBezTo>
                    <a:pt x="216" y="7"/>
                    <a:pt x="208" y="11"/>
                    <a:pt x="199" y="11"/>
                  </a:cubicBezTo>
                  <a:cubicBezTo>
                    <a:pt x="199" y="10"/>
                    <a:pt x="202" y="9"/>
                    <a:pt x="202" y="10"/>
                  </a:cubicBezTo>
                  <a:cubicBezTo>
                    <a:pt x="199" y="10"/>
                    <a:pt x="197" y="9"/>
                    <a:pt x="197" y="11"/>
                  </a:cubicBezTo>
                  <a:cubicBezTo>
                    <a:pt x="196" y="12"/>
                    <a:pt x="196" y="11"/>
                    <a:pt x="197" y="10"/>
                  </a:cubicBezTo>
                  <a:cubicBezTo>
                    <a:pt x="197" y="10"/>
                    <a:pt x="197" y="8"/>
                    <a:pt x="198" y="9"/>
                  </a:cubicBezTo>
                  <a:cubicBezTo>
                    <a:pt x="190" y="12"/>
                    <a:pt x="176" y="7"/>
                    <a:pt x="176" y="11"/>
                  </a:cubicBezTo>
                  <a:cubicBezTo>
                    <a:pt x="174" y="12"/>
                    <a:pt x="171" y="9"/>
                    <a:pt x="171" y="12"/>
                  </a:cubicBezTo>
                  <a:cubicBezTo>
                    <a:pt x="171" y="13"/>
                    <a:pt x="171" y="10"/>
                    <a:pt x="171" y="9"/>
                  </a:cubicBezTo>
                  <a:cubicBezTo>
                    <a:pt x="164" y="8"/>
                    <a:pt x="142" y="8"/>
                    <a:pt x="143" y="9"/>
                  </a:cubicBezTo>
                  <a:cubicBezTo>
                    <a:pt x="142" y="5"/>
                    <a:pt x="138" y="8"/>
                    <a:pt x="138" y="10"/>
                  </a:cubicBezTo>
                  <a:cubicBezTo>
                    <a:pt x="136" y="10"/>
                    <a:pt x="137" y="7"/>
                    <a:pt x="135" y="7"/>
                  </a:cubicBezTo>
                  <a:cubicBezTo>
                    <a:pt x="135" y="8"/>
                    <a:pt x="129" y="11"/>
                    <a:pt x="129" y="7"/>
                  </a:cubicBezTo>
                  <a:cubicBezTo>
                    <a:pt x="129" y="7"/>
                    <a:pt x="129" y="7"/>
                    <a:pt x="128" y="7"/>
                  </a:cubicBezTo>
                  <a:cubicBezTo>
                    <a:pt x="128" y="6"/>
                    <a:pt x="128" y="10"/>
                    <a:pt x="129" y="8"/>
                  </a:cubicBezTo>
                  <a:cubicBezTo>
                    <a:pt x="129" y="8"/>
                    <a:pt x="128" y="9"/>
                    <a:pt x="128" y="10"/>
                  </a:cubicBezTo>
                  <a:cubicBezTo>
                    <a:pt x="121" y="5"/>
                    <a:pt x="113" y="15"/>
                    <a:pt x="112" y="7"/>
                  </a:cubicBezTo>
                  <a:cubicBezTo>
                    <a:pt x="110" y="7"/>
                    <a:pt x="110" y="10"/>
                    <a:pt x="111" y="10"/>
                  </a:cubicBezTo>
                  <a:cubicBezTo>
                    <a:pt x="108" y="13"/>
                    <a:pt x="78" y="6"/>
                    <a:pt x="72" y="7"/>
                  </a:cubicBezTo>
                  <a:cubicBezTo>
                    <a:pt x="73" y="7"/>
                    <a:pt x="74" y="10"/>
                    <a:pt x="75" y="10"/>
                  </a:cubicBezTo>
                  <a:cubicBezTo>
                    <a:pt x="75" y="6"/>
                    <a:pt x="69" y="16"/>
                    <a:pt x="72" y="13"/>
                  </a:cubicBezTo>
                  <a:cubicBezTo>
                    <a:pt x="72" y="11"/>
                    <a:pt x="70" y="11"/>
                    <a:pt x="68" y="12"/>
                  </a:cubicBezTo>
                  <a:cubicBezTo>
                    <a:pt x="68" y="12"/>
                    <a:pt x="68" y="11"/>
                    <a:pt x="69" y="10"/>
                  </a:cubicBezTo>
                  <a:cubicBezTo>
                    <a:pt x="68" y="10"/>
                    <a:pt x="57" y="9"/>
                    <a:pt x="57" y="7"/>
                  </a:cubicBezTo>
                  <a:cubicBezTo>
                    <a:pt x="56" y="8"/>
                    <a:pt x="55" y="9"/>
                    <a:pt x="57" y="7"/>
                  </a:cubicBezTo>
                  <a:cubicBezTo>
                    <a:pt x="57" y="7"/>
                    <a:pt x="51" y="10"/>
                    <a:pt x="49" y="6"/>
                  </a:cubicBezTo>
                  <a:cubicBezTo>
                    <a:pt x="48" y="6"/>
                    <a:pt x="47" y="9"/>
                    <a:pt x="47" y="10"/>
                  </a:cubicBezTo>
                  <a:cubicBezTo>
                    <a:pt x="41" y="10"/>
                    <a:pt x="37" y="7"/>
                    <a:pt x="31" y="8"/>
                  </a:cubicBezTo>
                  <a:cubicBezTo>
                    <a:pt x="31" y="7"/>
                    <a:pt x="34" y="12"/>
                    <a:pt x="33" y="11"/>
                  </a:cubicBezTo>
                  <a:cubicBezTo>
                    <a:pt x="33" y="10"/>
                    <a:pt x="32" y="10"/>
                    <a:pt x="32" y="11"/>
                  </a:cubicBezTo>
                  <a:cubicBezTo>
                    <a:pt x="31" y="11"/>
                    <a:pt x="30" y="11"/>
                    <a:pt x="29" y="11"/>
                  </a:cubicBezTo>
                  <a:cubicBezTo>
                    <a:pt x="29" y="11"/>
                    <a:pt x="27" y="7"/>
                    <a:pt x="31" y="8"/>
                  </a:cubicBezTo>
                  <a:cubicBezTo>
                    <a:pt x="24" y="0"/>
                    <a:pt x="29" y="10"/>
                    <a:pt x="28" y="9"/>
                  </a:cubicBezTo>
                  <a:cubicBezTo>
                    <a:pt x="28" y="9"/>
                    <a:pt x="9" y="4"/>
                    <a:pt x="9" y="8"/>
                  </a:cubicBezTo>
                  <a:cubicBezTo>
                    <a:pt x="7" y="7"/>
                    <a:pt x="6" y="6"/>
                    <a:pt x="2" y="7"/>
                  </a:cubicBezTo>
                  <a:cubicBezTo>
                    <a:pt x="2" y="6"/>
                    <a:pt x="2" y="10"/>
                    <a:pt x="2" y="10"/>
                  </a:cubicBezTo>
                  <a:cubicBezTo>
                    <a:pt x="3" y="11"/>
                    <a:pt x="2" y="10"/>
                    <a:pt x="2" y="10"/>
                  </a:cubicBezTo>
                  <a:close/>
                  <a:moveTo>
                    <a:pt x="2" y="7"/>
                  </a:moveTo>
                  <a:cubicBezTo>
                    <a:pt x="2" y="7"/>
                    <a:pt x="2" y="8"/>
                    <a:pt x="2" y="8"/>
                  </a:cubicBezTo>
                  <a:cubicBezTo>
                    <a:pt x="2" y="8"/>
                    <a:pt x="2" y="7"/>
                    <a:pt x="2" y="7"/>
                  </a:cubicBezTo>
                  <a:close/>
                  <a:moveTo>
                    <a:pt x="7" y="7"/>
                  </a:moveTo>
                  <a:cubicBezTo>
                    <a:pt x="8" y="7"/>
                    <a:pt x="7" y="7"/>
                    <a:pt x="7" y="7"/>
                  </a:cubicBezTo>
                  <a:close/>
                  <a:moveTo>
                    <a:pt x="28" y="8"/>
                  </a:move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lose/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lose/>
                  <a:moveTo>
                    <a:pt x="31" y="8"/>
                  </a:moveTo>
                  <a:cubicBezTo>
                    <a:pt x="31" y="8"/>
                    <a:pt x="32" y="8"/>
                    <a:pt x="32" y="8"/>
                  </a:cubicBezTo>
                  <a:cubicBezTo>
                    <a:pt x="32" y="8"/>
                    <a:pt x="32" y="8"/>
                    <a:pt x="31" y="8"/>
                  </a:cubicBezTo>
                  <a:close/>
                  <a:moveTo>
                    <a:pt x="39" y="8"/>
                  </a:move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lose/>
                  <a:moveTo>
                    <a:pt x="41" y="8"/>
                  </a:moveTo>
                  <a:cubicBezTo>
                    <a:pt x="41" y="8"/>
                    <a:pt x="41" y="7"/>
                    <a:pt x="41" y="7"/>
                  </a:cubicBezTo>
                  <a:cubicBezTo>
                    <a:pt x="41" y="7"/>
                    <a:pt x="42" y="8"/>
                    <a:pt x="41" y="8"/>
                  </a:cubicBezTo>
                  <a:close/>
                  <a:moveTo>
                    <a:pt x="44" y="8"/>
                  </a:move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lose/>
                  <a:moveTo>
                    <a:pt x="45" y="9"/>
                  </a:moveTo>
                  <a:cubicBezTo>
                    <a:pt x="45" y="9"/>
                    <a:pt x="44" y="9"/>
                    <a:pt x="45" y="9"/>
                  </a:cubicBezTo>
                  <a:cubicBezTo>
                    <a:pt x="45" y="9"/>
                    <a:pt x="45" y="9"/>
                    <a:pt x="45" y="9"/>
                  </a:cubicBezTo>
                  <a:close/>
                  <a:moveTo>
                    <a:pt x="45" y="9"/>
                  </a:moveTo>
                  <a:cubicBezTo>
                    <a:pt x="45" y="9"/>
                    <a:pt x="45" y="9"/>
                    <a:pt x="45" y="9"/>
                  </a:cubicBezTo>
                  <a:cubicBezTo>
                    <a:pt x="45" y="9"/>
                    <a:pt x="45" y="9"/>
                    <a:pt x="45" y="9"/>
                  </a:cubicBezTo>
                  <a:close/>
                  <a:moveTo>
                    <a:pt x="52" y="8"/>
                  </a:moveTo>
                  <a:cubicBezTo>
                    <a:pt x="51" y="7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lose/>
                  <a:moveTo>
                    <a:pt x="59" y="7"/>
                  </a:moveTo>
                  <a:cubicBezTo>
                    <a:pt x="59" y="7"/>
                    <a:pt x="59" y="7"/>
                    <a:pt x="59" y="7"/>
                  </a:cubicBezTo>
                  <a:cubicBezTo>
                    <a:pt x="59" y="7"/>
                    <a:pt x="59" y="7"/>
                    <a:pt x="59" y="7"/>
                  </a:cubicBezTo>
                  <a:close/>
                  <a:moveTo>
                    <a:pt x="63" y="8"/>
                  </a:moveTo>
                  <a:cubicBezTo>
                    <a:pt x="62" y="8"/>
                    <a:pt x="63" y="8"/>
                    <a:pt x="63" y="8"/>
                  </a:cubicBezTo>
                  <a:close/>
                  <a:moveTo>
                    <a:pt x="63" y="8"/>
                  </a:move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8"/>
                  </a:cubicBezTo>
                  <a:close/>
                  <a:moveTo>
                    <a:pt x="70" y="12"/>
                  </a:moveTo>
                  <a:cubicBezTo>
                    <a:pt x="70" y="11"/>
                    <a:pt x="71" y="12"/>
                    <a:pt x="70" y="12"/>
                  </a:cubicBezTo>
                  <a:cubicBezTo>
                    <a:pt x="70" y="12"/>
                    <a:pt x="71" y="12"/>
                    <a:pt x="70" y="12"/>
                  </a:cubicBezTo>
                  <a:close/>
                  <a:moveTo>
                    <a:pt x="71" y="12"/>
                  </a:move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lose/>
                  <a:moveTo>
                    <a:pt x="70" y="12"/>
                  </a:move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2"/>
                  </a:cubicBezTo>
                  <a:close/>
                  <a:moveTo>
                    <a:pt x="71" y="12"/>
                  </a:move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3"/>
                    <a:pt x="71" y="12"/>
                  </a:cubicBezTo>
                  <a:close/>
                  <a:moveTo>
                    <a:pt x="72" y="7"/>
                  </a:move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3" y="7"/>
                    <a:pt x="72" y="7"/>
                  </a:cubicBezTo>
                  <a:close/>
                  <a:moveTo>
                    <a:pt x="75" y="8"/>
                  </a:moveTo>
                  <a:cubicBezTo>
                    <a:pt x="75" y="8"/>
                    <a:pt x="75" y="8"/>
                    <a:pt x="75" y="8"/>
                  </a:cubicBezTo>
                  <a:cubicBezTo>
                    <a:pt x="75" y="8"/>
                    <a:pt x="75" y="8"/>
                    <a:pt x="75" y="8"/>
                  </a:cubicBezTo>
                  <a:close/>
                  <a:moveTo>
                    <a:pt x="73" y="8"/>
                  </a:move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lose/>
                  <a:moveTo>
                    <a:pt x="75" y="8"/>
                  </a:moveTo>
                  <a:cubicBezTo>
                    <a:pt x="75" y="8"/>
                    <a:pt x="75" y="8"/>
                    <a:pt x="75" y="8"/>
                  </a:cubicBezTo>
                  <a:cubicBezTo>
                    <a:pt x="75" y="8"/>
                    <a:pt x="75" y="8"/>
                    <a:pt x="75" y="8"/>
                  </a:cubicBezTo>
                  <a:close/>
                  <a:moveTo>
                    <a:pt x="73" y="8"/>
                  </a:move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lose/>
                  <a:moveTo>
                    <a:pt x="80" y="8"/>
                  </a:moveTo>
                  <a:cubicBezTo>
                    <a:pt x="80" y="8"/>
                    <a:pt x="80" y="8"/>
                    <a:pt x="80" y="8"/>
                  </a:cubicBezTo>
                  <a:cubicBezTo>
                    <a:pt x="80" y="8"/>
                    <a:pt x="80" y="8"/>
                    <a:pt x="80" y="8"/>
                  </a:cubicBezTo>
                  <a:close/>
                  <a:moveTo>
                    <a:pt x="88" y="7"/>
                  </a:moveTo>
                  <a:cubicBezTo>
                    <a:pt x="88" y="7"/>
                    <a:pt x="88" y="8"/>
                    <a:pt x="88" y="8"/>
                  </a:cubicBezTo>
                  <a:cubicBezTo>
                    <a:pt x="88" y="7"/>
                    <a:pt x="88" y="7"/>
                    <a:pt x="88" y="7"/>
                  </a:cubicBezTo>
                  <a:close/>
                  <a:moveTo>
                    <a:pt x="88" y="8"/>
                  </a:moveTo>
                  <a:cubicBezTo>
                    <a:pt x="88" y="8"/>
                    <a:pt x="88" y="7"/>
                    <a:pt x="88" y="7"/>
                  </a:cubicBezTo>
                  <a:cubicBezTo>
                    <a:pt x="88" y="7"/>
                    <a:pt x="88" y="8"/>
                    <a:pt x="88" y="8"/>
                  </a:cubicBezTo>
                  <a:close/>
                  <a:moveTo>
                    <a:pt x="89" y="8"/>
                  </a:moveTo>
                  <a:cubicBezTo>
                    <a:pt x="89" y="8"/>
                    <a:pt x="89" y="7"/>
                    <a:pt x="89" y="7"/>
                  </a:cubicBezTo>
                  <a:cubicBezTo>
                    <a:pt x="89" y="7"/>
                    <a:pt x="89" y="8"/>
                    <a:pt x="89" y="8"/>
                  </a:cubicBezTo>
                  <a:close/>
                  <a:moveTo>
                    <a:pt x="112" y="8"/>
                  </a:move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lose/>
                  <a:moveTo>
                    <a:pt x="111" y="8"/>
                  </a:moveTo>
                  <a:cubicBezTo>
                    <a:pt x="111" y="8"/>
                    <a:pt x="112" y="8"/>
                    <a:pt x="112" y="8"/>
                  </a:cubicBezTo>
                  <a:cubicBezTo>
                    <a:pt x="112" y="8"/>
                    <a:pt x="112" y="8"/>
                    <a:pt x="111" y="8"/>
                  </a:cubicBezTo>
                  <a:close/>
                  <a:moveTo>
                    <a:pt x="112" y="9"/>
                  </a:moveTo>
                  <a:cubicBezTo>
                    <a:pt x="112" y="9"/>
                    <a:pt x="112" y="9"/>
                    <a:pt x="111" y="8"/>
                  </a:cubicBezTo>
                  <a:cubicBezTo>
                    <a:pt x="112" y="8"/>
                    <a:pt x="112" y="9"/>
                    <a:pt x="112" y="9"/>
                  </a:cubicBezTo>
                  <a:close/>
                  <a:moveTo>
                    <a:pt x="112" y="10"/>
                  </a:moveTo>
                  <a:cubicBezTo>
                    <a:pt x="112" y="10"/>
                    <a:pt x="112" y="10"/>
                    <a:pt x="112" y="10"/>
                  </a:cubicBezTo>
                  <a:cubicBezTo>
                    <a:pt x="112" y="10"/>
                    <a:pt x="112" y="10"/>
                    <a:pt x="112" y="10"/>
                  </a:cubicBezTo>
                  <a:close/>
                  <a:moveTo>
                    <a:pt x="111" y="10"/>
                  </a:moveTo>
                  <a:cubicBezTo>
                    <a:pt x="111" y="10"/>
                    <a:pt x="110" y="10"/>
                    <a:pt x="112" y="9"/>
                  </a:cubicBezTo>
                  <a:cubicBezTo>
                    <a:pt x="112" y="9"/>
                    <a:pt x="111" y="10"/>
                    <a:pt x="111" y="10"/>
                  </a:cubicBezTo>
                  <a:cubicBezTo>
                    <a:pt x="111" y="10"/>
                    <a:pt x="112" y="10"/>
                    <a:pt x="111" y="10"/>
                  </a:cubicBezTo>
                  <a:close/>
                  <a:moveTo>
                    <a:pt x="113" y="10"/>
                  </a:move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lose/>
                  <a:moveTo>
                    <a:pt x="139" y="8"/>
                  </a:moveTo>
                  <a:cubicBezTo>
                    <a:pt x="139" y="8"/>
                    <a:pt x="139" y="7"/>
                    <a:pt x="139" y="8"/>
                  </a:cubicBezTo>
                  <a:cubicBezTo>
                    <a:pt x="139" y="8"/>
                    <a:pt x="139" y="8"/>
                    <a:pt x="139" y="8"/>
                  </a:cubicBezTo>
                  <a:close/>
                  <a:moveTo>
                    <a:pt x="138" y="8"/>
                  </a:moveTo>
                  <a:cubicBezTo>
                    <a:pt x="138" y="8"/>
                    <a:pt x="138" y="7"/>
                    <a:pt x="138" y="8"/>
                  </a:cubicBezTo>
                  <a:cubicBezTo>
                    <a:pt x="138" y="8"/>
                    <a:pt x="138" y="8"/>
                    <a:pt x="138" y="8"/>
                  </a:cubicBezTo>
                  <a:close/>
                  <a:moveTo>
                    <a:pt x="137" y="8"/>
                  </a:moveTo>
                  <a:cubicBezTo>
                    <a:pt x="137" y="8"/>
                    <a:pt x="138" y="7"/>
                    <a:pt x="138" y="8"/>
                  </a:cubicBezTo>
                  <a:cubicBezTo>
                    <a:pt x="138" y="8"/>
                    <a:pt x="138" y="8"/>
                    <a:pt x="137" y="8"/>
                  </a:cubicBezTo>
                  <a:close/>
                  <a:moveTo>
                    <a:pt x="139" y="8"/>
                  </a:moveTo>
                  <a:cubicBezTo>
                    <a:pt x="138" y="8"/>
                    <a:pt x="138" y="7"/>
                    <a:pt x="139" y="8"/>
                  </a:cubicBezTo>
                  <a:cubicBezTo>
                    <a:pt x="138" y="8"/>
                    <a:pt x="139" y="8"/>
                    <a:pt x="139" y="8"/>
                  </a:cubicBezTo>
                  <a:close/>
                  <a:moveTo>
                    <a:pt x="140" y="9"/>
                  </a:moveTo>
                  <a:cubicBezTo>
                    <a:pt x="140" y="9"/>
                    <a:pt x="140" y="8"/>
                    <a:pt x="140" y="8"/>
                  </a:cubicBezTo>
                  <a:cubicBezTo>
                    <a:pt x="140" y="8"/>
                    <a:pt x="140" y="9"/>
                    <a:pt x="140" y="9"/>
                  </a:cubicBezTo>
                  <a:close/>
                  <a:moveTo>
                    <a:pt x="139" y="9"/>
                  </a:moveTo>
                  <a:cubicBezTo>
                    <a:pt x="139" y="8"/>
                    <a:pt x="139" y="8"/>
                    <a:pt x="139" y="8"/>
                  </a:cubicBezTo>
                  <a:cubicBezTo>
                    <a:pt x="140" y="8"/>
                    <a:pt x="139" y="8"/>
                    <a:pt x="139" y="9"/>
                  </a:cubicBezTo>
                  <a:close/>
                  <a:moveTo>
                    <a:pt x="139" y="9"/>
                  </a:moveTo>
                  <a:cubicBezTo>
                    <a:pt x="138" y="9"/>
                    <a:pt x="138" y="8"/>
                    <a:pt x="138" y="8"/>
                  </a:cubicBezTo>
                  <a:cubicBezTo>
                    <a:pt x="138" y="8"/>
                    <a:pt x="139" y="8"/>
                    <a:pt x="139" y="9"/>
                  </a:cubicBezTo>
                  <a:close/>
                  <a:moveTo>
                    <a:pt x="141" y="9"/>
                  </a:moveTo>
                  <a:cubicBezTo>
                    <a:pt x="140" y="9"/>
                    <a:pt x="141" y="9"/>
                    <a:pt x="141" y="9"/>
                  </a:cubicBezTo>
                  <a:cubicBezTo>
                    <a:pt x="141" y="9"/>
                    <a:pt x="141" y="9"/>
                    <a:pt x="141" y="9"/>
                  </a:cubicBezTo>
                  <a:close/>
                  <a:moveTo>
                    <a:pt x="142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8"/>
                    <a:pt x="142" y="8"/>
                    <a:pt x="142" y="8"/>
                  </a:cubicBezTo>
                  <a:close/>
                  <a:moveTo>
                    <a:pt x="145" y="9"/>
                  </a:moveTo>
                  <a:cubicBezTo>
                    <a:pt x="144" y="9"/>
                    <a:pt x="144" y="8"/>
                    <a:pt x="144" y="8"/>
                  </a:cubicBezTo>
                  <a:cubicBezTo>
                    <a:pt x="144" y="8"/>
                    <a:pt x="145" y="9"/>
                    <a:pt x="145" y="9"/>
                  </a:cubicBezTo>
                  <a:close/>
                  <a:moveTo>
                    <a:pt x="147" y="8"/>
                  </a:moveTo>
                  <a:cubicBezTo>
                    <a:pt x="146" y="8"/>
                    <a:pt x="147" y="8"/>
                    <a:pt x="147" y="8"/>
                  </a:cubicBezTo>
                  <a:close/>
                  <a:moveTo>
                    <a:pt x="150" y="8"/>
                  </a:moveTo>
                  <a:cubicBezTo>
                    <a:pt x="150" y="8"/>
                    <a:pt x="151" y="9"/>
                    <a:pt x="150" y="8"/>
                  </a:cubicBezTo>
                  <a:close/>
                  <a:moveTo>
                    <a:pt x="155" y="8"/>
                  </a:moveTo>
                  <a:cubicBezTo>
                    <a:pt x="155" y="8"/>
                    <a:pt x="155" y="8"/>
                    <a:pt x="155" y="8"/>
                  </a:cubicBezTo>
                  <a:cubicBezTo>
                    <a:pt x="154" y="8"/>
                    <a:pt x="155" y="8"/>
                    <a:pt x="155" y="8"/>
                  </a:cubicBezTo>
                  <a:close/>
                  <a:moveTo>
                    <a:pt x="168" y="10"/>
                  </a:moveTo>
                  <a:cubicBezTo>
                    <a:pt x="167" y="9"/>
                    <a:pt x="168" y="9"/>
                    <a:pt x="168" y="10"/>
                  </a:cubicBezTo>
                  <a:close/>
                  <a:moveTo>
                    <a:pt x="168" y="10"/>
                  </a:moveTo>
                  <a:cubicBezTo>
                    <a:pt x="167" y="10"/>
                    <a:pt x="168" y="10"/>
                    <a:pt x="168" y="10"/>
                  </a:cubicBezTo>
                  <a:cubicBezTo>
                    <a:pt x="168" y="10"/>
                    <a:pt x="168" y="10"/>
                    <a:pt x="168" y="10"/>
                  </a:cubicBezTo>
                  <a:close/>
                  <a:moveTo>
                    <a:pt x="167" y="10"/>
                  </a:moveTo>
                  <a:cubicBezTo>
                    <a:pt x="167" y="10"/>
                    <a:pt x="167" y="11"/>
                    <a:pt x="166" y="10"/>
                  </a:cubicBezTo>
                  <a:cubicBezTo>
                    <a:pt x="166" y="10"/>
                    <a:pt x="166" y="10"/>
                    <a:pt x="167" y="10"/>
                  </a:cubicBezTo>
                  <a:cubicBezTo>
                    <a:pt x="167" y="10"/>
                    <a:pt x="167" y="10"/>
                    <a:pt x="167" y="10"/>
                  </a:cubicBezTo>
                  <a:close/>
                  <a:moveTo>
                    <a:pt x="168" y="10"/>
                  </a:moveTo>
                  <a:cubicBezTo>
                    <a:pt x="168" y="10"/>
                    <a:pt x="169" y="10"/>
                    <a:pt x="169" y="10"/>
                  </a:cubicBezTo>
                  <a:cubicBezTo>
                    <a:pt x="169" y="10"/>
                    <a:pt x="169" y="10"/>
                    <a:pt x="168" y="10"/>
                  </a:cubicBezTo>
                  <a:close/>
                  <a:moveTo>
                    <a:pt x="167" y="11"/>
                  </a:moveTo>
                  <a:cubicBezTo>
                    <a:pt x="167" y="10"/>
                    <a:pt x="168" y="10"/>
                    <a:pt x="167" y="11"/>
                  </a:cubicBezTo>
                  <a:cubicBezTo>
                    <a:pt x="167" y="10"/>
                    <a:pt x="168" y="11"/>
                    <a:pt x="167" y="11"/>
                  </a:cubicBezTo>
                  <a:close/>
                  <a:moveTo>
                    <a:pt x="166" y="11"/>
                  </a:moveTo>
                  <a:cubicBezTo>
                    <a:pt x="166" y="11"/>
                    <a:pt x="166" y="10"/>
                    <a:pt x="166" y="10"/>
                  </a:cubicBezTo>
                  <a:cubicBezTo>
                    <a:pt x="166" y="11"/>
                    <a:pt x="166" y="11"/>
                    <a:pt x="166" y="11"/>
                  </a:cubicBezTo>
                  <a:close/>
                  <a:moveTo>
                    <a:pt x="172" y="10"/>
                  </a:moveTo>
                  <a:cubicBezTo>
                    <a:pt x="171" y="10"/>
                    <a:pt x="171" y="10"/>
                    <a:pt x="172" y="10"/>
                  </a:cubicBezTo>
                  <a:cubicBezTo>
                    <a:pt x="172" y="10"/>
                    <a:pt x="172" y="10"/>
                    <a:pt x="172" y="10"/>
                  </a:cubicBezTo>
                  <a:close/>
                  <a:moveTo>
                    <a:pt x="171" y="10"/>
                  </a:moveTo>
                  <a:cubicBezTo>
                    <a:pt x="171" y="10"/>
                    <a:pt x="171" y="10"/>
                    <a:pt x="171" y="10"/>
                  </a:cubicBezTo>
                  <a:cubicBezTo>
                    <a:pt x="171" y="10"/>
                    <a:pt x="171" y="10"/>
                    <a:pt x="171" y="10"/>
                  </a:cubicBezTo>
                  <a:close/>
                  <a:moveTo>
                    <a:pt x="171" y="11"/>
                  </a:moveTo>
                  <a:cubicBezTo>
                    <a:pt x="171" y="10"/>
                    <a:pt x="172" y="10"/>
                    <a:pt x="172" y="11"/>
                  </a:cubicBezTo>
                  <a:cubicBezTo>
                    <a:pt x="171" y="11"/>
                    <a:pt x="171" y="11"/>
                    <a:pt x="171" y="11"/>
                  </a:cubicBezTo>
                  <a:close/>
                  <a:moveTo>
                    <a:pt x="181" y="9"/>
                  </a:moveTo>
                  <a:cubicBezTo>
                    <a:pt x="181" y="9"/>
                    <a:pt x="181" y="9"/>
                    <a:pt x="181" y="9"/>
                  </a:cubicBezTo>
                  <a:cubicBezTo>
                    <a:pt x="181" y="9"/>
                    <a:pt x="181" y="9"/>
                    <a:pt x="181" y="9"/>
                  </a:cubicBezTo>
                  <a:close/>
                  <a:moveTo>
                    <a:pt x="181" y="10"/>
                  </a:moveTo>
                  <a:cubicBezTo>
                    <a:pt x="181" y="10"/>
                    <a:pt x="181" y="10"/>
                    <a:pt x="181" y="9"/>
                  </a:cubicBezTo>
                  <a:cubicBezTo>
                    <a:pt x="181" y="10"/>
                    <a:pt x="181" y="10"/>
                    <a:pt x="181" y="10"/>
                  </a:cubicBezTo>
                  <a:close/>
                  <a:moveTo>
                    <a:pt x="181" y="10"/>
                  </a:moveTo>
                  <a:cubicBezTo>
                    <a:pt x="181" y="10"/>
                    <a:pt x="181" y="10"/>
                    <a:pt x="181" y="10"/>
                  </a:cubicBezTo>
                  <a:cubicBezTo>
                    <a:pt x="181" y="10"/>
                    <a:pt x="181" y="10"/>
                    <a:pt x="181" y="10"/>
                  </a:cubicBezTo>
                  <a:close/>
                  <a:moveTo>
                    <a:pt x="182" y="10"/>
                  </a:moveTo>
                  <a:cubicBezTo>
                    <a:pt x="182" y="10"/>
                    <a:pt x="182" y="10"/>
                    <a:pt x="182" y="10"/>
                  </a:cubicBezTo>
                  <a:cubicBezTo>
                    <a:pt x="182" y="10"/>
                    <a:pt x="182" y="10"/>
                    <a:pt x="182" y="10"/>
                  </a:cubicBezTo>
                  <a:close/>
                  <a:moveTo>
                    <a:pt x="184" y="10"/>
                  </a:moveTo>
                  <a:cubicBezTo>
                    <a:pt x="184" y="9"/>
                    <a:pt x="185" y="10"/>
                    <a:pt x="184" y="10"/>
                  </a:cubicBezTo>
                  <a:cubicBezTo>
                    <a:pt x="184" y="9"/>
                    <a:pt x="184" y="10"/>
                    <a:pt x="184" y="10"/>
                  </a:cubicBezTo>
                  <a:close/>
                  <a:moveTo>
                    <a:pt x="199" y="10"/>
                  </a:moveTo>
                  <a:cubicBezTo>
                    <a:pt x="199" y="10"/>
                    <a:pt x="199" y="9"/>
                    <a:pt x="199" y="9"/>
                  </a:cubicBezTo>
                  <a:cubicBezTo>
                    <a:pt x="199" y="10"/>
                    <a:pt x="199" y="10"/>
                    <a:pt x="199" y="10"/>
                  </a:cubicBezTo>
                  <a:close/>
                  <a:moveTo>
                    <a:pt x="198" y="11"/>
                  </a:moveTo>
                  <a:cubicBezTo>
                    <a:pt x="198" y="11"/>
                    <a:pt x="198" y="11"/>
                    <a:pt x="198" y="11"/>
                  </a:cubicBezTo>
                  <a:cubicBezTo>
                    <a:pt x="198" y="11"/>
                    <a:pt x="198" y="11"/>
                    <a:pt x="198" y="11"/>
                  </a:cubicBezTo>
                  <a:close/>
                  <a:moveTo>
                    <a:pt x="208" y="9"/>
                  </a:moveTo>
                  <a:cubicBezTo>
                    <a:pt x="208" y="9"/>
                    <a:pt x="208" y="9"/>
                    <a:pt x="208" y="9"/>
                  </a:cubicBezTo>
                  <a:cubicBezTo>
                    <a:pt x="208" y="9"/>
                    <a:pt x="208" y="9"/>
                    <a:pt x="208" y="9"/>
                  </a:cubicBezTo>
                  <a:close/>
                  <a:moveTo>
                    <a:pt x="213" y="10"/>
                  </a:moveTo>
                  <a:cubicBezTo>
                    <a:pt x="213" y="10"/>
                    <a:pt x="213" y="10"/>
                    <a:pt x="213" y="10"/>
                  </a:cubicBezTo>
                  <a:cubicBezTo>
                    <a:pt x="213" y="10"/>
                    <a:pt x="213" y="10"/>
                    <a:pt x="213" y="10"/>
                  </a:cubicBezTo>
                  <a:close/>
                  <a:moveTo>
                    <a:pt x="223" y="13"/>
                  </a:moveTo>
                  <a:cubicBezTo>
                    <a:pt x="223" y="13"/>
                    <a:pt x="223" y="13"/>
                    <a:pt x="223" y="13"/>
                  </a:cubicBezTo>
                  <a:cubicBezTo>
                    <a:pt x="223" y="13"/>
                    <a:pt x="223" y="13"/>
                    <a:pt x="223" y="13"/>
                  </a:cubicBezTo>
                  <a:close/>
                  <a:moveTo>
                    <a:pt x="229" y="11"/>
                  </a:moveTo>
                  <a:cubicBezTo>
                    <a:pt x="229" y="11"/>
                    <a:pt x="229" y="10"/>
                    <a:pt x="229" y="10"/>
                  </a:cubicBezTo>
                  <a:cubicBezTo>
                    <a:pt x="229" y="11"/>
                    <a:pt x="229" y="11"/>
                    <a:pt x="229" y="11"/>
                  </a:cubicBezTo>
                  <a:close/>
                  <a:moveTo>
                    <a:pt x="233" y="10"/>
                  </a:moveTo>
                  <a:cubicBezTo>
                    <a:pt x="233" y="10"/>
                    <a:pt x="233" y="10"/>
                    <a:pt x="233" y="10"/>
                  </a:cubicBezTo>
                  <a:cubicBezTo>
                    <a:pt x="233" y="10"/>
                    <a:pt x="233" y="10"/>
                    <a:pt x="233" y="10"/>
                  </a:cubicBezTo>
                  <a:close/>
                  <a:moveTo>
                    <a:pt x="252" y="11"/>
                  </a:moveTo>
                  <a:cubicBezTo>
                    <a:pt x="252" y="11"/>
                    <a:pt x="252" y="11"/>
                    <a:pt x="252" y="11"/>
                  </a:cubicBezTo>
                  <a:cubicBezTo>
                    <a:pt x="252" y="11"/>
                    <a:pt x="252" y="11"/>
                    <a:pt x="252" y="11"/>
                  </a:cubicBezTo>
                  <a:close/>
                  <a:moveTo>
                    <a:pt x="252" y="12"/>
                  </a:moveTo>
                  <a:cubicBezTo>
                    <a:pt x="251" y="12"/>
                    <a:pt x="251" y="12"/>
                    <a:pt x="252" y="12"/>
                  </a:cubicBezTo>
                  <a:cubicBezTo>
                    <a:pt x="252" y="12"/>
                    <a:pt x="252" y="12"/>
                    <a:pt x="252" y="12"/>
                  </a:cubicBezTo>
                  <a:close/>
                  <a:moveTo>
                    <a:pt x="251" y="12"/>
                  </a:moveTo>
                  <a:cubicBezTo>
                    <a:pt x="251" y="12"/>
                    <a:pt x="251" y="11"/>
                    <a:pt x="251" y="11"/>
                  </a:cubicBezTo>
                  <a:cubicBezTo>
                    <a:pt x="251" y="12"/>
                    <a:pt x="251" y="12"/>
                    <a:pt x="251" y="12"/>
                  </a:cubicBezTo>
                  <a:close/>
                  <a:moveTo>
                    <a:pt x="250" y="12"/>
                  </a:moveTo>
                  <a:cubicBezTo>
                    <a:pt x="250" y="11"/>
                    <a:pt x="251" y="11"/>
                    <a:pt x="250" y="12"/>
                  </a:cubicBezTo>
                  <a:cubicBezTo>
                    <a:pt x="250" y="12"/>
                    <a:pt x="250" y="11"/>
                    <a:pt x="250" y="12"/>
                  </a:cubicBezTo>
                  <a:close/>
                  <a:moveTo>
                    <a:pt x="256" y="11"/>
                  </a:moveTo>
                  <a:cubicBezTo>
                    <a:pt x="256" y="11"/>
                    <a:pt x="256" y="11"/>
                    <a:pt x="256" y="11"/>
                  </a:cubicBezTo>
                  <a:cubicBezTo>
                    <a:pt x="256" y="11"/>
                    <a:pt x="256" y="11"/>
                    <a:pt x="256" y="11"/>
                  </a:cubicBezTo>
                  <a:close/>
                  <a:moveTo>
                    <a:pt x="259" y="11"/>
                  </a:moveTo>
                  <a:cubicBezTo>
                    <a:pt x="259" y="12"/>
                    <a:pt x="260" y="11"/>
                    <a:pt x="259" y="11"/>
                  </a:cubicBezTo>
                  <a:close/>
                  <a:moveTo>
                    <a:pt x="260" y="12"/>
                  </a:moveTo>
                  <a:cubicBezTo>
                    <a:pt x="260" y="12"/>
                    <a:pt x="260" y="12"/>
                    <a:pt x="260" y="12"/>
                  </a:cubicBezTo>
                  <a:cubicBezTo>
                    <a:pt x="260" y="12"/>
                    <a:pt x="260" y="12"/>
                    <a:pt x="260" y="12"/>
                  </a:cubicBezTo>
                  <a:close/>
                  <a:moveTo>
                    <a:pt x="259" y="12"/>
                  </a:moveTo>
                  <a:cubicBezTo>
                    <a:pt x="259" y="12"/>
                    <a:pt x="259" y="12"/>
                    <a:pt x="259" y="12"/>
                  </a:cubicBezTo>
                  <a:cubicBezTo>
                    <a:pt x="260" y="12"/>
                    <a:pt x="259" y="12"/>
                    <a:pt x="259" y="12"/>
                  </a:cubicBezTo>
                  <a:close/>
                  <a:moveTo>
                    <a:pt x="255" y="12"/>
                  </a:moveTo>
                  <a:cubicBezTo>
                    <a:pt x="255" y="12"/>
                    <a:pt x="255" y="12"/>
                    <a:pt x="255" y="12"/>
                  </a:cubicBezTo>
                  <a:cubicBezTo>
                    <a:pt x="255" y="12"/>
                    <a:pt x="255" y="12"/>
                    <a:pt x="255" y="12"/>
                  </a:cubicBezTo>
                  <a:close/>
                  <a:moveTo>
                    <a:pt x="256" y="12"/>
                  </a:moveTo>
                  <a:cubicBezTo>
                    <a:pt x="256" y="12"/>
                    <a:pt x="256" y="12"/>
                    <a:pt x="256" y="12"/>
                  </a:cubicBezTo>
                  <a:cubicBezTo>
                    <a:pt x="256" y="12"/>
                    <a:pt x="256" y="12"/>
                    <a:pt x="256" y="12"/>
                  </a:cubicBezTo>
                  <a:close/>
                  <a:moveTo>
                    <a:pt x="254" y="12"/>
                  </a:moveTo>
                  <a:cubicBezTo>
                    <a:pt x="254" y="12"/>
                    <a:pt x="254" y="12"/>
                    <a:pt x="254" y="12"/>
                  </a:cubicBezTo>
                  <a:cubicBezTo>
                    <a:pt x="254" y="12"/>
                    <a:pt x="254" y="12"/>
                    <a:pt x="254" y="12"/>
                  </a:cubicBezTo>
                  <a:close/>
                  <a:moveTo>
                    <a:pt x="257" y="12"/>
                  </a:moveTo>
                  <a:cubicBezTo>
                    <a:pt x="257" y="12"/>
                    <a:pt x="257" y="11"/>
                    <a:pt x="257" y="12"/>
                  </a:cubicBezTo>
                  <a:cubicBezTo>
                    <a:pt x="257" y="12"/>
                    <a:pt x="257" y="12"/>
                    <a:pt x="257" y="12"/>
                  </a:cubicBezTo>
                  <a:close/>
                  <a:moveTo>
                    <a:pt x="260" y="12"/>
                  </a:moveTo>
                  <a:cubicBezTo>
                    <a:pt x="260" y="12"/>
                    <a:pt x="260" y="12"/>
                    <a:pt x="260" y="12"/>
                  </a:cubicBezTo>
                  <a:cubicBezTo>
                    <a:pt x="260" y="12"/>
                    <a:pt x="260" y="12"/>
                    <a:pt x="260" y="12"/>
                  </a:cubicBezTo>
                  <a:close/>
                  <a:moveTo>
                    <a:pt x="261" y="12"/>
                  </a:moveTo>
                  <a:cubicBezTo>
                    <a:pt x="260" y="12"/>
                    <a:pt x="261" y="11"/>
                    <a:pt x="261" y="12"/>
                  </a:cubicBezTo>
                  <a:close/>
                  <a:moveTo>
                    <a:pt x="261" y="12"/>
                  </a:moveTo>
                  <a:cubicBezTo>
                    <a:pt x="261" y="12"/>
                    <a:pt x="261" y="12"/>
                    <a:pt x="261" y="12"/>
                  </a:cubicBezTo>
                  <a:cubicBezTo>
                    <a:pt x="261" y="12"/>
                    <a:pt x="261" y="12"/>
                    <a:pt x="261" y="12"/>
                  </a:cubicBezTo>
                  <a:close/>
                  <a:moveTo>
                    <a:pt x="261" y="12"/>
                  </a:moveTo>
                  <a:cubicBezTo>
                    <a:pt x="261" y="12"/>
                    <a:pt x="261" y="12"/>
                    <a:pt x="261" y="12"/>
                  </a:cubicBezTo>
                  <a:cubicBezTo>
                    <a:pt x="261" y="12"/>
                    <a:pt x="261" y="12"/>
                    <a:pt x="261" y="12"/>
                  </a:cubicBezTo>
                  <a:close/>
                  <a:moveTo>
                    <a:pt x="253" y="12"/>
                  </a:moveTo>
                  <a:cubicBezTo>
                    <a:pt x="253" y="11"/>
                    <a:pt x="254" y="12"/>
                    <a:pt x="253" y="12"/>
                  </a:cubicBezTo>
                  <a:cubicBezTo>
                    <a:pt x="253" y="12"/>
                    <a:pt x="254" y="12"/>
                    <a:pt x="253" y="12"/>
                  </a:cubicBezTo>
                  <a:close/>
                  <a:moveTo>
                    <a:pt x="266" y="12"/>
                  </a:moveTo>
                  <a:cubicBezTo>
                    <a:pt x="266" y="12"/>
                    <a:pt x="266" y="12"/>
                    <a:pt x="266" y="12"/>
                  </a:cubicBezTo>
                  <a:cubicBezTo>
                    <a:pt x="266" y="12"/>
                    <a:pt x="266" y="12"/>
                    <a:pt x="266" y="12"/>
                  </a:cubicBezTo>
                  <a:close/>
                  <a:moveTo>
                    <a:pt x="268" y="12"/>
                  </a:moveTo>
                  <a:cubicBezTo>
                    <a:pt x="268" y="12"/>
                    <a:pt x="268" y="12"/>
                    <a:pt x="268" y="12"/>
                  </a:cubicBezTo>
                  <a:cubicBezTo>
                    <a:pt x="268" y="12"/>
                    <a:pt x="268" y="12"/>
                    <a:pt x="268" y="12"/>
                  </a:cubicBezTo>
                  <a:close/>
                  <a:moveTo>
                    <a:pt x="278" y="12"/>
                  </a:moveTo>
                  <a:cubicBezTo>
                    <a:pt x="278" y="12"/>
                    <a:pt x="278" y="12"/>
                    <a:pt x="279" y="12"/>
                  </a:cubicBezTo>
                  <a:cubicBezTo>
                    <a:pt x="279" y="12"/>
                    <a:pt x="278" y="12"/>
                    <a:pt x="278" y="12"/>
                  </a:cubicBezTo>
                  <a:close/>
                  <a:moveTo>
                    <a:pt x="278" y="12"/>
                  </a:moveTo>
                  <a:cubicBezTo>
                    <a:pt x="278" y="12"/>
                    <a:pt x="278" y="12"/>
                    <a:pt x="277" y="12"/>
                  </a:cubicBezTo>
                  <a:cubicBezTo>
                    <a:pt x="277" y="12"/>
                    <a:pt x="278" y="12"/>
                    <a:pt x="278" y="12"/>
                  </a:cubicBezTo>
                  <a:close/>
                  <a:moveTo>
                    <a:pt x="279" y="12"/>
                  </a:moveTo>
                  <a:cubicBezTo>
                    <a:pt x="279" y="12"/>
                    <a:pt x="279" y="12"/>
                    <a:pt x="279" y="12"/>
                  </a:cubicBezTo>
                  <a:cubicBezTo>
                    <a:pt x="279" y="12"/>
                    <a:pt x="279" y="12"/>
                    <a:pt x="279" y="12"/>
                  </a:cubicBezTo>
                  <a:close/>
                  <a:moveTo>
                    <a:pt x="280" y="12"/>
                  </a:moveTo>
                  <a:cubicBezTo>
                    <a:pt x="280" y="12"/>
                    <a:pt x="280" y="12"/>
                    <a:pt x="280" y="12"/>
                  </a:cubicBezTo>
                  <a:cubicBezTo>
                    <a:pt x="280" y="12"/>
                    <a:pt x="280" y="12"/>
                    <a:pt x="280" y="12"/>
                  </a:cubicBezTo>
                  <a:close/>
                  <a:moveTo>
                    <a:pt x="290" y="13"/>
                  </a:moveTo>
                  <a:cubicBezTo>
                    <a:pt x="290" y="12"/>
                    <a:pt x="289" y="12"/>
                    <a:pt x="290" y="12"/>
                  </a:cubicBezTo>
                  <a:cubicBezTo>
                    <a:pt x="290" y="12"/>
                    <a:pt x="290" y="13"/>
                    <a:pt x="290" y="13"/>
                  </a:cubicBezTo>
                  <a:close/>
                  <a:moveTo>
                    <a:pt x="289" y="13"/>
                  </a:moveTo>
                  <a:cubicBezTo>
                    <a:pt x="289" y="13"/>
                    <a:pt x="289" y="13"/>
                    <a:pt x="289" y="13"/>
                  </a:cubicBezTo>
                  <a:cubicBezTo>
                    <a:pt x="289" y="13"/>
                    <a:pt x="289" y="13"/>
                    <a:pt x="289" y="13"/>
                  </a:cubicBezTo>
                  <a:close/>
                  <a:moveTo>
                    <a:pt x="297" y="13"/>
                  </a:moveTo>
                  <a:cubicBezTo>
                    <a:pt x="297" y="13"/>
                    <a:pt x="297" y="13"/>
                    <a:pt x="297" y="13"/>
                  </a:cubicBezTo>
                  <a:cubicBezTo>
                    <a:pt x="297" y="13"/>
                    <a:pt x="297" y="13"/>
                    <a:pt x="297" y="13"/>
                  </a:cubicBezTo>
                  <a:close/>
                  <a:moveTo>
                    <a:pt x="303" y="21"/>
                  </a:moveTo>
                  <a:cubicBezTo>
                    <a:pt x="303" y="21"/>
                    <a:pt x="303" y="21"/>
                    <a:pt x="303" y="21"/>
                  </a:cubicBezTo>
                  <a:cubicBezTo>
                    <a:pt x="303" y="21"/>
                    <a:pt x="303" y="21"/>
                    <a:pt x="303" y="21"/>
                  </a:cubicBezTo>
                  <a:close/>
                  <a:moveTo>
                    <a:pt x="301" y="21"/>
                  </a:moveTo>
                  <a:cubicBezTo>
                    <a:pt x="301" y="21"/>
                    <a:pt x="301" y="21"/>
                    <a:pt x="301" y="21"/>
                  </a:cubicBezTo>
                  <a:cubicBezTo>
                    <a:pt x="301" y="21"/>
                    <a:pt x="301" y="21"/>
                    <a:pt x="301" y="21"/>
                  </a:cubicBezTo>
                  <a:close/>
                  <a:moveTo>
                    <a:pt x="295" y="20"/>
                  </a:moveTo>
                  <a:cubicBezTo>
                    <a:pt x="295" y="20"/>
                    <a:pt x="295" y="21"/>
                    <a:pt x="295" y="21"/>
                  </a:cubicBezTo>
                  <a:cubicBezTo>
                    <a:pt x="295" y="21"/>
                    <a:pt x="295" y="20"/>
                    <a:pt x="295" y="20"/>
                  </a:cubicBezTo>
                  <a:close/>
                  <a:moveTo>
                    <a:pt x="302" y="20"/>
                  </a:moveTo>
                  <a:cubicBezTo>
                    <a:pt x="302" y="20"/>
                    <a:pt x="302" y="20"/>
                    <a:pt x="302" y="20"/>
                  </a:cubicBezTo>
                  <a:cubicBezTo>
                    <a:pt x="302" y="20"/>
                    <a:pt x="302" y="20"/>
                    <a:pt x="302" y="20"/>
                  </a:cubicBezTo>
                  <a:close/>
                  <a:moveTo>
                    <a:pt x="297" y="21"/>
                  </a:moveTo>
                  <a:cubicBezTo>
                    <a:pt x="297" y="21"/>
                    <a:pt x="297" y="21"/>
                    <a:pt x="297" y="21"/>
                  </a:cubicBezTo>
                  <a:cubicBezTo>
                    <a:pt x="297" y="21"/>
                    <a:pt x="297" y="21"/>
                    <a:pt x="297" y="21"/>
                  </a:cubicBezTo>
                  <a:close/>
                  <a:moveTo>
                    <a:pt x="299" y="21"/>
                  </a:moveTo>
                  <a:cubicBezTo>
                    <a:pt x="299" y="21"/>
                    <a:pt x="299" y="21"/>
                    <a:pt x="299" y="21"/>
                  </a:cubicBezTo>
                  <a:cubicBezTo>
                    <a:pt x="299" y="21"/>
                    <a:pt x="298" y="21"/>
                    <a:pt x="299" y="21"/>
                  </a:cubicBezTo>
                  <a:close/>
                  <a:moveTo>
                    <a:pt x="299" y="21"/>
                  </a:moveTo>
                  <a:cubicBezTo>
                    <a:pt x="299" y="20"/>
                    <a:pt x="300" y="21"/>
                    <a:pt x="299" y="21"/>
                  </a:cubicBezTo>
                  <a:close/>
                  <a:moveTo>
                    <a:pt x="298" y="20"/>
                  </a:moveTo>
                  <a:cubicBezTo>
                    <a:pt x="298" y="20"/>
                    <a:pt x="298" y="21"/>
                    <a:pt x="298" y="21"/>
                  </a:cubicBezTo>
                  <a:cubicBezTo>
                    <a:pt x="298" y="21"/>
                    <a:pt x="298" y="20"/>
                    <a:pt x="298" y="20"/>
                  </a:cubicBezTo>
                  <a:close/>
                  <a:moveTo>
                    <a:pt x="299" y="20"/>
                  </a:moveTo>
                  <a:cubicBezTo>
                    <a:pt x="299" y="20"/>
                    <a:pt x="299" y="20"/>
                    <a:pt x="299" y="20"/>
                  </a:cubicBezTo>
                  <a:cubicBezTo>
                    <a:pt x="299" y="20"/>
                    <a:pt x="299" y="20"/>
                    <a:pt x="299" y="20"/>
                  </a:cubicBezTo>
                  <a:close/>
                  <a:moveTo>
                    <a:pt x="294" y="20"/>
                  </a:move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4" y="20"/>
                    <a:pt x="294" y="20"/>
                  </a:cubicBezTo>
                  <a:close/>
                  <a:moveTo>
                    <a:pt x="301" y="20"/>
                  </a:moveTo>
                  <a:cubicBezTo>
                    <a:pt x="301" y="20"/>
                    <a:pt x="301" y="20"/>
                    <a:pt x="301" y="20"/>
                  </a:cubicBezTo>
                  <a:cubicBezTo>
                    <a:pt x="301" y="20"/>
                    <a:pt x="301" y="20"/>
                    <a:pt x="301" y="20"/>
                  </a:cubicBezTo>
                  <a:close/>
                  <a:moveTo>
                    <a:pt x="288" y="21"/>
                  </a:moveTo>
                  <a:cubicBezTo>
                    <a:pt x="288" y="21"/>
                    <a:pt x="288" y="21"/>
                    <a:pt x="288" y="21"/>
                  </a:cubicBezTo>
                  <a:cubicBezTo>
                    <a:pt x="288" y="21"/>
                    <a:pt x="288" y="21"/>
                    <a:pt x="288" y="21"/>
                  </a:cubicBezTo>
                  <a:close/>
                  <a:moveTo>
                    <a:pt x="286" y="20"/>
                  </a:moveTo>
                  <a:cubicBezTo>
                    <a:pt x="286" y="21"/>
                    <a:pt x="285" y="20"/>
                    <a:pt x="286" y="20"/>
                  </a:cubicBezTo>
                  <a:cubicBezTo>
                    <a:pt x="286" y="20"/>
                    <a:pt x="285" y="20"/>
                    <a:pt x="286" y="20"/>
                  </a:cubicBezTo>
                  <a:close/>
                  <a:moveTo>
                    <a:pt x="293" y="18"/>
                  </a:moveTo>
                  <a:cubicBezTo>
                    <a:pt x="293" y="18"/>
                    <a:pt x="293" y="18"/>
                    <a:pt x="293" y="18"/>
                  </a:cubicBezTo>
                  <a:cubicBezTo>
                    <a:pt x="293" y="18"/>
                    <a:pt x="293" y="18"/>
                    <a:pt x="293" y="18"/>
                  </a:cubicBezTo>
                  <a:close/>
                  <a:moveTo>
                    <a:pt x="289" y="18"/>
                  </a:moveTo>
                  <a:cubicBezTo>
                    <a:pt x="288" y="18"/>
                    <a:pt x="289" y="18"/>
                    <a:pt x="289" y="18"/>
                  </a:cubicBezTo>
                  <a:cubicBezTo>
                    <a:pt x="289" y="18"/>
                    <a:pt x="289" y="18"/>
                    <a:pt x="289" y="18"/>
                  </a:cubicBezTo>
                  <a:close/>
                  <a:moveTo>
                    <a:pt x="290" y="18"/>
                  </a:moveTo>
                  <a:cubicBezTo>
                    <a:pt x="290" y="18"/>
                    <a:pt x="290" y="18"/>
                    <a:pt x="290" y="18"/>
                  </a:cubicBezTo>
                  <a:cubicBezTo>
                    <a:pt x="290" y="18"/>
                    <a:pt x="290" y="18"/>
                    <a:pt x="290" y="18"/>
                  </a:cubicBezTo>
                  <a:close/>
                  <a:moveTo>
                    <a:pt x="291" y="18"/>
                  </a:moveTo>
                  <a:cubicBezTo>
                    <a:pt x="291" y="18"/>
                    <a:pt x="291" y="18"/>
                    <a:pt x="291" y="18"/>
                  </a:cubicBezTo>
                  <a:cubicBezTo>
                    <a:pt x="291" y="18"/>
                    <a:pt x="291" y="18"/>
                    <a:pt x="291" y="18"/>
                  </a:cubicBezTo>
                  <a:close/>
                  <a:moveTo>
                    <a:pt x="295" y="18"/>
                  </a:moveTo>
                  <a:cubicBezTo>
                    <a:pt x="295" y="18"/>
                    <a:pt x="295" y="18"/>
                    <a:pt x="295" y="18"/>
                  </a:cubicBezTo>
                  <a:cubicBezTo>
                    <a:pt x="295" y="18"/>
                    <a:pt x="295" y="18"/>
                    <a:pt x="295" y="18"/>
                  </a:cubicBezTo>
                  <a:close/>
                  <a:moveTo>
                    <a:pt x="294" y="18"/>
                  </a:moveTo>
                  <a:cubicBezTo>
                    <a:pt x="294" y="18"/>
                    <a:pt x="294" y="18"/>
                    <a:pt x="294" y="18"/>
                  </a:cubicBezTo>
                  <a:cubicBezTo>
                    <a:pt x="294" y="18"/>
                    <a:pt x="294" y="19"/>
                    <a:pt x="294" y="18"/>
                  </a:cubicBezTo>
                  <a:close/>
                  <a:moveTo>
                    <a:pt x="288" y="19"/>
                  </a:moveTo>
                  <a:cubicBezTo>
                    <a:pt x="288" y="19"/>
                    <a:pt x="288" y="18"/>
                    <a:pt x="288" y="18"/>
                  </a:cubicBezTo>
                  <a:cubicBezTo>
                    <a:pt x="288" y="19"/>
                    <a:pt x="288" y="19"/>
                    <a:pt x="288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19"/>
                    <a:pt x="287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8" y="19"/>
                    <a:pt x="287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19"/>
                    <a:pt x="287" y="19"/>
                  </a:cubicBezTo>
                  <a:close/>
                  <a:moveTo>
                    <a:pt x="297" y="19"/>
                  </a:moveTo>
                  <a:cubicBezTo>
                    <a:pt x="297" y="19"/>
                    <a:pt x="297" y="19"/>
                    <a:pt x="297" y="19"/>
                  </a:cubicBezTo>
                  <a:cubicBezTo>
                    <a:pt x="297" y="19"/>
                    <a:pt x="297" y="19"/>
                    <a:pt x="297" y="19"/>
                  </a:cubicBezTo>
                  <a:close/>
                  <a:moveTo>
                    <a:pt x="289" y="19"/>
                  </a:moveTo>
                  <a:cubicBezTo>
                    <a:pt x="289" y="19"/>
                    <a:pt x="289" y="19"/>
                    <a:pt x="289" y="19"/>
                  </a:cubicBezTo>
                  <a:cubicBezTo>
                    <a:pt x="289" y="19"/>
                    <a:pt x="289" y="20"/>
                    <a:pt x="289" y="19"/>
                  </a:cubicBezTo>
                  <a:close/>
                  <a:moveTo>
                    <a:pt x="287" y="20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20"/>
                    <a:pt x="287" y="20"/>
                  </a:cubicBezTo>
                  <a:close/>
                  <a:moveTo>
                    <a:pt x="289" y="19"/>
                  </a:moveTo>
                  <a:cubicBezTo>
                    <a:pt x="291" y="19"/>
                    <a:pt x="288" y="20"/>
                    <a:pt x="289" y="19"/>
                  </a:cubicBezTo>
                  <a:cubicBezTo>
                    <a:pt x="290" y="19"/>
                    <a:pt x="289" y="20"/>
                    <a:pt x="289" y="19"/>
                  </a:cubicBezTo>
                  <a:close/>
                  <a:moveTo>
                    <a:pt x="289" y="19"/>
                  </a:moveTo>
                  <a:cubicBezTo>
                    <a:pt x="289" y="19"/>
                    <a:pt x="289" y="19"/>
                    <a:pt x="289" y="19"/>
                  </a:cubicBezTo>
                  <a:cubicBezTo>
                    <a:pt x="289" y="19"/>
                    <a:pt x="289" y="19"/>
                    <a:pt x="289" y="19"/>
                  </a:cubicBezTo>
                  <a:close/>
                  <a:moveTo>
                    <a:pt x="292" y="19"/>
                  </a:moveTo>
                  <a:cubicBezTo>
                    <a:pt x="292" y="19"/>
                    <a:pt x="292" y="19"/>
                    <a:pt x="292" y="19"/>
                  </a:cubicBezTo>
                  <a:cubicBezTo>
                    <a:pt x="292" y="19"/>
                    <a:pt x="292" y="19"/>
                    <a:pt x="292" y="19"/>
                  </a:cubicBezTo>
                  <a:close/>
                  <a:moveTo>
                    <a:pt x="294" y="20"/>
                  </a:moveTo>
                  <a:cubicBezTo>
                    <a:pt x="294" y="20"/>
                    <a:pt x="295" y="20"/>
                    <a:pt x="295" y="20"/>
                  </a:cubicBezTo>
                  <a:cubicBezTo>
                    <a:pt x="295" y="20"/>
                    <a:pt x="295" y="20"/>
                    <a:pt x="294" y="20"/>
                  </a:cubicBezTo>
                  <a:close/>
                  <a:moveTo>
                    <a:pt x="294" y="20"/>
                  </a:move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4" y="20"/>
                    <a:pt x="294" y="20"/>
                  </a:cubicBezTo>
                  <a:close/>
                  <a:moveTo>
                    <a:pt x="292" y="20"/>
                  </a:moveTo>
                  <a:cubicBezTo>
                    <a:pt x="292" y="20"/>
                    <a:pt x="291" y="19"/>
                    <a:pt x="292" y="19"/>
                  </a:cubicBezTo>
                  <a:cubicBezTo>
                    <a:pt x="292" y="20"/>
                    <a:pt x="292" y="20"/>
                    <a:pt x="292" y="20"/>
                  </a:cubicBezTo>
                  <a:close/>
                  <a:moveTo>
                    <a:pt x="290" y="20"/>
                  </a:moveTo>
                  <a:cubicBezTo>
                    <a:pt x="290" y="20"/>
                    <a:pt x="291" y="19"/>
                    <a:pt x="291" y="19"/>
                  </a:cubicBezTo>
                  <a:cubicBezTo>
                    <a:pt x="291" y="19"/>
                    <a:pt x="291" y="20"/>
                    <a:pt x="290" y="20"/>
                  </a:cubicBezTo>
                  <a:cubicBezTo>
                    <a:pt x="290" y="20"/>
                    <a:pt x="290" y="20"/>
                    <a:pt x="290" y="20"/>
                  </a:cubicBezTo>
                  <a:close/>
                  <a:moveTo>
                    <a:pt x="290" y="20"/>
                  </a:moveTo>
                  <a:cubicBezTo>
                    <a:pt x="290" y="20"/>
                    <a:pt x="290" y="20"/>
                    <a:pt x="290" y="20"/>
                  </a:cubicBezTo>
                  <a:cubicBezTo>
                    <a:pt x="290" y="20"/>
                    <a:pt x="290" y="20"/>
                    <a:pt x="290" y="20"/>
                  </a:cubicBezTo>
                  <a:close/>
                  <a:moveTo>
                    <a:pt x="288" y="20"/>
                  </a:moveTo>
                  <a:cubicBezTo>
                    <a:pt x="289" y="20"/>
                    <a:pt x="288" y="20"/>
                    <a:pt x="289" y="20"/>
                  </a:cubicBezTo>
                  <a:cubicBezTo>
                    <a:pt x="288" y="20"/>
                    <a:pt x="288" y="20"/>
                    <a:pt x="288" y="20"/>
                  </a:cubicBezTo>
                  <a:cubicBezTo>
                    <a:pt x="289" y="20"/>
                    <a:pt x="288" y="21"/>
                    <a:pt x="288" y="20"/>
                  </a:cubicBezTo>
                  <a:close/>
                  <a:moveTo>
                    <a:pt x="287" y="20"/>
                  </a:moveTo>
                  <a:cubicBezTo>
                    <a:pt x="288" y="20"/>
                    <a:pt x="287" y="20"/>
                    <a:pt x="287" y="20"/>
                  </a:cubicBezTo>
                  <a:cubicBezTo>
                    <a:pt x="287" y="20"/>
                    <a:pt x="287" y="20"/>
                    <a:pt x="287" y="20"/>
                  </a:cubicBezTo>
                  <a:close/>
                  <a:moveTo>
                    <a:pt x="287" y="20"/>
                  </a:moveTo>
                  <a:cubicBezTo>
                    <a:pt x="288" y="20"/>
                    <a:pt x="288" y="20"/>
                    <a:pt x="288" y="20"/>
                  </a:cubicBezTo>
                  <a:cubicBezTo>
                    <a:pt x="288" y="20"/>
                    <a:pt x="287" y="20"/>
                    <a:pt x="287" y="20"/>
                  </a:cubicBezTo>
                  <a:cubicBezTo>
                    <a:pt x="288" y="20"/>
                    <a:pt x="287" y="20"/>
                    <a:pt x="287" y="20"/>
                  </a:cubicBezTo>
                  <a:close/>
                  <a:moveTo>
                    <a:pt x="286" y="20"/>
                  </a:moveTo>
                  <a:cubicBezTo>
                    <a:pt x="286" y="20"/>
                    <a:pt x="285" y="20"/>
                    <a:pt x="285" y="20"/>
                  </a:cubicBezTo>
                  <a:cubicBezTo>
                    <a:pt x="285" y="20"/>
                    <a:pt x="285" y="20"/>
                    <a:pt x="286" y="20"/>
                  </a:cubicBezTo>
                  <a:close/>
                  <a:moveTo>
                    <a:pt x="286" y="19"/>
                  </a:moveTo>
                  <a:cubicBezTo>
                    <a:pt x="286" y="19"/>
                    <a:pt x="285" y="19"/>
                    <a:pt x="285" y="19"/>
                  </a:cubicBezTo>
                  <a:cubicBezTo>
                    <a:pt x="285" y="19"/>
                    <a:pt x="285" y="19"/>
                    <a:pt x="286" y="19"/>
                  </a:cubicBezTo>
                  <a:close/>
                  <a:moveTo>
                    <a:pt x="286" y="19"/>
                  </a:moveTo>
                  <a:cubicBezTo>
                    <a:pt x="286" y="19"/>
                    <a:pt x="287" y="19"/>
                    <a:pt x="286" y="20"/>
                  </a:cubicBezTo>
                  <a:cubicBezTo>
                    <a:pt x="286" y="19"/>
                    <a:pt x="286" y="19"/>
                    <a:pt x="286" y="19"/>
                  </a:cubicBezTo>
                  <a:cubicBezTo>
                    <a:pt x="286" y="19"/>
                    <a:pt x="286" y="19"/>
                    <a:pt x="286" y="19"/>
                  </a:cubicBezTo>
                  <a:close/>
                  <a:moveTo>
                    <a:pt x="285" y="18"/>
                  </a:moveTo>
                  <a:cubicBezTo>
                    <a:pt x="285" y="19"/>
                    <a:pt x="285" y="19"/>
                    <a:pt x="285" y="19"/>
                  </a:cubicBezTo>
                  <a:cubicBezTo>
                    <a:pt x="285" y="19"/>
                    <a:pt x="285" y="18"/>
                    <a:pt x="285" y="18"/>
                  </a:cubicBezTo>
                  <a:close/>
                  <a:moveTo>
                    <a:pt x="285" y="18"/>
                  </a:moveTo>
                  <a:cubicBezTo>
                    <a:pt x="285" y="18"/>
                    <a:pt x="286" y="18"/>
                    <a:pt x="286" y="19"/>
                  </a:cubicBezTo>
                  <a:cubicBezTo>
                    <a:pt x="285" y="19"/>
                    <a:pt x="285" y="18"/>
                    <a:pt x="285" y="18"/>
                  </a:cubicBezTo>
                  <a:close/>
                  <a:moveTo>
                    <a:pt x="286" y="18"/>
                  </a:moveTo>
                  <a:cubicBezTo>
                    <a:pt x="286" y="18"/>
                    <a:pt x="286" y="18"/>
                    <a:pt x="286" y="18"/>
                  </a:cubicBezTo>
                  <a:cubicBezTo>
                    <a:pt x="286" y="18"/>
                    <a:pt x="286" y="18"/>
                    <a:pt x="286" y="18"/>
                  </a:cubicBezTo>
                  <a:close/>
                  <a:moveTo>
                    <a:pt x="283" y="20"/>
                  </a:moveTo>
                  <a:cubicBezTo>
                    <a:pt x="282" y="20"/>
                    <a:pt x="283" y="20"/>
                    <a:pt x="283" y="20"/>
                  </a:cubicBezTo>
                  <a:close/>
                  <a:moveTo>
                    <a:pt x="282" y="20"/>
                  </a:moveTo>
                  <a:cubicBezTo>
                    <a:pt x="282" y="20"/>
                    <a:pt x="282" y="20"/>
                    <a:pt x="282" y="20"/>
                  </a:cubicBezTo>
                  <a:cubicBezTo>
                    <a:pt x="282" y="20"/>
                    <a:pt x="281" y="20"/>
                    <a:pt x="282" y="20"/>
                  </a:cubicBezTo>
                  <a:close/>
                  <a:moveTo>
                    <a:pt x="283" y="20"/>
                  </a:moveTo>
                  <a:cubicBezTo>
                    <a:pt x="283" y="20"/>
                    <a:pt x="283" y="20"/>
                    <a:pt x="283" y="20"/>
                  </a:cubicBezTo>
                  <a:cubicBezTo>
                    <a:pt x="283" y="20"/>
                    <a:pt x="283" y="20"/>
                    <a:pt x="283" y="20"/>
                  </a:cubicBezTo>
                  <a:close/>
                  <a:moveTo>
                    <a:pt x="282" y="19"/>
                  </a:moveTo>
                  <a:cubicBezTo>
                    <a:pt x="283" y="19"/>
                    <a:pt x="283" y="20"/>
                    <a:pt x="283" y="20"/>
                  </a:cubicBezTo>
                  <a:cubicBezTo>
                    <a:pt x="282" y="20"/>
                    <a:pt x="282" y="19"/>
                    <a:pt x="282" y="19"/>
                  </a:cubicBezTo>
                  <a:close/>
                  <a:moveTo>
                    <a:pt x="283" y="19"/>
                  </a:moveTo>
                  <a:cubicBezTo>
                    <a:pt x="283" y="19"/>
                    <a:pt x="283" y="20"/>
                    <a:pt x="283" y="20"/>
                  </a:cubicBezTo>
                  <a:cubicBezTo>
                    <a:pt x="283" y="19"/>
                    <a:pt x="283" y="19"/>
                    <a:pt x="283" y="19"/>
                  </a:cubicBezTo>
                  <a:close/>
                  <a:moveTo>
                    <a:pt x="283" y="19"/>
                  </a:moveTo>
                  <a:cubicBezTo>
                    <a:pt x="283" y="19"/>
                    <a:pt x="283" y="19"/>
                    <a:pt x="283" y="19"/>
                  </a:cubicBezTo>
                  <a:cubicBezTo>
                    <a:pt x="283" y="19"/>
                    <a:pt x="283" y="19"/>
                    <a:pt x="283" y="19"/>
                  </a:cubicBezTo>
                  <a:close/>
                  <a:moveTo>
                    <a:pt x="282" y="19"/>
                  </a:moveTo>
                  <a:cubicBezTo>
                    <a:pt x="282" y="19"/>
                    <a:pt x="282" y="19"/>
                    <a:pt x="282" y="19"/>
                  </a:cubicBezTo>
                  <a:cubicBezTo>
                    <a:pt x="282" y="19"/>
                    <a:pt x="282" y="19"/>
                    <a:pt x="282" y="19"/>
                  </a:cubicBezTo>
                  <a:close/>
                  <a:moveTo>
                    <a:pt x="283" y="19"/>
                  </a:moveTo>
                  <a:cubicBezTo>
                    <a:pt x="283" y="20"/>
                    <a:pt x="283" y="19"/>
                    <a:pt x="283" y="19"/>
                  </a:cubicBezTo>
                  <a:close/>
                  <a:moveTo>
                    <a:pt x="258" y="20"/>
                  </a:moveTo>
                  <a:cubicBezTo>
                    <a:pt x="258" y="20"/>
                    <a:pt x="258" y="21"/>
                    <a:pt x="258" y="21"/>
                  </a:cubicBezTo>
                  <a:cubicBezTo>
                    <a:pt x="258" y="21"/>
                    <a:pt x="258" y="20"/>
                    <a:pt x="258" y="20"/>
                  </a:cubicBezTo>
                  <a:close/>
                  <a:moveTo>
                    <a:pt x="257" y="20"/>
                  </a:moveTo>
                  <a:cubicBezTo>
                    <a:pt x="257" y="20"/>
                    <a:pt x="257" y="21"/>
                    <a:pt x="257" y="20"/>
                  </a:cubicBezTo>
                  <a:cubicBezTo>
                    <a:pt x="257" y="20"/>
                    <a:pt x="257" y="20"/>
                    <a:pt x="257" y="20"/>
                  </a:cubicBezTo>
                  <a:close/>
                  <a:moveTo>
                    <a:pt x="257" y="19"/>
                  </a:moveTo>
                  <a:cubicBezTo>
                    <a:pt x="257" y="20"/>
                    <a:pt x="257" y="20"/>
                    <a:pt x="257" y="20"/>
                  </a:cubicBezTo>
                  <a:cubicBezTo>
                    <a:pt x="257" y="20"/>
                    <a:pt x="257" y="19"/>
                    <a:pt x="257" y="19"/>
                  </a:cubicBezTo>
                  <a:close/>
                  <a:moveTo>
                    <a:pt x="260" y="19"/>
                  </a:moveTo>
                  <a:cubicBezTo>
                    <a:pt x="260" y="19"/>
                    <a:pt x="260" y="19"/>
                    <a:pt x="260" y="19"/>
                  </a:cubicBezTo>
                  <a:cubicBezTo>
                    <a:pt x="260" y="19"/>
                    <a:pt x="260" y="19"/>
                    <a:pt x="260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0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1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58" y="19"/>
                  </a:moveTo>
                  <a:cubicBezTo>
                    <a:pt x="258" y="19"/>
                    <a:pt x="258" y="19"/>
                    <a:pt x="258" y="19"/>
                  </a:cubicBezTo>
                  <a:cubicBezTo>
                    <a:pt x="258" y="19"/>
                    <a:pt x="258" y="19"/>
                    <a:pt x="258" y="19"/>
                  </a:cubicBezTo>
                  <a:close/>
                  <a:moveTo>
                    <a:pt x="258" y="19"/>
                  </a:moveTo>
                  <a:cubicBezTo>
                    <a:pt x="258" y="19"/>
                    <a:pt x="258" y="19"/>
                    <a:pt x="258" y="19"/>
                  </a:cubicBezTo>
                  <a:cubicBezTo>
                    <a:pt x="258" y="19"/>
                    <a:pt x="258" y="19"/>
                    <a:pt x="258" y="19"/>
                  </a:cubicBezTo>
                  <a:close/>
                  <a:moveTo>
                    <a:pt x="253" y="19"/>
                  </a:moveTo>
                  <a:cubicBezTo>
                    <a:pt x="253" y="20"/>
                    <a:pt x="252" y="19"/>
                    <a:pt x="253" y="19"/>
                  </a:cubicBezTo>
                  <a:cubicBezTo>
                    <a:pt x="253" y="19"/>
                    <a:pt x="252" y="19"/>
                    <a:pt x="253" y="19"/>
                  </a:cubicBezTo>
                  <a:close/>
                  <a:moveTo>
                    <a:pt x="252" y="19"/>
                  </a:moveTo>
                  <a:cubicBezTo>
                    <a:pt x="252" y="19"/>
                    <a:pt x="252" y="20"/>
                    <a:pt x="252" y="20"/>
                  </a:cubicBezTo>
                  <a:cubicBezTo>
                    <a:pt x="252" y="20"/>
                    <a:pt x="252" y="19"/>
                    <a:pt x="252" y="19"/>
                  </a:cubicBezTo>
                  <a:close/>
                  <a:moveTo>
                    <a:pt x="252" y="19"/>
                  </a:moveTo>
                  <a:cubicBezTo>
                    <a:pt x="251" y="19"/>
                    <a:pt x="252" y="19"/>
                    <a:pt x="252" y="19"/>
                  </a:cubicBezTo>
                  <a:close/>
                  <a:moveTo>
                    <a:pt x="251" y="19"/>
                  </a:moveTo>
                  <a:cubicBezTo>
                    <a:pt x="250" y="19"/>
                    <a:pt x="251" y="19"/>
                    <a:pt x="251" y="19"/>
                  </a:cubicBezTo>
                  <a:close/>
                  <a:moveTo>
                    <a:pt x="246" y="20"/>
                  </a:moveTo>
                  <a:cubicBezTo>
                    <a:pt x="246" y="20"/>
                    <a:pt x="246" y="20"/>
                    <a:pt x="246" y="20"/>
                  </a:cubicBezTo>
                  <a:cubicBezTo>
                    <a:pt x="246" y="20"/>
                    <a:pt x="246" y="20"/>
                    <a:pt x="246" y="20"/>
                  </a:cubicBezTo>
                  <a:close/>
                  <a:moveTo>
                    <a:pt x="246" y="20"/>
                  </a:moveTo>
                  <a:cubicBezTo>
                    <a:pt x="246" y="20"/>
                    <a:pt x="246" y="20"/>
                    <a:pt x="246" y="20"/>
                  </a:cubicBezTo>
                  <a:cubicBezTo>
                    <a:pt x="246" y="20"/>
                    <a:pt x="246" y="20"/>
                    <a:pt x="246" y="20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38" y="17"/>
                  </a:moveTo>
                  <a:cubicBezTo>
                    <a:pt x="238" y="17"/>
                    <a:pt x="238" y="17"/>
                    <a:pt x="238" y="17"/>
                  </a:cubicBezTo>
                  <a:cubicBezTo>
                    <a:pt x="238" y="17"/>
                    <a:pt x="238" y="17"/>
                    <a:pt x="238" y="17"/>
                  </a:cubicBezTo>
                  <a:close/>
                  <a:moveTo>
                    <a:pt x="225" y="18"/>
                  </a:moveTo>
                  <a:cubicBezTo>
                    <a:pt x="225" y="18"/>
                    <a:pt x="225" y="18"/>
                    <a:pt x="224" y="18"/>
                  </a:cubicBezTo>
                  <a:cubicBezTo>
                    <a:pt x="224" y="18"/>
                    <a:pt x="225" y="18"/>
                    <a:pt x="225" y="18"/>
                  </a:cubicBezTo>
                  <a:cubicBezTo>
                    <a:pt x="225" y="18"/>
                    <a:pt x="225" y="18"/>
                    <a:pt x="225" y="18"/>
                  </a:cubicBezTo>
                  <a:close/>
                  <a:moveTo>
                    <a:pt x="225" y="17"/>
                  </a:moveTo>
                  <a:cubicBezTo>
                    <a:pt x="225" y="17"/>
                    <a:pt x="225" y="18"/>
                    <a:pt x="225" y="18"/>
                  </a:cubicBezTo>
                  <a:cubicBezTo>
                    <a:pt x="225" y="18"/>
                    <a:pt x="225" y="17"/>
                    <a:pt x="225" y="17"/>
                  </a:cubicBezTo>
                  <a:close/>
                  <a:moveTo>
                    <a:pt x="221" y="17"/>
                  </a:moveTo>
                  <a:cubicBezTo>
                    <a:pt x="221" y="17"/>
                    <a:pt x="221" y="17"/>
                    <a:pt x="221" y="17"/>
                  </a:cubicBezTo>
                  <a:cubicBezTo>
                    <a:pt x="221" y="17"/>
                    <a:pt x="221" y="17"/>
                    <a:pt x="221" y="17"/>
                  </a:cubicBezTo>
                  <a:close/>
                  <a:moveTo>
                    <a:pt x="224" y="17"/>
                  </a:moveTo>
                  <a:cubicBezTo>
                    <a:pt x="223" y="17"/>
                    <a:pt x="224" y="17"/>
                    <a:pt x="224" y="17"/>
                  </a:cubicBezTo>
                  <a:close/>
                  <a:moveTo>
                    <a:pt x="222" y="17"/>
                  </a:moveTo>
                  <a:cubicBezTo>
                    <a:pt x="222" y="17"/>
                    <a:pt x="222" y="17"/>
                    <a:pt x="222" y="17"/>
                  </a:cubicBezTo>
                  <a:cubicBezTo>
                    <a:pt x="222" y="17"/>
                    <a:pt x="222" y="17"/>
                    <a:pt x="222" y="17"/>
                  </a:cubicBezTo>
                  <a:close/>
                  <a:moveTo>
                    <a:pt x="222" y="17"/>
                  </a:moveTo>
                  <a:cubicBezTo>
                    <a:pt x="222" y="17"/>
                    <a:pt x="222" y="17"/>
                    <a:pt x="222" y="17"/>
                  </a:cubicBezTo>
                  <a:cubicBezTo>
                    <a:pt x="222" y="17"/>
                    <a:pt x="222" y="17"/>
                    <a:pt x="222" y="17"/>
                  </a:cubicBezTo>
                  <a:close/>
                  <a:moveTo>
                    <a:pt x="216" y="19"/>
                  </a:moveTo>
                  <a:cubicBezTo>
                    <a:pt x="216" y="19"/>
                    <a:pt x="216" y="19"/>
                    <a:pt x="216" y="19"/>
                  </a:cubicBezTo>
                  <a:cubicBezTo>
                    <a:pt x="216" y="19"/>
                    <a:pt x="216" y="19"/>
                    <a:pt x="216" y="19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9"/>
                    <a:pt x="216" y="19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06" y="17"/>
                  </a:moveTo>
                  <a:cubicBezTo>
                    <a:pt x="206" y="17"/>
                    <a:pt x="206" y="17"/>
                    <a:pt x="206" y="17"/>
                  </a:cubicBezTo>
                  <a:cubicBezTo>
                    <a:pt x="206" y="17"/>
                    <a:pt x="206" y="17"/>
                    <a:pt x="206" y="17"/>
                  </a:cubicBezTo>
                  <a:close/>
                  <a:moveTo>
                    <a:pt x="206" y="18"/>
                  </a:moveTo>
                  <a:cubicBezTo>
                    <a:pt x="206" y="18"/>
                    <a:pt x="206" y="18"/>
                    <a:pt x="206" y="18"/>
                  </a:cubicBezTo>
                  <a:cubicBezTo>
                    <a:pt x="206" y="18"/>
                    <a:pt x="206" y="18"/>
                    <a:pt x="206" y="18"/>
                  </a:cubicBezTo>
                  <a:close/>
                  <a:moveTo>
                    <a:pt x="206" y="19"/>
                  </a:moveTo>
                  <a:cubicBezTo>
                    <a:pt x="206" y="19"/>
                    <a:pt x="206" y="19"/>
                    <a:pt x="207" y="19"/>
                  </a:cubicBezTo>
                  <a:cubicBezTo>
                    <a:pt x="207" y="19"/>
                    <a:pt x="206" y="19"/>
                    <a:pt x="206" y="19"/>
                  </a:cubicBezTo>
                  <a:close/>
                  <a:moveTo>
                    <a:pt x="208" y="18"/>
                  </a:moveTo>
                  <a:cubicBezTo>
                    <a:pt x="208" y="18"/>
                    <a:pt x="208" y="18"/>
                    <a:pt x="208" y="18"/>
                  </a:cubicBezTo>
                  <a:cubicBezTo>
                    <a:pt x="208" y="18"/>
                    <a:pt x="208" y="18"/>
                    <a:pt x="208" y="18"/>
                  </a:cubicBezTo>
                  <a:close/>
                  <a:moveTo>
                    <a:pt x="207" y="15"/>
                  </a:moveTo>
                  <a:cubicBezTo>
                    <a:pt x="207" y="15"/>
                    <a:pt x="207" y="15"/>
                    <a:pt x="207" y="15"/>
                  </a:cubicBezTo>
                  <a:cubicBezTo>
                    <a:pt x="207" y="15"/>
                    <a:pt x="207" y="15"/>
                    <a:pt x="207" y="15"/>
                  </a:cubicBezTo>
                  <a:close/>
                  <a:moveTo>
                    <a:pt x="205" y="15"/>
                  </a:moveTo>
                  <a:cubicBezTo>
                    <a:pt x="205" y="15"/>
                    <a:pt x="205" y="15"/>
                    <a:pt x="205" y="15"/>
                  </a:cubicBezTo>
                  <a:cubicBezTo>
                    <a:pt x="205" y="15"/>
                    <a:pt x="205" y="15"/>
                    <a:pt x="205" y="15"/>
                  </a:cubicBezTo>
                  <a:close/>
                  <a:moveTo>
                    <a:pt x="205" y="14"/>
                  </a:moveTo>
                  <a:cubicBezTo>
                    <a:pt x="205" y="15"/>
                    <a:pt x="205" y="14"/>
                    <a:pt x="205" y="14"/>
                  </a:cubicBezTo>
                  <a:cubicBezTo>
                    <a:pt x="205" y="14"/>
                    <a:pt x="205" y="14"/>
                    <a:pt x="205" y="14"/>
                  </a:cubicBezTo>
                  <a:close/>
                  <a:moveTo>
                    <a:pt x="213" y="11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1"/>
                    <a:pt x="213" y="11"/>
                  </a:cubicBezTo>
                  <a:cubicBezTo>
                    <a:pt x="212" y="11"/>
                    <a:pt x="213" y="11"/>
                    <a:pt x="213" y="11"/>
                  </a:cubicBezTo>
                  <a:close/>
                  <a:moveTo>
                    <a:pt x="213" y="11"/>
                  </a:moveTo>
                  <a:cubicBezTo>
                    <a:pt x="213" y="11"/>
                    <a:pt x="213" y="11"/>
                    <a:pt x="213" y="11"/>
                  </a:cubicBezTo>
                  <a:cubicBezTo>
                    <a:pt x="213" y="11"/>
                    <a:pt x="213" y="11"/>
                    <a:pt x="213" y="11"/>
                  </a:cubicBezTo>
                  <a:close/>
                  <a:moveTo>
                    <a:pt x="205" y="11"/>
                  </a:moveTo>
                  <a:cubicBezTo>
                    <a:pt x="205" y="11"/>
                    <a:pt x="205" y="11"/>
                    <a:pt x="205" y="11"/>
                  </a:cubicBezTo>
                  <a:cubicBezTo>
                    <a:pt x="205" y="11"/>
                    <a:pt x="205" y="11"/>
                    <a:pt x="205" y="11"/>
                  </a:cubicBezTo>
                  <a:close/>
                  <a:moveTo>
                    <a:pt x="205" y="11"/>
                  </a:moveTo>
                  <a:cubicBezTo>
                    <a:pt x="205" y="12"/>
                    <a:pt x="206" y="11"/>
                    <a:pt x="205" y="11"/>
                  </a:cubicBezTo>
                  <a:close/>
                  <a:moveTo>
                    <a:pt x="207" y="11"/>
                  </a:moveTo>
                  <a:cubicBezTo>
                    <a:pt x="208" y="11"/>
                    <a:pt x="207" y="12"/>
                    <a:pt x="207" y="11"/>
                  </a:cubicBezTo>
                  <a:cubicBezTo>
                    <a:pt x="207" y="11"/>
                    <a:pt x="207" y="11"/>
                    <a:pt x="207" y="11"/>
                  </a:cubicBezTo>
                  <a:close/>
                  <a:moveTo>
                    <a:pt x="208" y="11"/>
                  </a:moveTo>
                  <a:cubicBezTo>
                    <a:pt x="208" y="11"/>
                    <a:pt x="207" y="11"/>
                    <a:pt x="208" y="11"/>
                  </a:cubicBezTo>
                  <a:close/>
                  <a:moveTo>
                    <a:pt x="204" y="11"/>
                  </a:moveTo>
                  <a:cubicBezTo>
                    <a:pt x="204" y="11"/>
                    <a:pt x="204" y="11"/>
                    <a:pt x="204" y="11"/>
                  </a:cubicBezTo>
                  <a:cubicBezTo>
                    <a:pt x="204" y="11"/>
                    <a:pt x="204" y="11"/>
                    <a:pt x="204" y="11"/>
                  </a:cubicBezTo>
                  <a:close/>
                  <a:moveTo>
                    <a:pt x="208" y="11"/>
                  </a:moveTo>
                  <a:cubicBezTo>
                    <a:pt x="208" y="11"/>
                    <a:pt x="209" y="11"/>
                    <a:pt x="208" y="11"/>
                  </a:cubicBezTo>
                  <a:cubicBezTo>
                    <a:pt x="208" y="11"/>
                    <a:pt x="208" y="11"/>
                    <a:pt x="208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8" y="11"/>
                  </a:cubicBezTo>
                  <a:cubicBezTo>
                    <a:pt x="208" y="11"/>
                    <a:pt x="209" y="11"/>
                    <a:pt x="209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lose/>
                  <a:moveTo>
                    <a:pt x="216" y="11"/>
                  </a:moveTo>
                  <a:cubicBezTo>
                    <a:pt x="216" y="11"/>
                    <a:pt x="215" y="11"/>
                    <a:pt x="215" y="11"/>
                  </a:cubicBezTo>
                  <a:cubicBezTo>
                    <a:pt x="215" y="11"/>
                    <a:pt x="215" y="11"/>
                    <a:pt x="216" y="11"/>
                  </a:cubicBezTo>
                  <a:close/>
                  <a:moveTo>
                    <a:pt x="218" y="11"/>
                  </a:moveTo>
                  <a:cubicBezTo>
                    <a:pt x="218" y="11"/>
                    <a:pt x="218" y="11"/>
                    <a:pt x="217" y="11"/>
                  </a:cubicBezTo>
                  <a:cubicBezTo>
                    <a:pt x="217" y="11"/>
                    <a:pt x="218" y="11"/>
                    <a:pt x="218" y="11"/>
                  </a:cubicBezTo>
                  <a:close/>
                  <a:moveTo>
                    <a:pt x="219" y="11"/>
                  </a:moveTo>
                  <a:cubicBezTo>
                    <a:pt x="219" y="11"/>
                    <a:pt x="219" y="11"/>
                    <a:pt x="219" y="11"/>
                  </a:cubicBezTo>
                  <a:cubicBezTo>
                    <a:pt x="219" y="11"/>
                    <a:pt x="219" y="11"/>
                    <a:pt x="219" y="11"/>
                  </a:cubicBezTo>
                  <a:close/>
                  <a:moveTo>
                    <a:pt x="221" y="11"/>
                  </a:moveTo>
                  <a:cubicBezTo>
                    <a:pt x="221" y="11"/>
                    <a:pt x="221" y="11"/>
                    <a:pt x="221" y="11"/>
                  </a:cubicBezTo>
                  <a:cubicBezTo>
                    <a:pt x="221" y="11"/>
                    <a:pt x="221" y="11"/>
                    <a:pt x="221" y="11"/>
                  </a:cubicBezTo>
                  <a:close/>
                  <a:moveTo>
                    <a:pt x="220" y="11"/>
                  </a:moveTo>
                  <a:cubicBezTo>
                    <a:pt x="219" y="11"/>
                    <a:pt x="219" y="11"/>
                    <a:pt x="220" y="11"/>
                  </a:cubicBezTo>
                  <a:cubicBezTo>
                    <a:pt x="219" y="11"/>
                    <a:pt x="220" y="11"/>
                    <a:pt x="220" y="11"/>
                  </a:cubicBezTo>
                  <a:close/>
                  <a:moveTo>
                    <a:pt x="216" y="11"/>
                  </a:moveTo>
                  <a:cubicBezTo>
                    <a:pt x="216" y="11"/>
                    <a:pt x="216" y="11"/>
                    <a:pt x="216" y="11"/>
                  </a:cubicBezTo>
                  <a:cubicBezTo>
                    <a:pt x="217" y="11"/>
                    <a:pt x="217" y="11"/>
                    <a:pt x="216" y="11"/>
                  </a:cubicBezTo>
                  <a:close/>
                  <a:moveTo>
                    <a:pt x="218" y="11"/>
                  </a:moveTo>
                  <a:cubicBezTo>
                    <a:pt x="218" y="11"/>
                    <a:pt x="218" y="11"/>
                    <a:pt x="218" y="11"/>
                  </a:cubicBezTo>
                  <a:cubicBezTo>
                    <a:pt x="218" y="11"/>
                    <a:pt x="218" y="11"/>
                    <a:pt x="218" y="11"/>
                  </a:cubicBezTo>
                  <a:close/>
                  <a:moveTo>
                    <a:pt x="220" y="11"/>
                  </a:moveTo>
                  <a:cubicBezTo>
                    <a:pt x="220" y="12"/>
                    <a:pt x="220" y="11"/>
                    <a:pt x="220" y="11"/>
                  </a:cubicBezTo>
                  <a:close/>
                  <a:moveTo>
                    <a:pt x="217" y="11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7" y="11"/>
                    <a:pt x="217" y="11"/>
                    <a:pt x="217" y="11"/>
                  </a:cubicBezTo>
                  <a:close/>
                  <a:moveTo>
                    <a:pt x="210" y="11"/>
                  </a:moveTo>
                  <a:cubicBezTo>
                    <a:pt x="210" y="11"/>
                    <a:pt x="210" y="11"/>
                    <a:pt x="210" y="11"/>
                  </a:cubicBezTo>
                  <a:cubicBezTo>
                    <a:pt x="210" y="11"/>
                    <a:pt x="210" y="11"/>
                    <a:pt x="210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lose/>
                  <a:moveTo>
                    <a:pt x="208" y="12"/>
                  </a:moveTo>
                  <a:cubicBezTo>
                    <a:pt x="207" y="12"/>
                    <a:pt x="208" y="11"/>
                    <a:pt x="208" y="12"/>
                  </a:cubicBezTo>
                  <a:close/>
                  <a:moveTo>
                    <a:pt x="198" y="11"/>
                  </a:moveTo>
                  <a:cubicBezTo>
                    <a:pt x="198" y="11"/>
                    <a:pt x="198" y="12"/>
                    <a:pt x="198" y="11"/>
                  </a:cubicBezTo>
                  <a:close/>
                  <a:moveTo>
                    <a:pt x="203" y="11"/>
                  </a:moveTo>
                  <a:cubicBezTo>
                    <a:pt x="203" y="11"/>
                    <a:pt x="203" y="11"/>
                    <a:pt x="203" y="11"/>
                  </a:cubicBezTo>
                  <a:cubicBezTo>
                    <a:pt x="203" y="11"/>
                    <a:pt x="202" y="11"/>
                    <a:pt x="203" y="11"/>
                  </a:cubicBezTo>
                  <a:close/>
                  <a:moveTo>
                    <a:pt x="202" y="11"/>
                  </a:moveTo>
                  <a:cubicBezTo>
                    <a:pt x="202" y="11"/>
                    <a:pt x="202" y="11"/>
                    <a:pt x="202" y="11"/>
                  </a:cubicBezTo>
                  <a:cubicBezTo>
                    <a:pt x="201" y="11"/>
                    <a:pt x="202" y="11"/>
                    <a:pt x="202" y="11"/>
                  </a:cubicBezTo>
                  <a:close/>
                  <a:moveTo>
                    <a:pt x="207" y="11"/>
                  </a:moveTo>
                  <a:cubicBezTo>
                    <a:pt x="207" y="11"/>
                    <a:pt x="207" y="11"/>
                    <a:pt x="207" y="11"/>
                  </a:cubicBezTo>
                  <a:cubicBezTo>
                    <a:pt x="207" y="11"/>
                    <a:pt x="207" y="11"/>
                    <a:pt x="207" y="11"/>
                  </a:cubicBezTo>
                  <a:close/>
                  <a:moveTo>
                    <a:pt x="205" y="10"/>
                  </a:moveTo>
                  <a:cubicBezTo>
                    <a:pt x="205" y="10"/>
                    <a:pt x="205" y="10"/>
                    <a:pt x="205" y="10"/>
                  </a:cubicBezTo>
                  <a:cubicBezTo>
                    <a:pt x="205" y="10"/>
                    <a:pt x="205" y="10"/>
                    <a:pt x="205" y="10"/>
                  </a:cubicBezTo>
                  <a:close/>
                  <a:moveTo>
                    <a:pt x="202" y="10"/>
                  </a:moveTo>
                  <a:cubicBezTo>
                    <a:pt x="202" y="10"/>
                    <a:pt x="202" y="10"/>
                    <a:pt x="202" y="10"/>
                  </a:cubicBezTo>
                  <a:cubicBezTo>
                    <a:pt x="202" y="10"/>
                    <a:pt x="202" y="10"/>
                    <a:pt x="202" y="10"/>
                  </a:cubicBezTo>
                  <a:close/>
                  <a:moveTo>
                    <a:pt x="205" y="10"/>
                  </a:moveTo>
                  <a:cubicBezTo>
                    <a:pt x="205" y="10"/>
                    <a:pt x="205" y="10"/>
                    <a:pt x="205" y="10"/>
                  </a:cubicBezTo>
                  <a:cubicBezTo>
                    <a:pt x="205" y="10"/>
                    <a:pt x="205" y="10"/>
                    <a:pt x="205" y="10"/>
                  </a:cubicBezTo>
                  <a:close/>
                  <a:moveTo>
                    <a:pt x="204" y="10"/>
                  </a:moveTo>
                  <a:cubicBezTo>
                    <a:pt x="204" y="10"/>
                    <a:pt x="204" y="10"/>
                    <a:pt x="204" y="10"/>
                  </a:cubicBezTo>
                  <a:cubicBezTo>
                    <a:pt x="204" y="10"/>
                    <a:pt x="204" y="10"/>
                    <a:pt x="204" y="10"/>
                  </a:cubicBezTo>
                  <a:close/>
                  <a:moveTo>
                    <a:pt x="203" y="10"/>
                  </a:moveTo>
                  <a:cubicBezTo>
                    <a:pt x="203" y="10"/>
                    <a:pt x="203" y="10"/>
                    <a:pt x="203" y="10"/>
                  </a:cubicBezTo>
                  <a:cubicBezTo>
                    <a:pt x="203" y="10"/>
                    <a:pt x="203" y="10"/>
                    <a:pt x="203" y="10"/>
                  </a:cubicBezTo>
                  <a:close/>
                  <a:moveTo>
                    <a:pt x="203" y="9"/>
                  </a:moveTo>
                  <a:cubicBezTo>
                    <a:pt x="204" y="10"/>
                    <a:pt x="203" y="10"/>
                    <a:pt x="203" y="9"/>
                  </a:cubicBezTo>
                  <a:close/>
                  <a:moveTo>
                    <a:pt x="204" y="9"/>
                  </a:moveTo>
                  <a:cubicBezTo>
                    <a:pt x="204" y="9"/>
                    <a:pt x="204" y="9"/>
                    <a:pt x="204" y="9"/>
                  </a:cubicBezTo>
                  <a:cubicBezTo>
                    <a:pt x="204" y="9"/>
                    <a:pt x="204" y="9"/>
                    <a:pt x="204" y="9"/>
                  </a:cubicBezTo>
                  <a:close/>
                  <a:moveTo>
                    <a:pt x="204" y="9"/>
                  </a:moveTo>
                  <a:cubicBezTo>
                    <a:pt x="204" y="9"/>
                    <a:pt x="204" y="10"/>
                    <a:pt x="204" y="9"/>
                  </a:cubicBezTo>
                  <a:cubicBezTo>
                    <a:pt x="204" y="9"/>
                    <a:pt x="204" y="9"/>
                    <a:pt x="204" y="9"/>
                  </a:cubicBezTo>
                  <a:close/>
                  <a:moveTo>
                    <a:pt x="205" y="9"/>
                  </a:moveTo>
                  <a:cubicBezTo>
                    <a:pt x="205" y="9"/>
                    <a:pt x="206" y="10"/>
                    <a:pt x="205" y="10"/>
                  </a:cubicBezTo>
                  <a:cubicBezTo>
                    <a:pt x="205" y="10"/>
                    <a:pt x="205" y="10"/>
                    <a:pt x="205" y="9"/>
                  </a:cubicBezTo>
                  <a:close/>
                  <a:moveTo>
                    <a:pt x="206" y="10"/>
                  </a:moveTo>
                  <a:cubicBezTo>
                    <a:pt x="205" y="10"/>
                    <a:pt x="206" y="9"/>
                    <a:pt x="206" y="10"/>
                  </a:cubicBezTo>
                  <a:close/>
                  <a:moveTo>
                    <a:pt x="209" y="9"/>
                  </a:moveTo>
                  <a:cubicBezTo>
                    <a:pt x="209" y="9"/>
                    <a:pt x="209" y="9"/>
                    <a:pt x="209" y="9"/>
                  </a:cubicBezTo>
                  <a:cubicBezTo>
                    <a:pt x="210" y="9"/>
                    <a:pt x="209" y="9"/>
                    <a:pt x="209" y="9"/>
                  </a:cubicBezTo>
                  <a:close/>
                  <a:moveTo>
                    <a:pt x="208" y="9"/>
                  </a:moveTo>
                  <a:cubicBezTo>
                    <a:pt x="208" y="9"/>
                    <a:pt x="209" y="9"/>
                    <a:pt x="209" y="9"/>
                  </a:cubicBezTo>
                  <a:cubicBezTo>
                    <a:pt x="209" y="9"/>
                    <a:pt x="209" y="10"/>
                    <a:pt x="208" y="9"/>
                  </a:cubicBezTo>
                  <a:close/>
                  <a:moveTo>
                    <a:pt x="206" y="9"/>
                  </a:moveTo>
                  <a:cubicBezTo>
                    <a:pt x="206" y="9"/>
                    <a:pt x="206" y="9"/>
                    <a:pt x="206" y="9"/>
                  </a:cubicBezTo>
                  <a:cubicBezTo>
                    <a:pt x="206" y="9"/>
                    <a:pt x="206" y="10"/>
                    <a:pt x="206" y="9"/>
                  </a:cubicBezTo>
                  <a:close/>
                  <a:moveTo>
                    <a:pt x="210" y="10"/>
                  </a:moveTo>
                  <a:cubicBezTo>
                    <a:pt x="210" y="10"/>
                    <a:pt x="210" y="10"/>
                    <a:pt x="210" y="10"/>
                  </a:cubicBezTo>
                  <a:cubicBezTo>
                    <a:pt x="210" y="10"/>
                    <a:pt x="210" y="10"/>
                    <a:pt x="210" y="10"/>
                  </a:cubicBezTo>
                  <a:close/>
                  <a:moveTo>
                    <a:pt x="208" y="10"/>
                  </a:moveTo>
                  <a:cubicBezTo>
                    <a:pt x="208" y="9"/>
                    <a:pt x="208" y="10"/>
                    <a:pt x="208" y="10"/>
                  </a:cubicBezTo>
                  <a:cubicBezTo>
                    <a:pt x="208" y="10"/>
                    <a:pt x="209" y="10"/>
                    <a:pt x="208" y="10"/>
                  </a:cubicBezTo>
                  <a:close/>
                  <a:moveTo>
                    <a:pt x="209" y="10"/>
                  </a:moveTo>
                  <a:cubicBezTo>
                    <a:pt x="209" y="10"/>
                    <a:pt x="209" y="10"/>
                    <a:pt x="209" y="10"/>
                  </a:cubicBezTo>
                  <a:cubicBezTo>
                    <a:pt x="209" y="10"/>
                    <a:pt x="209" y="10"/>
                    <a:pt x="209" y="10"/>
                  </a:cubicBezTo>
                  <a:close/>
                  <a:moveTo>
                    <a:pt x="208" y="10"/>
                  </a:moveTo>
                  <a:cubicBezTo>
                    <a:pt x="209" y="10"/>
                    <a:pt x="208" y="10"/>
                    <a:pt x="208" y="10"/>
                  </a:cubicBezTo>
                  <a:cubicBezTo>
                    <a:pt x="208" y="10"/>
                    <a:pt x="208" y="10"/>
                    <a:pt x="208" y="10"/>
                  </a:cubicBezTo>
                  <a:close/>
                  <a:moveTo>
                    <a:pt x="207" y="10"/>
                  </a:moveTo>
                  <a:cubicBezTo>
                    <a:pt x="207" y="9"/>
                    <a:pt x="207" y="9"/>
                    <a:pt x="207" y="10"/>
                  </a:cubicBezTo>
                  <a:cubicBezTo>
                    <a:pt x="207" y="10"/>
                    <a:pt x="207" y="11"/>
                    <a:pt x="207" y="10"/>
                  </a:cubicBezTo>
                  <a:close/>
                  <a:moveTo>
                    <a:pt x="205" y="11"/>
                  </a:moveTo>
                  <a:cubicBezTo>
                    <a:pt x="205" y="11"/>
                    <a:pt x="205" y="10"/>
                    <a:pt x="205" y="10"/>
                  </a:cubicBezTo>
                  <a:cubicBezTo>
                    <a:pt x="205" y="11"/>
                    <a:pt x="205" y="11"/>
                    <a:pt x="205" y="11"/>
                  </a:cubicBezTo>
                  <a:close/>
                  <a:moveTo>
                    <a:pt x="212" y="11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1"/>
                    <a:pt x="212" y="11"/>
                  </a:cubicBezTo>
                  <a:close/>
                  <a:moveTo>
                    <a:pt x="213" y="10"/>
                  </a:moveTo>
                  <a:cubicBezTo>
                    <a:pt x="213" y="10"/>
                    <a:pt x="213" y="10"/>
                    <a:pt x="213" y="10"/>
                  </a:cubicBezTo>
                  <a:cubicBezTo>
                    <a:pt x="213" y="11"/>
                    <a:pt x="213" y="10"/>
                    <a:pt x="213" y="10"/>
                  </a:cubicBezTo>
                  <a:close/>
                  <a:moveTo>
                    <a:pt x="213" y="10"/>
                  </a:moveTo>
                  <a:cubicBezTo>
                    <a:pt x="213" y="10"/>
                    <a:pt x="214" y="10"/>
                    <a:pt x="214" y="10"/>
                  </a:cubicBezTo>
                  <a:cubicBezTo>
                    <a:pt x="214" y="10"/>
                    <a:pt x="214" y="10"/>
                    <a:pt x="213" y="10"/>
                  </a:cubicBezTo>
                  <a:close/>
                  <a:moveTo>
                    <a:pt x="216" y="10"/>
                  </a:moveTo>
                  <a:cubicBezTo>
                    <a:pt x="216" y="10"/>
                    <a:pt x="216" y="10"/>
                    <a:pt x="216" y="10"/>
                  </a:cubicBezTo>
                  <a:cubicBezTo>
                    <a:pt x="216" y="10"/>
                    <a:pt x="216" y="10"/>
                    <a:pt x="216" y="10"/>
                  </a:cubicBezTo>
                  <a:close/>
                  <a:moveTo>
                    <a:pt x="216" y="10"/>
                  </a:moveTo>
                  <a:cubicBezTo>
                    <a:pt x="216" y="10"/>
                    <a:pt x="216" y="11"/>
                    <a:pt x="216" y="10"/>
                  </a:cubicBezTo>
                  <a:close/>
                  <a:moveTo>
                    <a:pt x="215" y="11"/>
                  </a:moveTo>
                  <a:cubicBezTo>
                    <a:pt x="215" y="10"/>
                    <a:pt x="216" y="10"/>
                    <a:pt x="215" y="11"/>
                  </a:cubicBezTo>
                  <a:cubicBezTo>
                    <a:pt x="215" y="11"/>
                    <a:pt x="215" y="11"/>
                    <a:pt x="215" y="11"/>
                  </a:cubicBezTo>
                  <a:close/>
                  <a:moveTo>
                    <a:pt x="217" y="11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7" y="11"/>
                    <a:pt x="217" y="11"/>
                    <a:pt x="217" y="11"/>
                  </a:cubicBezTo>
                  <a:close/>
                  <a:moveTo>
                    <a:pt x="221" y="10"/>
                  </a:moveTo>
                  <a:cubicBezTo>
                    <a:pt x="221" y="10"/>
                    <a:pt x="221" y="10"/>
                    <a:pt x="221" y="10"/>
                  </a:cubicBezTo>
                  <a:cubicBezTo>
                    <a:pt x="221" y="10"/>
                    <a:pt x="221" y="10"/>
                    <a:pt x="221" y="10"/>
                  </a:cubicBezTo>
                  <a:close/>
                  <a:moveTo>
                    <a:pt x="219" y="10"/>
                  </a:moveTo>
                  <a:cubicBezTo>
                    <a:pt x="219" y="10"/>
                    <a:pt x="219" y="10"/>
                    <a:pt x="220" y="10"/>
                  </a:cubicBezTo>
                  <a:cubicBezTo>
                    <a:pt x="220" y="10"/>
                    <a:pt x="219" y="10"/>
                    <a:pt x="219" y="10"/>
                  </a:cubicBezTo>
                  <a:close/>
                  <a:moveTo>
                    <a:pt x="222" y="10"/>
                  </a:moveTo>
                  <a:cubicBezTo>
                    <a:pt x="222" y="10"/>
                    <a:pt x="222" y="10"/>
                    <a:pt x="222" y="10"/>
                  </a:cubicBezTo>
                  <a:cubicBezTo>
                    <a:pt x="222" y="10"/>
                    <a:pt x="222" y="10"/>
                    <a:pt x="222" y="10"/>
                  </a:cubicBezTo>
                  <a:close/>
                  <a:moveTo>
                    <a:pt x="223" y="10"/>
                  </a:moveTo>
                  <a:cubicBezTo>
                    <a:pt x="222" y="11"/>
                    <a:pt x="223" y="10"/>
                    <a:pt x="223" y="10"/>
                  </a:cubicBezTo>
                  <a:close/>
                  <a:moveTo>
                    <a:pt x="220" y="11"/>
                  </a:moveTo>
                  <a:cubicBezTo>
                    <a:pt x="220" y="11"/>
                    <a:pt x="219" y="10"/>
                    <a:pt x="219" y="10"/>
                  </a:cubicBezTo>
                  <a:cubicBezTo>
                    <a:pt x="220" y="10"/>
                    <a:pt x="220" y="11"/>
                    <a:pt x="220" y="11"/>
                  </a:cubicBezTo>
                  <a:cubicBezTo>
                    <a:pt x="220" y="11"/>
                    <a:pt x="220" y="11"/>
                    <a:pt x="220" y="11"/>
                  </a:cubicBezTo>
                  <a:close/>
                  <a:moveTo>
                    <a:pt x="223" y="11"/>
                  </a:moveTo>
                  <a:cubicBezTo>
                    <a:pt x="223" y="11"/>
                    <a:pt x="223" y="11"/>
                    <a:pt x="223" y="11"/>
                  </a:cubicBezTo>
                  <a:cubicBezTo>
                    <a:pt x="223" y="11"/>
                    <a:pt x="223" y="11"/>
                    <a:pt x="223" y="11"/>
                  </a:cubicBezTo>
                  <a:close/>
                  <a:moveTo>
                    <a:pt x="222" y="12"/>
                  </a:moveTo>
                  <a:cubicBezTo>
                    <a:pt x="222" y="11"/>
                    <a:pt x="220" y="11"/>
                    <a:pt x="222" y="11"/>
                  </a:cubicBezTo>
                  <a:cubicBezTo>
                    <a:pt x="222" y="11"/>
                    <a:pt x="222" y="11"/>
                    <a:pt x="222" y="12"/>
                  </a:cubicBezTo>
                  <a:cubicBezTo>
                    <a:pt x="222" y="11"/>
                    <a:pt x="223" y="11"/>
                    <a:pt x="222" y="12"/>
                  </a:cubicBezTo>
                  <a:close/>
                  <a:moveTo>
                    <a:pt x="221" y="12"/>
                  </a:moveTo>
                  <a:cubicBezTo>
                    <a:pt x="221" y="11"/>
                    <a:pt x="221" y="11"/>
                    <a:pt x="221" y="11"/>
                  </a:cubicBezTo>
                  <a:cubicBezTo>
                    <a:pt x="221" y="11"/>
                    <a:pt x="221" y="12"/>
                    <a:pt x="221" y="12"/>
                  </a:cubicBezTo>
                  <a:close/>
                  <a:moveTo>
                    <a:pt x="212" y="12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2"/>
                    <a:pt x="212" y="12"/>
                  </a:cubicBezTo>
                  <a:close/>
                  <a:moveTo>
                    <a:pt x="221" y="12"/>
                  </a:moveTo>
                  <a:cubicBezTo>
                    <a:pt x="221" y="12"/>
                    <a:pt x="221" y="12"/>
                    <a:pt x="222" y="12"/>
                  </a:cubicBezTo>
                  <a:cubicBezTo>
                    <a:pt x="222" y="12"/>
                    <a:pt x="221" y="12"/>
                    <a:pt x="221" y="12"/>
                  </a:cubicBezTo>
                  <a:close/>
                  <a:moveTo>
                    <a:pt x="220" y="12"/>
                  </a:moveTo>
                  <a:cubicBezTo>
                    <a:pt x="220" y="11"/>
                    <a:pt x="220" y="12"/>
                    <a:pt x="220" y="12"/>
                  </a:cubicBezTo>
                  <a:cubicBezTo>
                    <a:pt x="220" y="12"/>
                    <a:pt x="220" y="12"/>
                    <a:pt x="220" y="12"/>
                  </a:cubicBezTo>
                  <a:close/>
                  <a:moveTo>
                    <a:pt x="216" y="12"/>
                  </a:moveTo>
                  <a:cubicBezTo>
                    <a:pt x="216" y="12"/>
                    <a:pt x="216" y="12"/>
                    <a:pt x="216" y="12"/>
                  </a:cubicBezTo>
                  <a:cubicBezTo>
                    <a:pt x="216" y="12"/>
                    <a:pt x="216" y="12"/>
                    <a:pt x="216" y="12"/>
                  </a:cubicBezTo>
                  <a:close/>
                  <a:moveTo>
                    <a:pt x="220" y="12"/>
                  </a:moveTo>
                  <a:cubicBezTo>
                    <a:pt x="219" y="12"/>
                    <a:pt x="220" y="12"/>
                    <a:pt x="220" y="12"/>
                  </a:cubicBezTo>
                  <a:cubicBezTo>
                    <a:pt x="220" y="12"/>
                    <a:pt x="220" y="12"/>
                    <a:pt x="220" y="12"/>
                  </a:cubicBezTo>
                  <a:close/>
                  <a:moveTo>
                    <a:pt x="220" y="12"/>
                  </a:moveTo>
                  <a:cubicBezTo>
                    <a:pt x="220" y="12"/>
                    <a:pt x="220" y="12"/>
                    <a:pt x="220" y="12"/>
                  </a:cubicBezTo>
                  <a:cubicBezTo>
                    <a:pt x="220" y="12"/>
                    <a:pt x="220" y="13"/>
                    <a:pt x="220" y="12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2"/>
                    <a:pt x="220" y="12"/>
                  </a:cubicBezTo>
                  <a:cubicBezTo>
                    <a:pt x="220" y="13"/>
                    <a:pt x="220" y="13"/>
                    <a:pt x="220" y="13"/>
                  </a:cubicBezTo>
                  <a:close/>
                  <a:moveTo>
                    <a:pt x="219" y="13"/>
                  </a:moveTo>
                  <a:cubicBezTo>
                    <a:pt x="219" y="13"/>
                    <a:pt x="219" y="13"/>
                    <a:pt x="219" y="13"/>
                  </a:cubicBezTo>
                  <a:cubicBezTo>
                    <a:pt x="219" y="13"/>
                    <a:pt x="219" y="13"/>
                    <a:pt x="219" y="13"/>
                  </a:cubicBezTo>
                  <a:close/>
                  <a:moveTo>
                    <a:pt x="221" y="13"/>
                  </a:moveTo>
                  <a:cubicBezTo>
                    <a:pt x="221" y="13"/>
                    <a:pt x="221" y="13"/>
                    <a:pt x="221" y="13"/>
                  </a:cubicBezTo>
                  <a:cubicBezTo>
                    <a:pt x="221" y="13"/>
                    <a:pt x="221" y="13"/>
                    <a:pt x="221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1" y="13"/>
                    <a:pt x="220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3"/>
                    <a:pt x="220" y="13"/>
                  </a:cubicBezTo>
                  <a:cubicBezTo>
                    <a:pt x="220" y="13"/>
                    <a:pt x="220" y="13"/>
                    <a:pt x="220" y="13"/>
                  </a:cubicBezTo>
                  <a:close/>
                  <a:moveTo>
                    <a:pt x="217" y="13"/>
                  </a:moveTo>
                  <a:cubicBezTo>
                    <a:pt x="217" y="13"/>
                    <a:pt x="217" y="13"/>
                    <a:pt x="217" y="13"/>
                  </a:cubicBezTo>
                  <a:cubicBezTo>
                    <a:pt x="217" y="13"/>
                    <a:pt x="217" y="13"/>
                    <a:pt x="217" y="13"/>
                  </a:cubicBezTo>
                  <a:close/>
                  <a:moveTo>
                    <a:pt x="221" y="13"/>
                  </a:moveTo>
                  <a:cubicBezTo>
                    <a:pt x="221" y="13"/>
                    <a:pt x="221" y="13"/>
                    <a:pt x="221" y="13"/>
                  </a:cubicBezTo>
                  <a:cubicBezTo>
                    <a:pt x="221" y="13"/>
                    <a:pt x="221" y="13"/>
                    <a:pt x="221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4"/>
                    <a:pt x="220" y="14"/>
                  </a:cubicBezTo>
                  <a:cubicBezTo>
                    <a:pt x="220" y="14"/>
                    <a:pt x="220" y="13"/>
                    <a:pt x="220" y="13"/>
                  </a:cubicBezTo>
                  <a:close/>
                  <a:moveTo>
                    <a:pt x="219" y="13"/>
                  </a:moveTo>
                  <a:cubicBezTo>
                    <a:pt x="219" y="13"/>
                    <a:pt x="219" y="14"/>
                    <a:pt x="219" y="14"/>
                  </a:cubicBezTo>
                  <a:cubicBezTo>
                    <a:pt x="219" y="13"/>
                    <a:pt x="219" y="13"/>
                    <a:pt x="219" y="13"/>
                  </a:cubicBezTo>
                  <a:close/>
                  <a:moveTo>
                    <a:pt x="219" y="14"/>
                  </a:moveTo>
                  <a:cubicBezTo>
                    <a:pt x="218" y="14"/>
                    <a:pt x="218" y="14"/>
                    <a:pt x="218" y="14"/>
                  </a:cubicBezTo>
                  <a:cubicBezTo>
                    <a:pt x="218" y="14"/>
                    <a:pt x="219" y="13"/>
                    <a:pt x="219" y="14"/>
                  </a:cubicBezTo>
                  <a:close/>
                  <a:moveTo>
                    <a:pt x="220" y="14"/>
                  </a:moveTo>
                  <a:cubicBezTo>
                    <a:pt x="220" y="14"/>
                    <a:pt x="220" y="14"/>
                    <a:pt x="220" y="14"/>
                  </a:cubicBezTo>
                  <a:cubicBezTo>
                    <a:pt x="220" y="14"/>
                    <a:pt x="220" y="14"/>
                    <a:pt x="220" y="14"/>
                  </a:cubicBezTo>
                  <a:close/>
                  <a:moveTo>
                    <a:pt x="221" y="14"/>
                  </a:moveTo>
                  <a:cubicBezTo>
                    <a:pt x="221" y="14"/>
                    <a:pt x="221" y="14"/>
                    <a:pt x="221" y="14"/>
                  </a:cubicBezTo>
                  <a:cubicBezTo>
                    <a:pt x="221" y="14"/>
                    <a:pt x="221" y="14"/>
                    <a:pt x="221" y="14"/>
                  </a:cubicBezTo>
                  <a:close/>
                  <a:moveTo>
                    <a:pt x="217" y="14"/>
                  </a:moveTo>
                  <a:cubicBezTo>
                    <a:pt x="213" y="8"/>
                    <a:pt x="216" y="14"/>
                    <a:pt x="217" y="14"/>
                  </a:cubicBezTo>
                  <a:cubicBezTo>
                    <a:pt x="217" y="13"/>
                    <a:pt x="217" y="14"/>
                    <a:pt x="217" y="14"/>
                  </a:cubicBezTo>
                  <a:close/>
                  <a:moveTo>
                    <a:pt x="212" y="13"/>
                  </a:moveTo>
                  <a:cubicBezTo>
                    <a:pt x="210" y="14"/>
                    <a:pt x="212" y="12"/>
                    <a:pt x="212" y="12"/>
                  </a:cubicBezTo>
                  <a:cubicBezTo>
                    <a:pt x="212" y="13"/>
                    <a:pt x="212" y="13"/>
                    <a:pt x="212" y="13"/>
                  </a:cubicBezTo>
                  <a:cubicBezTo>
                    <a:pt x="210" y="14"/>
                    <a:pt x="212" y="13"/>
                    <a:pt x="212" y="13"/>
                  </a:cubicBezTo>
                  <a:close/>
                  <a:moveTo>
                    <a:pt x="209" y="13"/>
                  </a:moveTo>
                  <a:cubicBezTo>
                    <a:pt x="209" y="13"/>
                    <a:pt x="209" y="13"/>
                    <a:pt x="209" y="13"/>
                  </a:cubicBezTo>
                  <a:cubicBezTo>
                    <a:pt x="210" y="13"/>
                    <a:pt x="209" y="13"/>
                    <a:pt x="209" y="13"/>
                  </a:cubicBezTo>
                  <a:close/>
                  <a:moveTo>
                    <a:pt x="211" y="13"/>
                  </a:moveTo>
                  <a:cubicBezTo>
                    <a:pt x="210" y="13"/>
                    <a:pt x="211" y="14"/>
                    <a:pt x="210" y="14"/>
                  </a:cubicBezTo>
                  <a:cubicBezTo>
                    <a:pt x="210" y="14"/>
                    <a:pt x="210" y="13"/>
                    <a:pt x="211" y="13"/>
                  </a:cubicBezTo>
                  <a:close/>
                  <a:moveTo>
                    <a:pt x="213" y="14"/>
                  </a:moveTo>
                  <a:cubicBezTo>
                    <a:pt x="213" y="14"/>
                    <a:pt x="214" y="14"/>
                    <a:pt x="214" y="14"/>
                  </a:cubicBezTo>
                  <a:cubicBezTo>
                    <a:pt x="214" y="14"/>
                    <a:pt x="213" y="14"/>
                    <a:pt x="213" y="14"/>
                  </a:cubicBezTo>
                  <a:close/>
                  <a:moveTo>
                    <a:pt x="213" y="14"/>
                  </a:moveTo>
                  <a:cubicBezTo>
                    <a:pt x="213" y="14"/>
                    <a:pt x="213" y="13"/>
                    <a:pt x="213" y="14"/>
                  </a:cubicBezTo>
                  <a:cubicBezTo>
                    <a:pt x="213" y="14"/>
                    <a:pt x="213" y="14"/>
                    <a:pt x="213" y="14"/>
                  </a:cubicBezTo>
                  <a:close/>
                  <a:moveTo>
                    <a:pt x="215" y="13"/>
                  </a:moveTo>
                  <a:cubicBezTo>
                    <a:pt x="215" y="14"/>
                    <a:pt x="214" y="13"/>
                    <a:pt x="215" y="13"/>
                  </a:cubicBezTo>
                  <a:cubicBezTo>
                    <a:pt x="215" y="14"/>
                    <a:pt x="214" y="13"/>
                    <a:pt x="215" y="13"/>
                  </a:cubicBezTo>
                  <a:close/>
                  <a:moveTo>
                    <a:pt x="213" y="14"/>
                  </a:moveTo>
                  <a:cubicBezTo>
                    <a:pt x="213" y="14"/>
                    <a:pt x="213" y="14"/>
                    <a:pt x="213" y="14"/>
                  </a:cubicBezTo>
                  <a:cubicBezTo>
                    <a:pt x="213" y="14"/>
                    <a:pt x="213" y="13"/>
                    <a:pt x="213" y="14"/>
                  </a:cubicBezTo>
                  <a:close/>
                  <a:moveTo>
                    <a:pt x="214" y="13"/>
                  </a:moveTo>
                  <a:cubicBezTo>
                    <a:pt x="214" y="13"/>
                    <a:pt x="214" y="13"/>
                    <a:pt x="214" y="13"/>
                  </a:cubicBezTo>
                  <a:cubicBezTo>
                    <a:pt x="214" y="13"/>
                    <a:pt x="214" y="13"/>
                    <a:pt x="214" y="13"/>
                  </a:cubicBezTo>
                  <a:close/>
                  <a:moveTo>
                    <a:pt x="216" y="13"/>
                  </a:moveTo>
                  <a:cubicBezTo>
                    <a:pt x="216" y="13"/>
                    <a:pt x="216" y="13"/>
                    <a:pt x="216" y="13"/>
                  </a:cubicBezTo>
                  <a:cubicBezTo>
                    <a:pt x="216" y="13"/>
                    <a:pt x="216" y="13"/>
                    <a:pt x="216" y="13"/>
                  </a:cubicBezTo>
                  <a:close/>
                  <a:moveTo>
                    <a:pt x="214" y="13"/>
                  </a:moveTo>
                  <a:cubicBezTo>
                    <a:pt x="214" y="13"/>
                    <a:pt x="214" y="12"/>
                    <a:pt x="214" y="12"/>
                  </a:cubicBezTo>
                  <a:cubicBezTo>
                    <a:pt x="214" y="13"/>
                    <a:pt x="214" y="13"/>
                    <a:pt x="214" y="13"/>
                  </a:cubicBezTo>
                  <a:close/>
                  <a:moveTo>
                    <a:pt x="215" y="13"/>
                  </a:moveTo>
                  <a:cubicBezTo>
                    <a:pt x="215" y="13"/>
                    <a:pt x="215" y="13"/>
                    <a:pt x="215" y="13"/>
                  </a:cubicBezTo>
                  <a:cubicBezTo>
                    <a:pt x="215" y="13"/>
                    <a:pt x="215" y="13"/>
                    <a:pt x="215" y="13"/>
                  </a:cubicBezTo>
                  <a:close/>
                  <a:moveTo>
                    <a:pt x="212" y="12"/>
                  </a:moveTo>
                  <a:cubicBezTo>
                    <a:pt x="211" y="12"/>
                    <a:pt x="212" y="12"/>
                    <a:pt x="212" y="12"/>
                  </a:cubicBezTo>
                  <a:close/>
                  <a:moveTo>
                    <a:pt x="208" y="13"/>
                  </a:moveTo>
                  <a:cubicBezTo>
                    <a:pt x="208" y="13"/>
                    <a:pt x="209" y="13"/>
                    <a:pt x="208" y="13"/>
                  </a:cubicBezTo>
                  <a:cubicBezTo>
                    <a:pt x="208" y="13"/>
                    <a:pt x="208" y="13"/>
                    <a:pt x="208" y="13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3"/>
                    <a:pt x="207" y="13"/>
                  </a:cubicBezTo>
                  <a:cubicBezTo>
                    <a:pt x="208" y="13"/>
                    <a:pt x="208" y="13"/>
                    <a:pt x="207" y="13"/>
                  </a:cubicBezTo>
                  <a:close/>
                  <a:moveTo>
                    <a:pt x="209" y="12"/>
                  </a:moveTo>
                  <a:cubicBezTo>
                    <a:pt x="210" y="13"/>
                    <a:pt x="209" y="13"/>
                    <a:pt x="209" y="12"/>
                  </a:cubicBezTo>
                  <a:close/>
                  <a:moveTo>
                    <a:pt x="208" y="13"/>
                  </a:moveTo>
                  <a:cubicBezTo>
                    <a:pt x="208" y="13"/>
                    <a:pt x="208" y="13"/>
                    <a:pt x="208" y="13"/>
                  </a:cubicBezTo>
                  <a:cubicBezTo>
                    <a:pt x="208" y="13"/>
                    <a:pt x="208" y="13"/>
                    <a:pt x="208" y="13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3"/>
                    <a:pt x="207" y="12"/>
                  </a:cubicBezTo>
                  <a:cubicBezTo>
                    <a:pt x="207" y="12"/>
                    <a:pt x="207" y="13"/>
                    <a:pt x="207" y="13"/>
                  </a:cubicBezTo>
                  <a:close/>
                  <a:moveTo>
                    <a:pt x="209" y="12"/>
                  </a:moveTo>
                  <a:cubicBezTo>
                    <a:pt x="209" y="12"/>
                    <a:pt x="209" y="12"/>
                    <a:pt x="209" y="12"/>
                  </a:cubicBezTo>
                  <a:cubicBezTo>
                    <a:pt x="209" y="12"/>
                    <a:pt x="209" y="12"/>
                    <a:pt x="209" y="12"/>
                  </a:cubicBezTo>
                  <a:close/>
                  <a:moveTo>
                    <a:pt x="208" y="12"/>
                  </a:moveTo>
                  <a:cubicBezTo>
                    <a:pt x="208" y="12"/>
                    <a:pt x="208" y="12"/>
                    <a:pt x="208" y="12"/>
                  </a:cubicBezTo>
                  <a:cubicBezTo>
                    <a:pt x="208" y="12"/>
                    <a:pt x="208" y="12"/>
                    <a:pt x="208" y="12"/>
                  </a:cubicBezTo>
                  <a:close/>
                  <a:moveTo>
                    <a:pt x="209" y="12"/>
                  </a:moveTo>
                  <a:cubicBezTo>
                    <a:pt x="209" y="12"/>
                    <a:pt x="209" y="12"/>
                    <a:pt x="209" y="12"/>
                  </a:cubicBezTo>
                  <a:cubicBezTo>
                    <a:pt x="209" y="12"/>
                    <a:pt x="209" y="12"/>
                    <a:pt x="209" y="12"/>
                  </a:cubicBezTo>
                  <a:close/>
                  <a:moveTo>
                    <a:pt x="212" y="12"/>
                  </a:moveTo>
                  <a:cubicBezTo>
                    <a:pt x="212" y="12"/>
                    <a:pt x="212" y="12"/>
                    <a:pt x="212" y="12"/>
                  </a:cubicBezTo>
                  <a:cubicBezTo>
                    <a:pt x="212" y="12"/>
                    <a:pt x="212" y="12"/>
                    <a:pt x="212" y="12"/>
                  </a:cubicBezTo>
                  <a:close/>
                  <a:moveTo>
                    <a:pt x="217" y="14"/>
                  </a:moveTo>
                  <a:cubicBezTo>
                    <a:pt x="217" y="13"/>
                    <a:pt x="216" y="14"/>
                    <a:pt x="217" y="14"/>
                  </a:cubicBezTo>
                  <a:cubicBezTo>
                    <a:pt x="217" y="14"/>
                    <a:pt x="217" y="14"/>
                    <a:pt x="217" y="14"/>
                  </a:cubicBezTo>
                  <a:close/>
                  <a:moveTo>
                    <a:pt x="223" y="14"/>
                  </a:moveTo>
                  <a:cubicBezTo>
                    <a:pt x="223" y="15"/>
                    <a:pt x="222" y="14"/>
                    <a:pt x="223" y="14"/>
                  </a:cubicBezTo>
                  <a:cubicBezTo>
                    <a:pt x="223" y="14"/>
                    <a:pt x="223" y="14"/>
                    <a:pt x="223" y="14"/>
                  </a:cubicBezTo>
                  <a:close/>
                  <a:moveTo>
                    <a:pt x="229" y="16"/>
                  </a:moveTo>
                  <a:cubicBezTo>
                    <a:pt x="229" y="16"/>
                    <a:pt x="229" y="15"/>
                    <a:pt x="229" y="15"/>
                  </a:cubicBezTo>
                  <a:cubicBezTo>
                    <a:pt x="229" y="15"/>
                    <a:pt x="229" y="15"/>
                    <a:pt x="229" y="16"/>
                  </a:cubicBezTo>
                  <a:close/>
                  <a:moveTo>
                    <a:pt x="228" y="15"/>
                  </a:moveTo>
                  <a:cubicBezTo>
                    <a:pt x="228" y="15"/>
                    <a:pt x="228" y="16"/>
                    <a:pt x="228" y="16"/>
                  </a:cubicBezTo>
                  <a:cubicBezTo>
                    <a:pt x="228" y="15"/>
                    <a:pt x="228" y="15"/>
                    <a:pt x="228" y="15"/>
                  </a:cubicBezTo>
                  <a:close/>
                  <a:moveTo>
                    <a:pt x="239" y="15"/>
                  </a:moveTo>
                  <a:cubicBezTo>
                    <a:pt x="240" y="16"/>
                    <a:pt x="240" y="16"/>
                    <a:pt x="239" y="16"/>
                  </a:cubicBezTo>
                  <a:cubicBezTo>
                    <a:pt x="239" y="16"/>
                    <a:pt x="239" y="16"/>
                    <a:pt x="239" y="15"/>
                  </a:cubicBezTo>
                  <a:cubicBezTo>
                    <a:pt x="240" y="16"/>
                    <a:pt x="239" y="16"/>
                    <a:pt x="239" y="15"/>
                  </a:cubicBezTo>
                  <a:close/>
                  <a:moveTo>
                    <a:pt x="236" y="16"/>
                  </a:moveTo>
                  <a:cubicBezTo>
                    <a:pt x="236" y="16"/>
                    <a:pt x="235" y="16"/>
                    <a:pt x="235" y="16"/>
                  </a:cubicBezTo>
                  <a:cubicBezTo>
                    <a:pt x="235" y="16"/>
                    <a:pt x="236" y="15"/>
                    <a:pt x="236" y="16"/>
                  </a:cubicBezTo>
                  <a:close/>
                  <a:moveTo>
                    <a:pt x="238" y="16"/>
                  </a:moveTo>
                  <a:cubicBezTo>
                    <a:pt x="238" y="16"/>
                    <a:pt x="238" y="16"/>
                    <a:pt x="238" y="16"/>
                  </a:cubicBezTo>
                  <a:cubicBezTo>
                    <a:pt x="238" y="16"/>
                    <a:pt x="238" y="16"/>
                    <a:pt x="238" y="16"/>
                  </a:cubicBezTo>
                  <a:close/>
                  <a:moveTo>
                    <a:pt x="274" y="18"/>
                  </a:moveTo>
                  <a:cubicBezTo>
                    <a:pt x="275" y="18"/>
                    <a:pt x="275" y="18"/>
                    <a:pt x="274" y="18"/>
                  </a:cubicBezTo>
                  <a:cubicBezTo>
                    <a:pt x="274" y="18"/>
                    <a:pt x="274" y="18"/>
                    <a:pt x="274" y="18"/>
                  </a:cubicBezTo>
                  <a:close/>
                  <a:moveTo>
                    <a:pt x="273" y="18"/>
                  </a:moveTo>
                  <a:cubicBezTo>
                    <a:pt x="273" y="18"/>
                    <a:pt x="273" y="18"/>
                    <a:pt x="273" y="18"/>
                  </a:cubicBezTo>
                  <a:cubicBezTo>
                    <a:pt x="273" y="18"/>
                    <a:pt x="273" y="18"/>
                    <a:pt x="273" y="18"/>
                  </a:cubicBezTo>
                  <a:close/>
                  <a:moveTo>
                    <a:pt x="273" y="18"/>
                  </a:moveTo>
                  <a:cubicBezTo>
                    <a:pt x="273" y="19"/>
                    <a:pt x="273" y="19"/>
                    <a:pt x="272" y="19"/>
                  </a:cubicBezTo>
                  <a:cubicBezTo>
                    <a:pt x="272" y="18"/>
                    <a:pt x="273" y="18"/>
                    <a:pt x="273" y="18"/>
                  </a:cubicBezTo>
                  <a:close/>
                  <a:moveTo>
                    <a:pt x="271" y="18"/>
                  </a:moveTo>
                  <a:cubicBezTo>
                    <a:pt x="271" y="18"/>
                    <a:pt x="271" y="18"/>
                    <a:pt x="271" y="18"/>
                  </a:cubicBezTo>
                  <a:cubicBezTo>
                    <a:pt x="272" y="18"/>
                    <a:pt x="272" y="18"/>
                    <a:pt x="271" y="18"/>
                  </a:cubicBezTo>
                  <a:close/>
                  <a:moveTo>
                    <a:pt x="273" y="19"/>
                  </a:moveTo>
                  <a:cubicBezTo>
                    <a:pt x="273" y="19"/>
                    <a:pt x="273" y="19"/>
                    <a:pt x="273" y="19"/>
                  </a:cubicBezTo>
                  <a:cubicBezTo>
                    <a:pt x="273" y="19"/>
                    <a:pt x="273" y="19"/>
                    <a:pt x="273" y="19"/>
                  </a:cubicBezTo>
                  <a:close/>
                  <a:moveTo>
                    <a:pt x="272" y="19"/>
                  </a:moveTo>
                  <a:cubicBezTo>
                    <a:pt x="272" y="19"/>
                    <a:pt x="271" y="19"/>
                    <a:pt x="272" y="19"/>
                  </a:cubicBezTo>
                  <a:cubicBezTo>
                    <a:pt x="272" y="19"/>
                    <a:pt x="272" y="19"/>
                    <a:pt x="272" y="19"/>
                  </a:cubicBezTo>
                  <a:close/>
                  <a:moveTo>
                    <a:pt x="274" y="19"/>
                  </a:moveTo>
                  <a:cubicBezTo>
                    <a:pt x="273" y="19"/>
                    <a:pt x="274" y="19"/>
                    <a:pt x="273" y="19"/>
                  </a:cubicBezTo>
                  <a:cubicBezTo>
                    <a:pt x="273" y="19"/>
                    <a:pt x="273" y="19"/>
                    <a:pt x="274" y="19"/>
                  </a:cubicBezTo>
                  <a:close/>
                  <a:moveTo>
                    <a:pt x="275" y="18"/>
                  </a:moveTo>
                  <a:cubicBezTo>
                    <a:pt x="275" y="18"/>
                    <a:pt x="276" y="18"/>
                    <a:pt x="275" y="18"/>
                  </a:cubicBezTo>
                  <a:cubicBezTo>
                    <a:pt x="275" y="18"/>
                    <a:pt x="275" y="18"/>
                    <a:pt x="275" y="18"/>
                  </a:cubicBezTo>
                  <a:close/>
                  <a:moveTo>
                    <a:pt x="274" y="19"/>
                  </a:moveTo>
                  <a:cubicBezTo>
                    <a:pt x="273" y="19"/>
                    <a:pt x="273" y="18"/>
                    <a:pt x="274" y="18"/>
                  </a:cubicBezTo>
                  <a:cubicBezTo>
                    <a:pt x="274" y="18"/>
                    <a:pt x="274" y="19"/>
                    <a:pt x="274" y="19"/>
                  </a:cubicBezTo>
                  <a:close/>
                  <a:moveTo>
                    <a:pt x="276" y="18"/>
                  </a:moveTo>
                  <a:cubicBezTo>
                    <a:pt x="276" y="18"/>
                    <a:pt x="276" y="18"/>
                    <a:pt x="276" y="18"/>
                  </a:cubicBezTo>
                  <a:cubicBezTo>
                    <a:pt x="276" y="18"/>
                    <a:pt x="276" y="18"/>
                    <a:pt x="276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5" y="18"/>
                  </a:cubicBezTo>
                  <a:cubicBezTo>
                    <a:pt x="275" y="18"/>
                    <a:pt x="275" y="18"/>
                    <a:pt x="275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6" y="18"/>
                  </a:cubicBezTo>
                  <a:cubicBezTo>
                    <a:pt x="276" y="18"/>
                    <a:pt x="275" y="18"/>
                    <a:pt x="275" y="18"/>
                  </a:cubicBezTo>
                  <a:close/>
                  <a:moveTo>
                    <a:pt x="271" y="18"/>
                  </a:moveTo>
                  <a:cubicBezTo>
                    <a:pt x="271" y="17"/>
                    <a:pt x="272" y="18"/>
                    <a:pt x="271" y="18"/>
                  </a:cubicBezTo>
                  <a:cubicBezTo>
                    <a:pt x="271" y="17"/>
                    <a:pt x="271" y="18"/>
                    <a:pt x="271" y="18"/>
                  </a:cubicBezTo>
                  <a:close/>
                  <a:moveTo>
                    <a:pt x="276" y="18"/>
                  </a:moveTo>
                  <a:cubicBezTo>
                    <a:pt x="275" y="18"/>
                    <a:pt x="276" y="17"/>
                    <a:pt x="276" y="18"/>
                  </a:cubicBezTo>
                  <a:close/>
                  <a:moveTo>
                    <a:pt x="272" y="18"/>
                  </a:moveTo>
                  <a:cubicBezTo>
                    <a:pt x="272" y="18"/>
                    <a:pt x="273" y="17"/>
                    <a:pt x="273" y="18"/>
                  </a:cubicBezTo>
                  <a:cubicBezTo>
                    <a:pt x="273" y="18"/>
                    <a:pt x="273" y="18"/>
                    <a:pt x="272" y="18"/>
                  </a:cubicBezTo>
                  <a:close/>
                  <a:moveTo>
                    <a:pt x="278" y="17"/>
                  </a:moveTo>
                  <a:cubicBezTo>
                    <a:pt x="278" y="18"/>
                    <a:pt x="278" y="18"/>
                    <a:pt x="278" y="18"/>
                  </a:cubicBezTo>
                  <a:cubicBezTo>
                    <a:pt x="278" y="18"/>
                    <a:pt x="278" y="17"/>
                    <a:pt x="278" y="17"/>
                  </a:cubicBezTo>
                  <a:close/>
                  <a:moveTo>
                    <a:pt x="281" y="17"/>
                  </a:moveTo>
                  <a:cubicBezTo>
                    <a:pt x="280" y="17"/>
                    <a:pt x="280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ubicBezTo>
                    <a:pt x="280" y="17"/>
                    <a:pt x="281" y="18"/>
                    <a:pt x="281" y="17"/>
                  </a:cubicBezTo>
                  <a:close/>
                  <a:moveTo>
                    <a:pt x="282" y="18"/>
                  </a:moveTo>
                  <a:cubicBezTo>
                    <a:pt x="282" y="18"/>
                    <a:pt x="282" y="18"/>
                    <a:pt x="282" y="18"/>
                  </a:cubicBezTo>
                  <a:cubicBezTo>
                    <a:pt x="282" y="18"/>
                    <a:pt x="282" y="18"/>
                    <a:pt x="282" y="18"/>
                  </a:cubicBezTo>
                  <a:close/>
                  <a:moveTo>
                    <a:pt x="282" y="18"/>
                  </a:moveTo>
                  <a:cubicBezTo>
                    <a:pt x="282" y="17"/>
                    <a:pt x="282" y="17"/>
                    <a:pt x="282" y="17"/>
                  </a:cubicBezTo>
                  <a:cubicBezTo>
                    <a:pt x="282" y="17"/>
                    <a:pt x="282" y="18"/>
                    <a:pt x="282" y="18"/>
                  </a:cubicBezTo>
                  <a:close/>
                  <a:moveTo>
                    <a:pt x="298" y="17"/>
                  </a:moveTo>
                  <a:cubicBezTo>
                    <a:pt x="298" y="17"/>
                    <a:pt x="298" y="17"/>
                    <a:pt x="298" y="17"/>
                  </a:cubicBezTo>
                  <a:cubicBezTo>
                    <a:pt x="298" y="17"/>
                    <a:pt x="298" y="17"/>
                    <a:pt x="298" y="17"/>
                  </a:cubicBezTo>
                  <a:close/>
                  <a:moveTo>
                    <a:pt x="294" y="17"/>
                  </a:moveTo>
                  <a:cubicBezTo>
                    <a:pt x="294" y="17"/>
                    <a:pt x="294" y="17"/>
                    <a:pt x="294" y="17"/>
                  </a:cubicBezTo>
                  <a:cubicBezTo>
                    <a:pt x="294" y="17"/>
                    <a:pt x="294" y="17"/>
                    <a:pt x="294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1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lose/>
                  <a:moveTo>
                    <a:pt x="283" y="15"/>
                  </a:moveTo>
                  <a:cubicBezTo>
                    <a:pt x="283" y="15"/>
                    <a:pt x="283" y="15"/>
                    <a:pt x="283" y="15"/>
                  </a:cubicBezTo>
                  <a:cubicBezTo>
                    <a:pt x="283" y="15"/>
                    <a:pt x="283" y="15"/>
                    <a:pt x="283" y="15"/>
                  </a:cubicBezTo>
                  <a:close/>
                  <a:moveTo>
                    <a:pt x="284" y="15"/>
                  </a:moveTo>
                  <a:cubicBezTo>
                    <a:pt x="283" y="15"/>
                    <a:pt x="284" y="15"/>
                    <a:pt x="284" y="15"/>
                  </a:cubicBezTo>
                  <a:cubicBezTo>
                    <a:pt x="284" y="15"/>
                    <a:pt x="284" y="15"/>
                    <a:pt x="284" y="15"/>
                  </a:cubicBezTo>
                  <a:close/>
                  <a:moveTo>
                    <a:pt x="277" y="15"/>
                  </a:moveTo>
                  <a:cubicBezTo>
                    <a:pt x="277" y="15"/>
                    <a:pt x="276" y="15"/>
                    <a:pt x="276" y="15"/>
                  </a:cubicBezTo>
                  <a:cubicBezTo>
                    <a:pt x="276" y="15"/>
                    <a:pt x="276" y="15"/>
                    <a:pt x="277" y="15"/>
                  </a:cubicBezTo>
                  <a:close/>
                  <a:moveTo>
                    <a:pt x="273" y="15"/>
                  </a:moveTo>
                  <a:cubicBezTo>
                    <a:pt x="273" y="15"/>
                    <a:pt x="273" y="15"/>
                    <a:pt x="272" y="15"/>
                  </a:cubicBezTo>
                  <a:cubicBezTo>
                    <a:pt x="272" y="15"/>
                    <a:pt x="273" y="15"/>
                    <a:pt x="273" y="15"/>
                  </a:cubicBezTo>
                  <a:close/>
                  <a:moveTo>
                    <a:pt x="281" y="15"/>
                  </a:moveTo>
                  <a:cubicBezTo>
                    <a:pt x="281" y="15"/>
                    <a:pt x="281" y="16"/>
                    <a:pt x="281" y="15"/>
                  </a:cubicBezTo>
                  <a:cubicBezTo>
                    <a:pt x="281" y="15"/>
                    <a:pt x="281" y="15"/>
                    <a:pt x="281" y="15"/>
                  </a:cubicBezTo>
                  <a:cubicBezTo>
                    <a:pt x="281" y="15"/>
                    <a:pt x="281" y="15"/>
                    <a:pt x="281" y="15"/>
                  </a:cubicBezTo>
                  <a:close/>
                  <a:moveTo>
                    <a:pt x="285" y="14"/>
                  </a:moveTo>
                  <a:cubicBezTo>
                    <a:pt x="285" y="14"/>
                    <a:pt x="285" y="13"/>
                    <a:pt x="285" y="14"/>
                  </a:cubicBezTo>
                  <a:cubicBezTo>
                    <a:pt x="285" y="14"/>
                    <a:pt x="285" y="14"/>
                    <a:pt x="285" y="14"/>
                  </a:cubicBezTo>
                  <a:close/>
                  <a:moveTo>
                    <a:pt x="286" y="14"/>
                  </a:moveTo>
                  <a:cubicBezTo>
                    <a:pt x="286" y="14"/>
                    <a:pt x="286" y="14"/>
                    <a:pt x="286" y="14"/>
                  </a:cubicBezTo>
                  <a:cubicBezTo>
                    <a:pt x="286" y="14"/>
                    <a:pt x="285" y="14"/>
                    <a:pt x="286" y="14"/>
                  </a:cubicBezTo>
                  <a:close/>
                  <a:moveTo>
                    <a:pt x="243" y="13"/>
                  </a:moveTo>
                  <a:cubicBezTo>
                    <a:pt x="243" y="12"/>
                    <a:pt x="244" y="13"/>
                    <a:pt x="243" y="13"/>
                  </a:cubicBezTo>
                  <a:cubicBezTo>
                    <a:pt x="243" y="13"/>
                    <a:pt x="243" y="13"/>
                    <a:pt x="243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4" y="13"/>
                    <a:pt x="244" y="13"/>
                  </a:cubicBezTo>
                  <a:cubicBezTo>
                    <a:pt x="244" y="13"/>
                    <a:pt x="244" y="13"/>
                    <a:pt x="244" y="13"/>
                  </a:cubicBezTo>
                  <a:close/>
                  <a:moveTo>
                    <a:pt x="242" y="13"/>
                  </a:moveTo>
                  <a:cubicBezTo>
                    <a:pt x="242" y="13"/>
                    <a:pt x="242" y="13"/>
                    <a:pt x="242" y="13"/>
                  </a:cubicBezTo>
                  <a:cubicBezTo>
                    <a:pt x="242" y="13"/>
                    <a:pt x="242" y="13"/>
                    <a:pt x="242" y="13"/>
                  </a:cubicBezTo>
                  <a:close/>
                  <a:moveTo>
                    <a:pt x="241" y="13"/>
                  </a:moveTo>
                  <a:cubicBezTo>
                    <a:pt x="240" y="13"/>
                    <a:pt x="240" y="13"/>
                    <a:pt x="241" y="13"/>
                  </a:cubicBezTo>
                  <a:cubicBezTo>
                    <a:pt x="241" y="13"/>
                    <a:pt x="241" y="13"/>
                    <a:pt x="241" y="13"/>
                  </a:cubicBezTo>
                  <a:close/>
                  <a:moveTo>
                    <a:pt x="237" y="13"/>
                  </a:moveTo>
                  <a:cubicBezTo>
                    <a:pt x="237" y="13"/>
                    <a:pt x="237" y="13"/>
                    <a:pt x="237" y="13"/>
                  </a:cubicBezTo>
                  <a:cubicBezTo>
                    <a:pt x="237" y="13"/>
                    <a:pt x="237" y="13"/>
                    <a:pt x="237" y="13"/>
                  </a:cubicBezTo>
                  <a:close/>
                  <a:moveTo>
                    <a:pt x="235" y="13"/>
                  </a:moveTo>
                  <a:cubicBezTo>
                    <a:pt x="237" y="13"/>
                    <a:pt x="235" y="13"/>
                    <a:pt x="235" y="13"/>
                  </a:cubicBezTo>
                  <a:cubicBezTo>
                    <a:pt x="236" y="13"/>
                    <a:pt x="235" y="13"/>
                    <a:pt x="235" y="13"/>
                  </a:cubicBezTo>
                  <a:close/>
                  <a:moveTo>
                    <a:pt x="235" y="13"/>
                  </a:moveTo>
                  <a:cubicBezTo>
                    <a:pt x="235" y="13"/>
                    <a:pt x="235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38" y="13"/>
                  </a:moveTo>
                  <a:cubicBezTo>
                    <a:pt x="238" y="13"/>
                    <a:pt x="238" y="13"/>
                    <a:pt x="238" y="13"/>
                  </a:cubicBezTo>
                  <a:close/>
                  <a:moveTo>
                    <a:pt x="237" y="14"/>
                  </a:moveTo>
                  <a:cubicBezTo>
                    <a:pt x="237" y="13"/>
                    <a:pt x="238" y="13"/>
                    <a:pt x="238" y="13"/>
                  </a:cubicBezTo>
                  <a:cubicBezTo>
                    <a:pt x="237" y="13"/>
                    <a:pt x="238" y="14"/>
                    <a:pt x="237" y="14"/>
                  </a:cubicBezTo>
                  <a:close/>
                  <a:moveTo>
                    <a:pt x="236" y="13"/>
                  </a:moveTo>
                  <a:cubicBezTo>
                    <a:pt x="236" y="13"/>
                    <a:pt x="236" y="13"/>
                    <a:pt x="236" y="13"/>
                  </a:cubicBezTo>
                  <a:cubicBezTo>
                    <a:pt x="236" y="13"/>
                    <a:pt x="236" y="13"/>
                    <a:pt x="236" y="13"/>
                  </a:cubicBezTo>
                  <a:close/>
                  <a:moveTo>
                    <a:pt x="235" y="13"/>
                  </a:moveTo>
                  <a:cubicBezTo>
                    <a:pt x="234" y="13"/>
                    <a:pt x="235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5"/>
                  </a:cubicBezTo>
                  <a:cubicBezTo>
                    <a:pt x="231" y="14"/>
                    <a:pt x="231" y="14"/>
                    <a:pt x="231" y="14"/>
                  </a:cubicBezTo>
                  <a:cubicBezTo>
                    <a:pt x="231" y="14"/>
                    <a:pt x="231" y="14"/>
                    <a:pt x="231" y="14"/>
                  </a:cubicBezTo>
                  <a:close/>
                  <a:moveTo>
                    <a:pt x="229" y="13"/>
                  </a:moveTo>
                  <a:cubicBezTo>
                    <a:pt x="229" y="13"/>
                    <a:pt x="229" y="13"/>
                    <a:pt x="228" y="13"/>
                  </a:cubicBezTo>
                  <a:cubicBezTo>
                    <a:pt x="229" y="13"/>
                    <a:pt x="229" y="13"/>
                    <a:pt x="229" y="13"/>
                  </a:cubicBezTo>
                  <a:close/>
                  <a:moveTo>
                    <a:pt x="231" y="13"/>
                  </a:moveTo>
                  <a:cubicBezTo>
                    <a:pt x="231" y="13"/>
                    <a:pt x="231" y="13"/>
                    <a:pt x="231" y="13"/>
                  </a:cubicBezTo>
                  <a:cubicBezTo>
                    <a:pt x="231" y="13"/>
                    <a:pt x="231" y="13"/>
                    <a:pt x="231" y="13"/>
                  </a:cubicBezTo>
                  <a:close/>
                  <a:moveTo>
                    <a:pt x="238" y="12"/>
                  </a:moveTo>
                  <a:cubicBezTo>
                    <a:pt x="238" y="12"/>
                    <a:pt x="239" y="12"/>
                    <a:pt x="238" y="12"/>
                  </a:cubicBezTo>
                  <a:cubicBezTo>
                    <a:pt x="238" y="12"/>
                    <a:pt x="238" y="12"/>
                    <a:pt x="238" y="12"/>
                  </a:cubicBezTo>
                  <a:close/>
                  <a:moveTo>
                    <a:pt x="238" y="12"/>
                  </a:moveTo>
                  <a:cubicBezTo>
                    <a:pt x="238" y="11"/>
                    <a:pt x="238" y="11"/>
                    <a:pt x="238" y="11"/>
                  </a:cubicBezTo>
                  <a:cubicBezTo>
                    <a:pt x="238" y="11"/>
                    <a:pt x="238" y="12"/>
                    <a:pt x="238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2" y="12"/>
                    <a:pt x="232" y="12"/>
                  </a:cubicBezTo>
                  <a:cubicBezTo>
                    <a:pt x="232" y="12"/>
                    <a:pt x="232" y="12"/>
                    <a:pt x="232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34" y="12"/>
                  </a:moveTo>
                  <a:cubicBezTo>
                    <a:pt x="234" y="12"/>
                    <a:pt x="234" y="12"/>
                    <a:pt x="234" y="12"/>
                  </a:cubicBezTo>
                  <a:cubicBezTo>
                    <a:pt x="234" y="13"/>
                    <a:pt x="233" y="12"/>
                    <a:pt x="234" y="12"/>
                  </a:cubicBezTo>
                  <a:close/>
                  <a:moveTo>
                    <a:pt x="235" y="12"/>
                  </a:moveTo>
                  <a:cubicBezTo>
                    <a:pt x="235" y="12"/>
                    <a:pt x="235" y="12"/>
                    <a:pt x="235" y="12"/>
                  </a:cubicBezTo>
                  <a:cubicBezTo>
                    <a:pt x="235" y="12"/>
                    <a:pt x="235" y="12"/>
                    <a:pt x="235" y="12"/>
                  </a:cubicBezTo>
                  <a:close/>
                  <a:moveTo>
                    <a:pt x="234" y="12"/>
                  </a:moveTo>
                  <a:cubicBezTo>
                    <a:pt x="234" y="12"/>
                    <a:pt x="234" y="12"/>
                    <a:pt x="234" y="12"/>
                  </a:cubicBezTo>
                  <a:cubicBezTo>
                    <a:pt x="234" y="12"/>
                    <a:pt x="234" y="12"/>
                    <a:pt x="234" y="12"/>
                  </a:cubicBezTo>
                  <a:close/>
                  <a:moveTo>
                    <a:pt x="237" y="12"/>
                  </a:moveTo>
                  <a:cubicBezTo>
                    <a:pt x="237" y="12"/>
                    <a:pt x="237" y="12"/>
                    <a:pt x="237" y="12"/>
                  </a:cubicBezTo>
                  <a:cubicBezTo>
                    <a:pt x="237" y="12"/>
                    <a:pt x="237" y="12"/>
                    <a:pt x="237" y="12"/>
                  </a:cubicBezTo>
                  <a:close/>
                  <a:moveTo>
                    <a:pt x="237" y="12"/>
                  </a:moveTo>
                  <a:cubicBezTo>
                    <a:pt x="238" y="12"/>
                    <a:pt x="237" y="12"/>
                    <a:pt x="237" y="12"/>
                  </a:cubicBezTo>
                  <a:cubicBezTo>
                    <a:pt x="238" y="12"/>
                    <a:pt x="237" y="12"/>
                    <a:pt x="237" y="12"/>
                  </a:cubicBezTo>
                  <a:close/>
                  <a:moveTo>
                    <a:pt x="235" y="12"/>
                  </a:moveTo>
                  <a:cubicBezTo>
                    <a:pt x="235" y="12"/>
                    <a:pt x="235" y="12"/>
                    <a:pt x="235" y="12"/>
                  </a:cubicBezTo>
                  <a:cubicBezTo>
                    <a:pt x="235" y="12"/>
                    <a:pt x="235" y="12"/>
                    <a:pt x="235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28" y="12"/>
                  </a:moveTo>
                  <a:cubicBezTo>
                    <a:pt x="228" y="13"/>
                    <a:pt x="229" y="12"/>
                    <a:pt x="228" y="12"/>
                  </a:cubicBezTo>
                  <a:close/>
                  <a:moveTo>
                    <a:pt x="227" y="12"/>
                  </a:moveTo>
                  <a:cubicBezTo>
                    <a:pt x="226" y="13"/>
                    <a:pt x="227" y="12"/>
                    <a:pt x="227" y="12"/>
                  </a:cubicBezTo>
                  <a:close/>
                  <a:moveTo>
                    <a:pt x="230" y="12"/>
                  </a:moveTo>
                  <a:cubicBezTo>
                    <a:pt x="230" y="12"/>
                    <a:pt x="229" y="12"/>
                    <a:pt x="229" y="12"/>
                  </a:cubicBezTo>
                  <a:cubicBezTo>
                    <a:pt x="229" y="12"/>
                    <a:pt x="229" y="12"/>
                    <a:pt x="230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2" y="12"/>
                    <a:pt x="232" y="12"/>
                  </a:cubicBezTo>
                  <a:cubicBezTo>
                    <a:pt x="232" y="12"/>
                    <a:pt x="232" y="12"/>
                    <a:pt x="232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3" y="13"/>
                    <a:pt x="232" y="12"/>
                  </a:cubicBezTo>
                  <a:close/>
                  <a:moveTo>
                    <a:pt x="234" y="12"/>
                  </a:moveTo>
                  <a:cubicBezTo>
                    <a:pt x="234" y="13"/>
                    <a:pt x="233" y="12"/>
                    <a:pt x="234" y="12"/>
                  </a:cubicBezTo>
                  <a:cubicBezTo>
                    <a:pt x="234" y="12"/>
                    <a:pt x="233" y="12"/>
                    <a:pt x="234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3"/>
                    <a:pt x="231" y="12"/>
                  </a:cubicBezTo>
                  <a:close/>
                  <a:moveTo>
                    <a:pt x="229" y="13"/>
                  </a:moveTo>
                  <a:cubicBezTo>
                    <a:pt x="229" y="13"/>
                    <a:pt x="229" y="12"/>
                    <a:pt x="229" y="12"/>
                  </a:cubicBezTo>
                  <a:cubicBezTo>
                    <a:pt x="229" y="13"/>
                    <a:pt x="229" y="13"/>
                    <a:pt x="229" y="13"/>
                  </a:cubicBezTo>
                  <a:close/>
                  <a:moveTo>
                    <a:pt x="229" y="13"/>
                  </a:moveTo>
                  <a:cubicBezTo>
                    <a:pt x="228" y="13"/>
                    <a:pt x="229" y="12"/>
                    <a:pt x="229" y="13"/>
                  </a:cubicBezTo>
                  <a:close/>
                  <a:moveTo>
                    <a:pt x="233" y="13"/>
                  </a:moveTo>
                  <a:cubicBezTo>
                    <a:pt x="233" y="13"/>
                    <a:pt x="233" y="13"/>
                    <a:pt x="233" y="13"/>
                  </a:cubicBezTo>
                  <a:cubicBezTo>
                    <a:pt x="233" y="13"/>
                    <a:pt x="233" y="13"/>
                    <a:pt x="233" y="13"/>
                  </a:cubicBezTo>
                  <a:close/>
                  <a:moveTo>
                    <a:pt x="232" y="13"/>
                  </a:moveTo>
                  <a:cubicBezTo>
                    <a:pt x="232" y="13"/>
                    <a:pt x="232" y="13"/>
                    <a:pt x="232" y="13"/>
                  </a:cubicBezTo>
                  <a:cubicBezTo>
                    <a:pt x="232" y="13"/>
                    <a:pt x="232" y="13"/>
                    <a:pt x="232" y="13"/>
                  </a:cubicBezTo>
                  <a:close/>
                  <a:moveTo>
                    <a:pt x="231" y="13"/>
                  </a:moveTo>
                  <a:cubicBezTo>
                    <a:pt x="231" y="13"/>
                    <a:pt x="231" y="13"/>
                    <a:pt x="231" y="13"/>
                  </a:cubicBezTo>
                  <a:cubicBezTo>
                    <a:pt x="231" y="13"/>
                    <a:pt x="231" y="13"/>
                    <a:pt x="231" y="13"/>
                  </a:cubicBezTo>
                  <a:close/>
                  <a:moveTo>
                    <a:pt x="227" y="13"/>
                  </a:moveTo>
                  <a:cubicBezTo>
                    <a:pt x="226" y="13"/>
                    <a:pt x="226" y="13"/>
                    <a:pt x="227" y="13"/>
                  </a:cubicBezTo>
                  <a:cubicBezTo>
                    <a:pt x="226" y="13"/>
                    <a:pt x="227" y="13"/>
                    <a:pt x="227" y="13"/>
                  </a:cubicBezTo>
                  <a:close/>
                  <a:moveTo>
                    <a:pt x="226" y="13"/>
                  </a:move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3"/>
                    <a:pt x="226" y="13"/>
                  </a:cubicBezTo>
                  <a:close/>
                  <a:moveTo>
                    <a:pt x="227" y="13"/>
                  </a:moveTo>
                  <a:cubicBezTo>
                    <a:pt x="227" y="13"/>
                    <a:pt x="227" y="13"/>
                    <a:pt x="227" y="13"/>
                  </a:cubicBezTo>
                  <a:cubicBezTo>
                    <a:pt x="227" y="13"/>
                    <a:pt x="227" y="13"/>
                    <a:pt x="227" y="13"/>
                  </a:cubicBezTo>
                  <a:close/>
                  <a:moveTo>
                    <a:pt x="228" y="13"/>
                  </a:moveTo>
                  <a:cubicBezTo>
                    <a:pt x="228" y="14"/>
                    <a:pt x="229" y="13"/>
                    <a:pt x="228" y="13"/>
                  </a:cubicBezTo>
                  <a:close/>
                  <a:moveTo>
                    <a:pt x="228" y="14"/>
                  </a:moveTo>
                  <a:cubicBezTo>
                    <a:pt x="230" y="14"/>
                    <a:pt x="229" y="12"/>
                    <a:pt x="230" y="14"/>
                  </a:cubicBezTo>
                  <a:cubicBezTo>
                    <a:pt x="228" y="14"/>
                    <a:pt x="228" y="14"/>
                    <a:pt x="228" y="14"/>
                  </a:cubicBezTo>
                  <a:cubicBezTo>
                    <a:pt x="230" y="14"/>
                    <a:pt x="228" y="14"/>
                    <a:pt x="228" y="14"/>
                  </a:cubicBezTo>
                  <a:close/>
                  <a:moveTo>
                    <a:pt x="226" y="14"/>
                  </a:moveTo>
                  <a:cubicBezTo>
                    <a:pt x="226" y="14"/>
                    <a:pt x="226" y="14"/>
                    <a:pt x="227" y="14"/>
                  </a:cubicBezTo>
                  <a:cubicBezTo>
                    <a:pt x="227" y="14"/>
                    <a:pt x="226" y="14"/>
                    <a:pt x="226" y="14"/>
                  </a:cubicBezTo>
                  <a:close/>
                  <a:moveTo>
                    <a:pt x="227" y="14"/>
                  </a:moveTo>
                  <a:cubicBezTo>
                    <a:pt x="227" y="14"/>
                    <a:pt x="227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27" y="14"/>
                  </a:moveTo>
                  <a:cubicBezTo>
                    <a:pt x="228" y="14"/>
                    <a:pt x="228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26" y="14"/>
                  </a:moveTo>
                  <a:cubicBezTo>
                    <a:pt x="226" y="14"/>
                    <a:pt x="226" y="13"/>
                    <a:pt x="226" y="14"/>
                  </a:cubicBezTo>
                  <a:cubicBezTo>
                    <a:pt x="226" y="14"/>
                    <a:pt x="226" y="14"/>
                    <a:pt x="226" y="14"/>
                  </a:cubicBezTo>
                  <a:close/>
                  <a:moveTo>
                    <a:pt x="227" y="14"/>
                  </a:moveTo>
                  <a:cubicBezTo>
                    <a:pt x="227" y="14"/>
                    <a:pt x="227" y="14"/>
                    <a:pt x="227" y="14"/>
                  </a:cubicBezTo>
                  <a:cubicBezTo>
                    <a:pt x="227" y="14"/>
                    <a:pt x="227" y="13"/>
                    <a:pt x="227" y="14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4"/>
                  </a:cubicBezTo>
                  <a:cubicBezTo>
                    <a:pt x="231" y="14"/>
                    <a:pt x="231" y="14"/>
                    <a:pt x="231" y="14"/>
                  </a:cubicBezTo>
                  <a:close/>
                  <a:moveTo>
                    <a:pt x="234" y="14"/>
                  </a:moveTo>
                  <a:cubicBezTo>
                    <a:pt x="234" y="13"/>
                    <a:pt x="234" y="13"/>
                    <a:pt x="234" y="13"/>
                  </a:cubicBezTo>
                  <a:cubicBezTo>
                    <a:pt x="234" y="13"/>
                    <a:pt x="234" y="14"/>
                    <a:pt x="234" y="14"/>
                  </a:cubicBezTo>
                  <a:close/>
                  <a:moveTo>
                    <a:pt x="227" y="14"/>
                  </a:moveTo>
                  <a:cubicBezTo>
                    <a:pt x="226" y="14"/>
                    <a:pt x="227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79" y="17"/>
                  </a:moveTo>
                  <a:cubicBezTo>
                    <a:pt x="279" y="16"/>
                    <a:pt x="279" y="17"/>
                    <a:pt x="279" y="17"/>
                  </a:cubicBezTo>
                  <a:cubicBezTo>
                    <a:pt x="279" y="17"/>
                    <a:pt x="279" y="17"/>
                    <a:pt x="279" y="17"/>
                  </a:cubicBezTo>
                  <a:close/>
                  <a:moveTo>
                    <a:pt x="280" y="17"/>
                  </a:moveTo>
                  <a:cubicBezTo>
                    <a:pt x="280" y="17"/>
                    <a:pt x="280" y="17"/>
                    <a:pt x="279" y="17"/>
                  </a:cubicBezTo>
                  <a:cubicBezTo>
                    <a:pt x="279" y="17"/>
                    <a:pt x="279" y="17"/>
                    <a:pt x="280" y="17"/>
                  </a:cubicBezTo>
                  <a:close/>
                  <a:moveTo>
                    <a:pt x="279" y="17"/>
                  </a:moveTo>
                  <a:cubicBezTo>
                    <a:pt x="279" y="17"/>
                    <a:pt x="279" y="17"/>
                    <a:pt x="279" y="17"/>
                  </a:cubicBezTo>
                  <a:cubicBezTo>
                    <a:pt x="279" y="17"/>
                    <a:pt x="279" y="17"/>
                    <a:pt x="279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6"/>
                    <a:pt x="271" y="16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7" y="17"/>
                  </a:moveTo>
                  <a:cubicBezTo>
                    <a:pt x="267" y="17"/>
                    <a:pt x="267" y="17"/>
                    <a:pt x="267" y="17"/>
                  </a:cubicBezTo>
                  <a:cubicBezTo>
                    <a:pt x="267" y="17"/>
                    <a:pt x="267" y="17"/>
                    <a:pt x="267" y="17"/>
                  </a:cubicBezTo>
                  <a:close/>
                  <a:moveTo>
                    <a:pt x="265" y="17"/>
                  </a:moveTo>
                  <a:cubicBezTo>
                    <a:pt x="265" y="17"/>
                    <a:pt x="265" y="17"/>
                    <a:pt x="265" y="17"/>
                  </a:cubicBezTo>
                  <a:cubicBezTo>
                    <a:pt x="265" y="17"/>
                    <a:pt x="265" y="17"/>
                    <a:pt x="265" y="17"/>
                  </a:cubicBezTo>
                  <a:close/>
                  <a:moveTo>
                    <a:pt x="274" y="17"/>
                  </a:moveTo>
                  <a:cubicBezTo>
                    <a:pt x="274" y="17"/>
                    <a:pt x="274" y="17"/>
                    <a:pt x="274" y="17"/>
                  </a:cubicBezTo>
                  <a:cubicBezTo>
                    <a:pt x="274" y="17"/>
                    <a:pt x="274" y="17"/>
                    <a:pt x="274" y="17"/>
                  </a:cubicBezTo>
                  <a:close/>
                  <a:moveTo>
                    <a:pt x="273" y="17"/>
                  </a:moveTo>
                  <a:cubicBezTo>
                    <a:pt x="273" y="17"/>
                    <a:pt x="273" y="17"/>
                    <a:pt x="273" y="17"/>
                  </a:cubicBezTo>
                  <a:cubicBezTo>
                    <a:pt x="273" y="17"/>
                    <a:pt x="273" y="17"/>
                    <a:pt x="273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7"/>
                    <a:pt x="271" y="17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8" y="17"/>
                  </a:moveTo>
                  <a:cubicBezTo>
                    <a:pt x="268" y="17"/>
                    <a:pt x="269" y="17"/>
                    <a:pt x="268" y="17"/>
                  </a:cubicBezTo>
                  <a:close/>
                  <a:moveTo>
                    <a:pt x="264" y="17"/>
                  </a:moveTo>
                  <a:cubicBezTo>
                    <a:pt x="263" y="17"/>
                    <a:pt x="263" y="17"/>
                    <a:pt x="263" y="16"/>
                  </a:cubicBezTo>
                  <a:cubicBezTo>
                    <a:pt x="263" y="17"/>
                    <a:pt x="263" y="17"/>
                    <a:pt x="264" y="17"/>
                  </a:cubicBezTo>
                  <a:cubicBezTo>
                    <a:pt x="263" y="17"/>
                    <a:pt x="264" y="17"/>
                    <a:pt x="264" y="17"/>
                  </a:cubicBezTo>
                  <a:close/>
                  <a:moveTo>
                    <a:pt x="277" y="16"/>
                  </a:moveTo>
                  <a:cubicBezTo>
                    <a:pt x="277" y="16"/>
                    <a:pt x="278" y="15"/>
                    <a:pt x="277" y="16"/>
                  </a:cubicBezTo>
                  <a:cubicBezTo>
                    <a:pt x="277" y="16"/>
                    <a:pt x="277" y="16"/>
                    <a:pt x="277" y="16"/>
                  </a:cubicBezTo>
                  <a:close/>
                  <a:moveTo>
                    <a:pt x="278" y="16"/>
                  </a:moveTo>
                  <a:cubicBezTo>
                    <a:pt x="278" y="15"/>
                    <a:pt x="279" y="16"/>
                    <a:pt x="278" y="16"/>
                  </a:cubicBezTo>
                  <a:close/>
                  <a:moveTo>
                    <a:pt x="254" y="16"/>
                  </a:moveTo>
                  <a:cubicBezTo>
                    <a:pt x="255" y="16"/>
                    <a:pt x="254" y="17"/>
                    <a:pt x="254" y="16"/>
                  </a:cubicBezTo>
                  <a:cubicBezTo>
                    <a:pt x="254" y="16"/>
                    <a:pt x="254" y="16"/>
                    <a:pt x="254" y="16"/>
                  </a:cubicBezTo>
                  <a:close/>
                  <a:moveTo>
                    <a:pt x="253" y="16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3" y="16"/>
                    <a:pt x="253" y="16"/>
                  </a:cubicBezTo>
                  <a:close/>
                  <a:moveTo>
                    <a:pt x="260" y="16"/>
                  </a:moveTo>
                  <a:cubicBezTo>
                    <a:pt x="260" y="16"/>
                    <a:pt x="260" y="16"/>
                    <a:pt x="260" y="16"/>
                  </a:cubicBezTo>
                  <a:cubicBezTo>
                    <a:pt x="260" y="16"/>
                    <a:pt x="260" y="17"/>
                    <a:pt x="260" y="16"/>
                  </a:cubicBezTo>
                  <a:close/>
                  <a:moveTo>
                    <a:pt x="261" y="16"/>
                  </a:moveTo>
                  <a:cubicBezTo>
                    <a:pt x="259" y="15"/>
                    <a:pt x="264" y="19"/>
                    <a:pt x="261" y="16"/>
                  </a:cubicBezTo>
                  <a:cubicBezTo>
                    <a:pt x="262" y="16"/>
                    <a:pt x="261" y="16"/>
                    <a:pt x="261" y="16"/>
                  </a:cubicBezTo>
                  <a:close/>
                  <a:moveTo>
                    <a:pt x="253" y="17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3" y="17"/>
                    <a:pt x="253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3" y="17"/>
                  </a:cubicBezTo>
                  <a:cubicBezTo>
                    <a:pt x="253" y="17"/>
                    <a:pt x="253" y="17"/>
                    <a:pt x="254" y="17"/>
                  </a:cubicBezTo>
                  <a:close/>
                  <a:moveTo>
                    <a:pt x="256" y="17"/>
                  </a:moveTo>
                  <a:cubicBezTo>
                    <a:pt x="256" y="17"/>
                    <a:pt x="257" y="17"/>
                    <a:pt x="256" y="17"/>
                  </a:cubicBezTo>
                  <a:close/>
                  <a:moveTo>
                    <a:pt x="259" y="17"/>
                  </a:moveTo>
                  <a:cubicBezTo>
                    <a:pt x="258" y="17"/>
                    <a:pt x="259" y="17"/>
                    <a:pt x="259" y="17"/>
                  </a:cubicBezTo>
                  <a:close/>
                  <a:moveTo>
                    <a:pt x="260" y="17"/>
                  </a:moveTo>
                  <a:cubicBezTo>
                    <a:pt x="260" y="17"/>
                    <a:pt x="261" y="17"/>
                    <a:pt x="261" y="17"/>
                  </a:cubicBezTo>
                  <a:cubicBezTo>
                    <a:pt x="260" y="17"/>
                    <a:pt x="260" y="17"/>
                    <a:pt x="260" y="17"/>
                  </a:cubicBezTo>
                  <a:close/>
                  <a:moveTo>
                    <a:pt x="260" y="17"/>
                  </a:moveTo>
                  <a:cubicBezTo>
                    <a:pt x="259" y="16"/>
                    <a:pt x="260" y="17"/>
                    <a:pt x="260" y="17"/>
                  </a:cubicBezTo>
                  <a:close/>
                  <a:moveTo>
                    <a:pt x="261" y="17"/>
                  </a:moveTo>
                  <a:cubicBezTo>
                    <a:pt x="261" y="17"/>
                    <a:pt x="261" y="17"/>
                    <a:pt x="262" y="17"/>
                  </a:cubicBezTo>
                  <a:cubicBezTo>
                    <a:pt x="262" y="17"/>
                    <a:pt x="261" y="17"/>
                    <a:pt x="261" y="17"/>
                  </a:cubicBezTo>
                  <a:close/>
                  <a:moveTo>
                    <a:pt x="262" y="17"/>
                  </a:moveTo>
                  <a:cubicBezTo>
                    <a:pt x="262" y="17"/>
                    <a:pt x="262" y="17"/>
                    <a:pt x="262" y="17"/>
                  </a:cubicBezTo>
                  <a:cubicBezTo>
                    <a:pt x="262" y="17"/>
                    <a:pt x="262" y="17"/>
                    <a:pt x="262" y="17"/>
                  </a:cubicBezTo>
                  <a:close/>
                  <a:moveTo>
                    <a:pt x="262" y="16"/>
                  </a:moveTo>
                  <a:cubicBezTo>
                    <a:pt x="262" y="16"/>
                    <a:pt x="262" y="16"/>
                    <a:pt x="262" y="16"/>
                  </a:cubicBezTo>
                  <a:cubicBezTo>
                    <a:pt x="262" y="16"/>
                    <a:pt x="262" y="16"/>
                    <a:pt x="262" y="16"/>
                  </a:cubicBezTo>
                  <a:close/>
                  <a:moveTo>
                    <a:pt x="262" y="16"/>
                  </a:moveTo>
                  <a:cubicBezTo>
                    <a:pt x="262" y="16"/>
                    <a:pt x="262" y="16"/>
                    <a:pt x="262" y="16"/>
                  </a:cubicBezTo>
                  <a:cubicBezTo>
                    <a:pt x="262" y="16"/>
                    <a:pt x="262" y="16"/>
                    <a:pt x="262" y="16"/>
                  </a:cubicBezTo>
                  <a:close/>
                  <a:moveTo>
                    <a:pt x="263" y="16"/>
                  </a:moveTo>
                  <a:cubicBezTo>
                    <a:pt x="263" y="16"/>
                    <a:pt x="263" y="16"/>
                    <a:pt x="263" y="16"/>
                  </a:cubicBezTo>
                  <a:cubicBezTo>
                    <a:pt x="262" y="16"/>
                    <a:pt x="263" y="16"/>
                    <a:pt x="263" y="16"/>
                  </a:cubicBezTo>
                  <a:close/>
                  <a:moveTo>
                    <a:pt x="274" y="16"/>
                  </a:moveTo>
                  <a:cubicBezTo>
                    <a:pt x="274" y="16"/>
                    <a:pt x="273" y="16"/>
                    <a:pt x="274" y="16"/>
                  </a:cubicBezTo>
                  <a:close/>
                  <a:moveTo>
                    <a:pt x="273" y="16"/>
                  </a:moveTo>
                  <a:cubicBezTo>
                    <a:pt x="273" y="16"/>
                    <a:pt x="273" y="16"/>
                    <a:pt x="273" y="16"/>
                  </a:cubicBezTo>
                  <a:cubicBezTo>
                    <a:pt x="273" y="16"/>
                    <a:pt x="273" y="16"/>
                    <a:pt x="273" y="16"/>
                  </a:cubicBezTo>
                  <a:close/>
                  <a:moveTo>
                    <a:pt x="273" y="16"/>
                  </a:moveTo>
                  <a:cubicBezTo>
                    <a:pt x="273" y="16"/>
                    <a:pt x="273" y="17"/>
                    <a:pt x="273" y="16"/>
                  </a:cubicBezTo>
                  <a:close/>
                  <a:moveTo>
                    <a:pt x="264" y="16"/>
                  </a:moveTo>
                  <a:cubicBezTo>
                    <a:pt x="264" y="16"/>
                    <a:pt x="263" y="16"/>
                    <a:pt x="263" y="16"/>
                  </a:cubicBezTo>
                  <a:cubicBezTo>
                    <a:pt x="263" y="16"/>
                    <a:pt x="264" y="16"/>
                    <a:pt x="264" y="16"/>
                  </a:cubicBezTo>
                  <a:close/>
                  <a:moveTo>
                    <a:pt x="262" y="17"/>
                  </a:moveTo>
                  <a:cubicBezTo>
                    <a:pt x="262" y="17"/>
                    <a:pt x="262" y="17"/>
                    <a:pt x="262" y="17"/>
                  </a:cubicBezTo>
                  <a:cubicBezTo>
                    <a:pt x="262" y="17"/>
                    <a:pt x="262" y="17"/>
                    <a:pt x="262" y="17"/>
                  </a:cubicBezTo>
                  <a:close/>
                  <a:moveTo>
                    <a:pt x="264" y="17"/>
                  </a:moveTo>
                  <a:cubicBezTo>
                    <a:pt x="264" y="17"/>
                    <a:pt x="264" y="17"/>
                    <a:pt x="264" y="17"/>
                  </a:cubicBezTo>
                  <a:cubicBezTo>
                    <a:pt x="264" y="17"/>
                    <a:pt x="264" y="17"/>
                    <a:pt x="264" y="17"/>
                  </a:cubicBezTo>
                  <a:close/>
                  <a:moveTo>
                    <a:pt x="260" y="17"/>
                  </a:moveTo>
                  <a:cubicBezTo>
                    <a:pt x="260" y="17"/>
                    <a:pt x="260" y="17"/>
                    <a:pt x="260" y="17"/>
                  </a:cubicBezTo>
                  <a:cubicBezTo>
                    <a:pt x="260" y="17"/>
                    <a:pt x="260" y="17"/>
                    <a:pt x="260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4" y="17"/>
                  </a:cubicBezTo>
                  <a:cubicBezTo>
                    <a:pt x="254" y="17"/>
                    <a:pt x="254" y="17"/>
                    <a:pt x="254" y="17"/>
                  </a:cubicBezTo>
                  <a:close/>
                  <a:moveTo>
                    <a:pt x="253" y="17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2" y="17"/>
                    <a:pt x="253" y="17"/>
                  </a:cubicBezTo>
                  <a:close/>
                  <a:moveTo>
                    <a:pt x="252" y="17"/>
                  </a:moveTo>
                  <a:cubicBezTo>
                    <a:pt x="252" y="17"/>
                    <a:pt x="252" y="17"/>
                    <a:pt x="252" y="17"/>
                  </a:cubicBezTo>
                  <a:cubicBezTo>
                    <a:pt x="252" y="17"/>
                    <a:pt x="252" y="17"/>
                    <a:pt x="252" y="17"/>
                  </a:cubicBezTo>
                  <a:close/>
                  <a:moveTo>
                    <a:pt x="249" y="17"/>
                  </a:moveTo>
                  <a:cubicBezTo>
                    <a:pt x="249" y="17"/>
                    <a:pt x="249" y="17"/>
                    <a:pt x="249" y="17"/>
                  </a:cubicBezTo>
                  <a:cubicBezTo>
                    <a:pt x="249" y="17"/>
                    <a:pt x="249" y="17"/>
                    <a:pt x="249" y="17"/>
                  </a:cubicBezTo>
                  <a:close/>
                  <a:moveTo>
                    <a:pt x="252" y="17"/>
                  </a:moveTo>
                  <a:cubicBezTo>
                    <a:pt x="252" y="17"/>
                    <a:pt x="252" y="17"/>
                    <a:pt x="252" y="17"/>
                  </a:cubicBezTo>
                  <a:cubicBezTo>
                    <a:pt x="252" y="17"/>
                    <a:pt x="252" y="17"/>
                    <a:pt x="252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4" y="17"/>
                  </a:cubicBezTo>
                  <a:cubicBezTo>
                    <a:pt x="254" y="17"/>
                    <a:pt x="254" y="17"/>
                    <a:pt x="254" y="17"/>
                  </a:cubicBezTo>
                  <a:close/>
                  <a:moveTo>
                    <a:pt x="255" y="17"/>
                  </a:moveTo>
                  <a:cubicBezTo>
                    <a:pt x="255" y="17"/>
                    <a:pt x="255" y="17"/>
                    <a:pt x="255" y="17"/>
                  </a:cubicBezTo>
                  <a:cubicBezTo>
                    <a:pt x="255" y="17"/>
                    <a:pt x="255" y="17"/>
                    <a:pt x="255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6"/>
                    <a:pt x="249" y="16"/>
                  </a:cubicBezTo>
                  <a:cubicBezTo>
                    <a:pt x="249" y="17"/>
                    <a:pt x="248" y="17"/>
                    <a:pt x="248" y="17"/>
                  </a:cubicBezTo>
                  <a:close/>
                  <a:moveTo>
                    <a:pt x="243" y="16"/>
                  </a:moveTo>
                  <a:cubicBezTo>
                    <a:pt x="243" y="17"/>
                    <a:pt x="242" y="17"/>
                    <a:pt x="243" y="16"/>
                  </a:cubicBezTo>
                  <a:close/>
                  <a:moveTo>
                    <a:pt x="251" y="16"/>
                  </a:moveTo>
                  <a:cubicBezTo>
                    <a:pt x="251" y="17"/>
                    <a:pt x="251" y="16"/>
                    <a:pt x="251" y="16"/>
                  </a:cubicBezTo>
                  <a:close/>
                  <a:moveTo>
                    <a:pt x="260" y="16"/>
                  </a:moveTo>
                  <a:cubicBezTo>
                    <a:pt x="260" y="17"/>
                    <a:pt x="259" y="16"/>
                    <a:pt x="260" y="16"/>
                  </a:cubicBezTo>
                  <a:close/>
                  <a:moveTo>
                    <a:pt x="250" y="15"/>
                  </a:moveTo>
                  <a:cubicBezTo>
                    <a:pt x="250" y="16"/>
                    <a:pt x="250" y="16"/>
                    <a:pt x="250" y="16"/>
                  </a:cubicBezTo>
                  <a:cubicBezTo>
                    <a:pt x="250" y="16"/>
                    <a:pt x="250" y="15"/>
                    <a:pt x="250" y="15"/>
                  </a:cubicBezTo>
                  <a:close/>
                  <a:moveTo>
                    <a:pt x="249" y="16"/>
                  </a:moveTo>
                  <a:cubicBezTo>
                    <a:pt x="249" y="16"/>
                    <a:pt x="249" y="16"/>
                    <a:pt x="249" y="16"/>
                  </a:cubicBezTo>
                  <a:cubicBezTo>
                    <a:pt x="249" y="16"/>
                    <a:pt x="249" y="16"/>
                    <a:pt x="249" y="16"/>
                  </a:cubicBezTo>
                  <a:close/>
                  <a:moveTo>
                    <a:pt x="252" y="16"/>
                  </a:moveTo>
                  <a:cubicBezTo>
                    <a:pt x="252" y="17"/>
                    <a:pt x="252" y="16"/>
                    <a:pt x="252" y="16"/>
                  </a:cubicBezTo>
                  <a:cubicBezTo>
                    <a:pt x="252" y="16"/>
                    <a:pt x="252" y="16"/>
                    <a:pt x="252" y="16"/>
                  </a:cubicBezTo>
                  <a:close/>
                  <a:moveTo>
                    <a:pt x="251" y="16"/>
                  </a:moveTo>
                  <a:cubicBezTo>
                    <a:pt x="251" y="16"/>
                    <a:pt x="251" y="16"/>
                    <a:pt x="252" y="16"/>
                  </a:cubicBezTo>
                  <a:cubicBezTo>
                    <a:pt x="251" y="16"/>
                    <a:pt x="252" y="16"/>
                    <a:pt x="251" y="16"/>
                  </a:cubicBezTo>
                  <a:close/>
                  <a:moveTo>
                    <a:pt x="242" y="16"/>
                  </a:moveTo>
                  <a:cubicBezTo>
                    <a:pt x="242" y="15"/>
                    <a:pt x="242" y="16"/>
                    <a:pt x="242" y="16"/>
                  </a:cubicBezTo>
                  <a:cubicBezTo>
                    <a:pt x="242" y="16"/>
                    <a:pt x="242" y="16"/>
                    <a:pt x="242" y="16"/>
                  </a:cubicBezTo>
                  <a:close/>
                  <a:moveTo>
                    <a:pt x="242" y="16"/>
                  </a:moveTo>
                  <a:cubicBezTo>
                    <a:pt x="242" y="16"/>
                    <a:pt x="243" y="15"/>
                    <a:pt x="242" y="16"/>
                  </a:cubicBezTo>
                  <a:close/>
                  <a:moveTo>
                    <a:pt x="250" y="15"/>
                  </a:moveTo>
                  <a:cubicBezTo>
                    <a:pt x="250" y="15"/>
                    <a:pt x="250" y="16"/>
                    <a:pt x="250" y="16"/>
                  </a:cubicBezTo>
                  <a:cubicBezTo>
                    <a:pt x="251" y="15"/>
                    <a:pt x="250" y="15"/>
                    <a:pt x="250" y="15"/>
                  </a:cubicBezTo>
                  <a:close/>
                  <a:moveTo>
                    <a:pt x="260" y="14"/>
                  </a:moveTo>
                  <a:cubicBezTo>
                    <a:pt x="260" y="14"/>
                    <a:pt x="261" y="14"/>
                    <a:pt x="261" y="14"/>
                  </a:cubicBezTo>
                  <a:cubicBezTo>
                    <a:pt x="261" y="14"/>
                    <a:pt x="261" y="15"/>
                    <a:pt x="260" y="14"/>
                  </a:cubicBezTo>
                  <a:close/>
                  <a:moveTo>
                    <a:pt x="262" y="14"/>
                  </a:moveTo>
                  <a:cubicBezTo>
                    <a:pt x="262" y="14"/>
                    <a:pt x="262" y="14"/>
                    <a:pt x="262" y="14"/>
                  </a:cubicBezTo>
                  <a:cubicBezTo>
                    <a:pt x="262" y="14"/>
                    <a:pt x="262" y="15"/>
                    <a:pt x="262" y="14"/>
                  </a:cubicBezTo>
                  <a:close/>
                  <a:moveTo>
                    <a:pt x="259" y="14"/>
                  </a:moveTo>
                  <a:cubicBezTo>
                    <a:pt x="259" y="14"/>
                    <a:pt x="259" y="14"/>
                    <a:pt x="259" y="14"/>
                  </a:cubicBezTo>
                  <a:cubicBezTo>
                    <a:pt x="259" y="14"/>
                    <a:pt x="259" y="15"/>
                    <a:pt x="259" y="14"/>
                  </a:cubicBezTo>
                  <a:close/>
                  <a:moveTo>
                    <a:pt x="254" y="15"/>
                  </a:moveTo>
                  <a:cubicBezTo>
                    <a:pt x="254" y="14"/>
                    <a:pt x="254" y="14"/>
                    <a:pt x="254" y="14"/>
                  </a:cubicBezTo>
                  <a:cubicBezTo>
                    <a:pt x="254" y="14"/>
                    <a:pt x="254" y="15"/>
                    <a:pt x="254" y="15"/>
                  </a:cubicBezTo>
                  <a:close/>
                  <a:moveTo>
                    <a:pt x="252" y="15"/>
                  </a:moveTo>
                  <a:cubicBezTo>
                    <a:pt x="252" y="13"/>
                    <a:pt x="252" y="13"/>
                    <a:pt x="252" y="15"/>
                  </a:cubicBezTo>
                  <a:cubicBezTo>
                    <a:pt x="251" y="14"/>
                    <a:pt x="252" y="15"/>
                    <a:pt x="252" y="15"/>
                  </a:cubicBezTo>
                  <a:close/>
                  <a:moveTo>
                    <a:pt x="279" y="14"/>
                  </a:moveTo>
                  <a:cubicBezTo>
                    <a:pt x="280" y="14"/>
                    <a:pt x="279" y="14"/>
                    <a:pt x="279" y="14"/>
                  </a:cubicBezTo>
                  <a:cubicBezTo>
                    <a:pt x="279" y="14"/>
                    <a:pt x="279" y="14"/>
                    <a:pt x="279" y="14"/>
                  </a:cubicBezTo>
                  <a:close/>
                  <a:moveTo>
                    <a:pt x="279" y="14"/>
                  </a:moveTo>
                  <a:cubicBezTo>
                    <a:pt x="279" y="14"/>
                    <a:pt x="279" y="14"/>
                    <a:pt x="279" y="14"/>
                  </a:cubicBezTo>
                  <a:cubicBezTo>
                    <a:pt x="278" y="14"/>
                    <a:pt x="279" y="14"/>
                    <a:pt x="279" y="14"/>
                  </a:cubicBezTo>
                  <a:close/>
                  <a:moveTo>
                    <a:pt x="263" y="14"/>
                  </a:moveTo>
                  <a:cubicBezTo>
                    <a:pt x="263" y="14"/>
                    <a:pt x="263" y="14"/>
                    <a:pt x="263" y="14"/>
                  </a:cubicBezTo>
                  <a:cubicBezTo>
                    <a:pt x="263" y="14"/>
                    <a:pt x="263" y="14"/>
                    <a:pt x="263" y="14"/>
                  </a:cubicBezTo>
                  <a:close/>
                  <a:moveTo>
                    <a:pt x="265" y="14"/>
                  </a:moveTo>
                  <a:cubicBezTo>
                    <a:pt x="265" y="14"/>
                    <a:pt x="266" y="13"/>
                    <a:pt x="265" y="14"/>
                  </a:cubicBezTo>
                  <a:close/>
                  <a:moveTo>
                    <a:pt x="265" y="14"/>
                  </a:moveTo>
                  <a:cubicBezTo>
                    <a:pt x="265" y="14"/>
                    <a:pt x="265" y="14"/>
                    <a:pt x="265" y="14"/>
                  </a:cubicBezTo>
                  <a:cubicBezTo>
                    <a:pt x="265" y="14"/>
                    <a:pt x="265" y="13"/>
                    <a:pt x="265" y="14"/>
                  </a:cubicBezTo>
                  <a:close/>
                  <a:moveTo>
                    <a:pt x="266" y="14"/>
                  </a:moveTo>
                  <a:cubicBezTo>
                    <a:pt x="266" y="14"/>
                    <a:pt x="266" y="14"/>
                    <a:pt x="266" y="14"/>
                  </a:cubicBezTo>
                  <a:cubicBezTo>
                    <a:pt x="266" y="14"/>
                    <a:pt x="266" y="14"/>
                    <a:pt x="266" y="14"/>
                  </a:cubicBezTo>
                  <a:close/>
                  <a:moveTo>
                    <a:pt x="267" y="14"/>
                  </a:moveTo>
                  <a:cubicBezTo>
                    <a:pt x="267" y="14"/>
                    <a:pt x="267" y="14"/>
                    <a:pt x="267" y="14"/>
                  </a:cubicBezTo>
                  <a:cubicBezTo>
                    <a:pt x="267" y="14"/>
                    <a:pt x="267" y="13"/>
                    <a:pt x="267" y="14"/>
                  </a:cubicBezTo>
                  <a:close/>
                  <a:moveTo>
                    <a:pt x="256" y="14"/>
                  </a:moveTo>
                  <a:cubicBezTo>
                    <a:pt x="255" y="14"/>
                    <a:pt x="256" y="13"/>
                    <a:pt x="256" y="14"/>
                  </a:cubicBezTo>
                  <a:cubicBezTo>
                    <a:pt x="255" y="14"/>
                    <a:pt x="256" y="14"/>
                    <a:pt x="256" y="14"/>
                  </a:cubicBezTo>
                  <a:close/>
                  <a:moveTo>
                    <a:pt x="258" y="14"/>
                  </a:moveTo>
                  <a:cubicBezTo>
                    <a:pt x="258" y="14"/>
                    <a:pt x="258" y="13"/>
                    <a:pt x="258" y="14"/>
                  </a:cubicBezTo>
                  <a:cubicBezTo>
                    <a:pt x="258" y="14"/>
                    <a:pt x="258" y="14"/>
                    <a:pt x="258" y="14"/>
                  </a:cubicBezTo>
                  <a:close/>
                  <a:moveTo>
                    <a:pt x="255" y="14"/>
                  </a:moveTo>
                  <a:cubicBezTo>
                    <a:pt x="255" y="14"/>
                    <a:pt x="255" y="14"/>
                    <a:pt x="255" y="14"/>
                  </a:cubicBezTo>
                  <a:cubicBezTo>
                    <a:pt x="255" y="14"/>
                    <a:pt x="255" y="14"/>
                    <a:pt x="255" y="14"/>
                  </a:cubicBezTo>
                  <a:close/>
                  <a:moveTo>
                    <a:pt x="270" y="14"/>
                  </a:moveTo>
                  <a:cubicBezTo>
                    <a:pt x="270" y="14"/>
                    <a:pt x="270" y="14"/>
                    <a:pt x="270" y="14"/>
                  </a:cubicBezTo>
                  <a:cubicBezTo>
                    <a:pt x="269" y="14"/>
                    <a:pt x="269" y="14"/>
                    <a:pt x="270" y="14"/>
                  </a:cubicBezTo>
                  <a:close/>
                  <a:moveTo>
                    <a:pt x="255" y="14"/>
                  </a:moveTo>
                  <a:cubicBezTo>
                    <a:pt x="255" y="14"/>
                    <a:pt x="255" y="13"/>
                    <a:pt x="255" y="14"/>
                  </a:cubicBezTo>
                  <a:cubicBezTo>
                    <a:pt x="255" y="14"/>
                    <a:pt x="255" y="14"/>
                    <a:pt x="255" y="14"/>
                  </a:cubicBezTo>
                  <a:close/>
                  <a:moveTo>
                    <a:pt x="253" y="14"/>
                  </a:moveTo>
                  <a:cubicBezTo>
                    <a:pt x="253" y="13"/>
                    <a:pt x="253" y="13"/>
                    <a:pt x="253" y="13"/>
                  </a:cubicBezTo>
                  <a:cubicBezTo>
                    <a:pt x="253" y="13"/>
                    <a:pt x="253" y="14"/>
                    <a:pt x="253" y="14"/>
                  </a:cubicBezTo>
                  <a:close/>
                  <a:moveTo>
                    <a:pt x="268" y="14"/>
                  </a:moveTo>
                  <a:cubicBezTo>
                    <a:pt x="268" y="14"/>
                    <a:pt x="268" y="14"/>
                    <a:pt x="268" y="14"/>
                  </a:cubicBezTo>
                  <a:cubicBezTo>
                    <a:pt x="268" y="14"/>
                    <a:pt x="268" y="14"/>
                    <a:pt x="268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73" y="14"/>
                  </a:moveTo>
                  <a:cubicBezTo>
                    <a:pt x="273" y="14"/>
                    <a:pt x="273" y="14"/>
                    <a:pt x="273" y="14"/>
                  </a:cubicBezTo>
                  <a:cubicBezTo>
                    <a:pt x="273" y="14"/>
                    <a:pt x="273" y="14"/>
                    <a:pt x="273" y="14"/>
                  </a:cubicBezTo>
                  <a:close/>
                  <a:moveTo>
                    <a:pt x="274" y="14"/>
                  </a:moveTo>
                  <a:cubicBezTo>
                    <a:pt x="273" y="14"/>
                    <a:pt x="274" y="14"/>
                    <a:pt x="274" y="14"/>
                  </a:cubicBezTo>
                  <a:cubicBezTo>
                    <a:pt x="274" y="14"/>
                    <a:pt x="274" y="14"/>
                    <a:pt x="274" y="14"/>
                  </a:cubicBezTo>
                  <a:close/>
                  <a:moveTo>
                    <a:pt x="260" y="14"/>
                  </a:moveTo>
                  <a:cubicBezTo>
                    <a:pt x="259" y="14"/>
                    <a:pt x="260" y="14"/>
                    <a:pt x="260" y="14"/>
                  </a:cubicBezTo>
                  <a:close/>
                  <a:moveTo>
                    <a:pt x="261" y="14"/>
                  </a:moveTo>
                  <a:cubicBezTo>
                    <a:pt x="261" y="14"/>
                    <a:pt x="261" y="14"/>
                    <a:pt x="261" y="14"/>
                  </a:cubicBezTo>
                  <a:cubicBezTo>
                    <a:pt x="261" y="14"/>
                    <a:pt x="261" y="14"/>
                    <a:pt x="261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77" y="14"/>
                  </a:moveTo>
                  <a:cubicBezTo>
                    <a:pt x="277" y="15"/>
                    <a:pt x="277" y="14"/>
                    <a:pt x="277" y="14"/>
                  </a:cubicBezTo>
                  <a:cubicBezTo>
                    <a:pt x="277" y="14"/>
                    <a:pt x="277" y="14"/>
                    <a:pt x="277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53" y="14"/>
                  </a:moveTo>
                  <a:cubicBezTo>
                    <a:pt x="253" y="14"/>
                    <a:pt x="253" y="14"/>
                    <a:pt x="253" y="14"/>
                  </a:cubicBezTo>
                  <a:cubicBezTo>
                    <a:pt x="253" y="14"/>
                    <a:pt x="253" y="14"/>
                    <a:pt x="253" y="14"/>
                  </a:cubicBezTo>
                  <a:close/>
                  <a:moveTo>
                    <a:pt x="251" y="14"/>
                  </a:moveTo>
                  <a:cubicBezTo>
                    <a:pt x="251" y="14"/>
                    <a:pt x="251" y="15"/>
                    <a:pt x="251" y="15"/>
                  </a:cubicBezTo>
                  <a:cubicBezTo>
                    <a:pt x="251" y="14"/>
                    <a:pt x="251" y="14"/>
                    <a:pt x="251" y="14"/>
                  </a:cubicBezTo>
                  <a:cubicBezTo>
                    <a:pt x="251" y="14"/>
                    <a:pt x="251" y="14"/>
                    <a:pt x="251" y="14"/>
                  </a:cubicBezTo>
                  <a:close/>
                  <a:moveTo>
                    <a:pt x="249" y="14"/>
                  </a:moveTo>
                  <a:cubicBezTo>
                    <a:pt x="249" y="14"/>
                    <a:pt x="249" y="14"/>
                    <a:pt x="249" y="14"/>
                  </a:cubicBezTo>
                  <a:cubicBezTo>
                    <a:pt x="249" y="14"/>
                    <a:pt x="249" y="14"/>
                    <a:pt x="249" y="14"/>
                  </a:cubicBezTo>
                  <a:close/>
                  <a:moveTo>
                    <a:pt x="241" y="14"/>
                  </a:moveTo>
                  <a:cubicBezTo>
                    <a:pt x="241" y="14"/>
                    <a:pt x="241" y="13"/>
                    <a:pt x="241" y="14"/>
                  </a:cubicBezTo>
                  <a:cubicBezTo>
                    <a:pt x="241" y="14"/>
                    <a:pt x="241" y="14"/>
                    <a:pt x="241" y="14"/>
                  </a:cubicBezTo>
                  <a:close/>
                  <a:moveTo>
                    <a:pt x="242" y="14"/>
                  </a:moveTo>
                  <a:cubicBezTo>
                    <a:pt x="242" y="13"/>
                    <a:pt x="242" y="13"/>
                    <a:pt x="242" y="13"/>
                  </a:cubicBezTo>
                  <a:cubicBezTo>
                    <a:pt x="242" y="13"/>
                    <a:pt x="242" y="14"/>
                    <a:pt x="242" y="14"/>
                  </a:cubicBezTo>
                  <a:close/>
                  <a:moveTo>
                    <a:pt x="237" y="14"/>
                  </a:moveTo>
                  <a:cubicBezTo>
                    <a:pt x="237" y="15"/>
                    <a:pt x="237" y="15"/>
                    <a:pt x="237" y="15"/>
                  </a:cubicBezTo>
                  <a:cubicBezTo>
                    <a:pt x="237" y="15"/>
                    <a:pt x="237" y="14"/>
                    <a:pt x="237" y="14"/>
                  </a:cubicBezTo>
                  <a:close/>
                  <a:moveTo>
                    <a:pt x="235" y="15"/>
                  </a:moveTo>
                  <a:cubicBezTo>
                    <a:pt x="235" y="15"/>
                    <a:pt x="235" y="15"/>
                    <a:pt x="235" y="15"/>
                  </a:cubicBezTo>
                  <a:cubicBezTo>
                    <a:pt x="235" y="15"/>
                    <a:pt x="235" y="15"/>
                    <a:pt x="235" y="15"/>
                  </a:cubicBezTo>
                  <a:close/>
                  <a:moveTo>
                    <a:pt x="249" y="15"/>
                  </a:moveTo>
                  <a:cubicBezTo>
                    <a:pt x="249" y="14"/>
                    <a:pt x="249" y="14"/>
                    <a:pt x="249" y="15"/>
                  </a:cubicBezTo>
                  <a:cubicBezTo>
                    <a:pt x="250" y="14"/>
                    <a:pt x="249" y="15"/>
                    <a:pt x="249" y="15"/>
                  </a:cubicBezTo>
                  <a:close/>
                  <a:moveTo>
                    <a:pt x="242" y="14"/>
                  </a:moveTo>
                  <a:cubicBezTo>
                    <a:pt x="242" y="14"/>
                    <a:pt x="242" y="15"/>
                    <a:pt x="242" y="14"/>
                  </a:cubicBezTo>
                  <a:cubicBezTo>
                    <a:pt x="242" y="15"/>
                    <a:pt x="242" y="14"/>
                    <a:pt x="242" y="14"/>
                  </a:cubicBezTo>
                  <a:close/>
                  <a:moveTo>
                    <a:pt x="243" y="14"/>
                  </a:moveTo>
                  <a:cubicBezTo>
                    <a:pt x="244" y="14"/>
                    <a:pt x="243" y="15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6" y="14"/>
                  </a:moveTo>
                  <a:cubicBezTo>
                    <a:pt x="246" y="14"/>
                    <a:pt x="247" y="15"/>
                    <a:pt x="246" y="15"/>
                  </a:cubicBezTo>
                  <a:cubicBezTo>
                    <a:pt x="246" y="15"/>
                    <a:pt x="246" y="14"/>
                    <a:pt x="246" y="14"/>
                  </a:cubicBezTo>
                  <a:close/>
                  <a:moveTo>
                    <a:pt x="249" y="14"/>
                  </a:moveTo>
                  <a:cubicBezTo>
                    <a:pt x="249" y="15"/>
                    <a:pt x="249" y="15"/>
                    <a:pt x="249" y="15"/>
                  </a:cubicBezTo>
                  <a:cubicBezTo>
                    <a:pt x="248" y="15"/>
                    <a:pt x="248" y="15"/>
                    <a:pt x="249" y="14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9" y="15"/>
                  </a:moveTo>
                  <a:cubicBezTo>
                    <a:pt x="249" y="15"/>
                    <a:pt x="249" y="15"/>
                    <a:pt x="250" y="15"/>
                  </a:cubicBezTo>
                  <a:cubicBezTo>
                    <a:pt x="250" y="15"/>
                    <a:pt x="250" y="15"/>
                    <a:pt x="249" y="15"/>
                  </a:cubicBezTo>
                  <a:close/>
                  <a:moveTo>
                    <a:pt x="250" y="15"/>
                  </a:moveTo>
                  <a:cubicBezTo>
                    <a:pt x="251" y="15"/>
                    <a:pt x="251" y="15"/>
                    <a:pt x="250" y="15"/>
                  </a:cubicBezTo>
                  <a:cubicBezTo>
                    <a:pt x="251" y="15"/>
                    <a:pt x="250" y="15"/>
                    <a:pt x="250" y="15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3" y="15"/>
                  </a:moveTo>
                  <a:cubicBezTo>
                    <a:pt x="242" y="15"/>
                    <a:pt x="243" y="14"/>
                    <a:pt x="243" y="15"/>
                  </a:cubicBezTo>
                  <a:cubicBezTo>
                    <a:pt x="242" y="15"/>
                    <a:pt x="243" y="15"/>
                    <a:pt x="243" y="15"/>
                  </a:cubicBezTo>
                  <a:close/>
                  <a:moveTo>
                    <a:pt x="242" y="15"/>
                  </a:moveTo>
                  <a:cubicBezTo>
                    <a:pt x="242" y="15"/>
                    <a:pt x="242" y="15"/>
                    <a:pt x="242" y="15"/>
                  </a:cubicBezTo>
                  <a:cubicBezTo>
                    <a:pt x="242" y="15"/>
                    <a:pt x="242" y="15"/>
                    <a:pt x="242" y="15"/>
                  </a:cubicBezTo>
                  <a:close/>
                  <a:moveTo>
                    <a:pt x="240" y="15"/>
                  </a:moveTo>
                  <a:cubicBezTo>
                    <a:pt x="240" y="15"/>
                    <a:pt x="239" y="15"/>
                    <a:pt x="239" y="15"/>
                  </a:cubicBezTo>
                  <a:cubicBezTo>
                    <a:pt x="239" y="14"/>
                    <a:pt x="240" y="14"/>
                    <a:pt x="240" y="15"/>
                  </a:cubicBezTo>
                  <a:close/>
                  <a:moveTo>
                    <a:pt x="238" y="15"/>
                  </a:moveTo>
                  <a:cubicBezTo>
                    <a:pt x="237" y="15"/>
                    <a:pt x="238" y="14"/>
                    <a:pt x="238" y="15"/>
                  </a:cubicBezTo>
                  <a:cubicBezTo>
                    <a:pt x="238" y="15"/>
                    <a:pt x="238" y="15"/>
                    <a:pt x="238" y="15"/>
                  </a:cubicBezTo>
                  <a:close/>
                  <a:moveTo>
                    <a:pt x="236" y="14"/>
                  </a:moveTo>
                  <a:cubicBezTo>
                    <a:pt x="236" y="14"/>
                    <a:pt x="236" y="14"/>
                    <a:pt x="236" y="14"/>
                  </a:cubicBezTo>
                  <a:cubicBezTo>
                    <a:pt x="237" y="14"/>
                    <a:pt x="236" y="15"/>
                    <a:pt x="236" y="14"/>
                  </a:cubicBezTo>
                  <a:close/>
                  <a:moveTo>
                    <a:pt x="240" y="14"/>
                  </a:moveTo>
                  <a:cubicBezTo>
                    <a:pt x="240" y="14"/>
                    <a:pt x="240" y="15"/>
                    <a:pt x="240" y="14"/>
                  </a:cubicBezTo>
                  <a:cubicBezTo>
                    <a:pt x="240" y="14"/>
                    <a:pt x="240" y="14"/>
                    <a:pt x="240" y="14"/>
                  </a:cubicBezTo>
                  <a:close/>
                  <a:moveTo>
                    <a:pt x="237" y="14"/>
                  </a:moveTo>
                  <a:cubicBezTo>
                    <a:pt x="237" y="14"/>
                    <a:pt x="237" y="14"/>
                    <a:pt x="237" y="14"/>
                  </a:cubicBezTo>
                  <a:cubicBezTo>
                    <a:pt x="237" y="14"/>
                    <a:pt x="237" y="14"/>
                    <a:pt x="237" y="14"/>
                  </a:cubicBezTo>
                  <a:close/>
                  <a:moveTo>
                    <a:pt x="238" y="14"/>
                  </a:moveTo>
                  <a:cubicBezTo>
                    <a:pt x="238" y="14"/>
                    <a:pt x="238" y="14"/>
                    <a:pt x="237" y="14"/>
                  </a:cubicBezTo>
                  <a:cubicBezTo>
                    <a:pt x="238" y="14"/>
                    <a:pt x="237" y="14"/>
                    <a:pt x="238" y="14"/>
                  </a:cubicBezTo>
                  <a:close/>
                  <a:moveTo>
                    <a:pt x="240" y="14"/>
                  </a:moveTo>
                  <a:cubicBezTo>
                    <a:pt x="240" y="13"/>
                    <a:pt x="241" y="13"/>
                    <a:pt x="240" y="14"/>
                  </a:cubicBezTo>
                  <a:close/>
                  <a:moveTo>
                    <a:pt x="243" y="14"/>
                  </a:moveTo>
                  <a:cubicBezTo>
                    <a:pt x="243" y="14"/>
                    <a:pt x="243" y="14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3" y="14"/>
                  </a:moveTo>
                  <a:cubicBezTo>
                    <a:pt x="243" y="14"/>
                    <a:pt x="243" y="14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7" y="14"/>
                  </a:moveTo>
                  <a:cubicBezTo>
                    <a:pt x="247" y="14"/>
                    <a:pt x="247" y="14"/>
                    <a:pt x="247" y="14"/>
                  </a:cubicBezTo>
                  <a:cubicBezTo>
                    <a:pt x="246" y="14"/>
                    <a:pt x="247" y="14"/>
                    <a:pt x="247" y="14"/>
                  </a:cubicBezTo>
                  <a:close/>
                  <a:moveTo>
                    <a:pt x="247" y="14"/>
                  </a:moveTo>
                  <a:cubicBezTo>
                    <a:pt x="247" y="14"/>
                    <a:pt x="247" y="14"/>
                    <a:pt x="247" y="14"/>
                  </a:cubicBezTo>
                  <a:cubicBezTo>
                    <a:pt x="247" y="14"/>
                    <a:pt x="247" y="14"/>
                    <a:pt x="247" y="14"/>
                  </a:cubicBezTo>
                  <a:close/>
                  <a:moveTo>
                    <a:pt x="248" y="14"/>
                  </a:moveTo>
                  <a:cubicBezTo>
                    <a:pt x="248" y="14"/>
                    <a:pt x="248" y="14"/>
                    <a:pt x="248" y="14"/>
                  </a:cubicBezTo>
                  <a:cubicBezTo>
                    <a:pt x="248" y="14"/>
                    <a:pt x="248" y="14"/>
                    <a:pt x="248" y="14"/>
                  </a:cubicBezTo>
                  <a:close/>
                  <a:moveTo>
                    <a:pt x="247" y="15"/>
                  </a:moveTo>
                  <a:cubicBezTo>
                    <a:pt x="247" y="13"/>
                    <a:pt x="247" y="15"/>
                    <a:pt x="247" y="15"/>
                  </a:cubicBezTo>
                  <a:cubicBezTo>
                    <a:pt x="247" y="14"/>
                    <a:pt x="247" y="14"/>
                    <a:pt x="247" y="15"/>
                  </a:cubicBezTo>
                  <a:close/>
                  <a:moveTo>
                    <a:pt x="247" y="14"/>
                  </a:moveTo>
                  <a:cubicBezTo>
                    <a:pt x="247" y="14"/>
                    <a:pt x="248" y="14"/>
                    <a:pt x="247" y="14"/>
                  </a:cubicBezTo>
                  <a:cubicBezTo>
                    <a:pt x="247" y="14"/>
                    <a:pt x="247" y="14"/>
                    <a:pt x="247" y="14"/>
                  </a:cubicBezTo>
                  <a:close/>
                  <a:moveTo>
                    <a:pt x="253" y="15"/>
                  </a:moveTo>
                  <a:cubicBezTo>
                    <a:pt x="253" y="15"/>
                    <a:pt x="253" y="15"/>
                    <a:pt x="253" y="15"/>
                  </a:cubicBezTo>
                  <a:cubicBezTo>
                    <a:pt x="253" y="15"/>
                    <a:pt x="253" y="15"/>
                    <a:pt x="253" y="15"/>
                  </a:cubicBezTo>
                  <a:close/>
                  <a:moveTo>
                    <a:pt x="255" y="15"/>
                  </a:moveTo>
                  <a:cubicBezTo>
                    <a:pt x="255" y="15"/>
                    <a:pt x="255" y="15"/>
                    <a:pt x="255" y="15"/>
                  </a:cubicBezTo>
                  <a:cubicBezTo>
                    <a:pt x="255" y="15"/>
                    <a:pt x="255" y="15"/>
                    <a:pt x="255" y="15"/>
                  </a:cubicBezTo>
                  <a:close/>
                  <a:moveTo>
                    <a:pt x="258" y="15"/>
                  </a:moveTo>
                  <a:cubicBezTo>
                    <a:pt x="258" y="15"/>
                    <a:pt x="258" y="15"/>
                    <a:pt x="258" y="15"/>
                  </a:cubicBezTo>
                  <a:cubicBezTo>
                    <a:pt x="258" y="15"/>
                    <a:pt x="258" y="15"/>
                    <a:pt x="258" y="15"/>
                  </a:cubicBezTo>
                  <a:close/>
                  <a:moveTo>
                    <a:pt x="257" y="15"/>
                  </a:moveTo>
                  <a:cubicBezTo>
                    <a:pt x="257" y="15"/>
                    <a:pt x="257" y="15"/>
                    <a:pt x="257" y="15"/>
                  </a:cubicBezTo>
                  <a:cubicBezTo>
                    <a:pt x="257" y="15"/>
                    <a:pt x="257" y="15"/>
                    <a:pt x="257" y="15"/>
                  </a:cubicBezTo>
                  <a:close/>
                  <a:moveTo>
                    <a:pt x="252" y="15"/>
                  </a:moveTo>
                  <a:cubicBezTo>
                    <a:pt x="252" y="16"/>
                    <a:pt x="251" y="15"/>
                    <a:pt x="251" y="15"/>
                  </a:cubicBezTo>
                  <a:cubicBezTo>
                    <a:pt x="251" y="15"/>
                    <a:pt x="252" y="15"/>
                    <a:pt x="252" y="15"/>
                  </a:cubicBezTo>
                  <a:close/>
                  <a:moveTo>
                    <a:pt x="252" y="15"/>
                  </a:moveTo>
                  <a:cubicBezTo>
                    <a:pt x="252" y="16"/>
                    <a:pt x="253" y="15"/>
                    <a:pt x="252" y="15"/>
                  </a:cubicBezTo>
                  <a:cubicBezTo>
                    <a:pt x="252" y="15"/>
                    <a:pt x="252" y="15"/>
                    <a:pt x="252" y="15"/>
                  </a:cubicBezTo>
                  <a:close/>
                  <a:moveTo>
                    <a:pt x="249" y="15"/>
                  </a:moveTo>
                  <a:cubicBezTo>
                    <a:pt x="249" y="15"/>
                    <a:pt x="250" y="16"/>
                    <a:pt x="249" y="15"/>
                  </a:cubicBezTo>
                  <a:close/>
                  <a:moveTo>
                    <a:pt x="242" y="15"/>
                  </a:moveTo>
                  <a:cubicBezTo>
                    <a:pt x="242" y="15"/>
                    <a:pt x="242" y="15"/>
                    <a:pt x="242" y="15"/>
                  </a:cubicBezTo>
                  <a:cubicBezTo>
                    <a:pt x="242" y="15"/>
                    <a:pt x="242" y="15"/>
                    <a:pt x="242" y="15"/>
                  </a:cubicBezTo>
                  <a:close/>
                  <a:moveTo>
                    <a:pt x="240" y="15"/>
                  </a:moveTo>
                  <a:cubicBezTo>
                    <a:pt x="239" y="14"/>
                    <a:pt x="242" y="15"/>
                    <a:pt x="240" y="15"/>
                  </a:cubicBezTo>
                  <a:cubicBezTo>
                    <a:pt x="240" y="15"/>
                    <a:pt x="241" y="15"/>
                    <a:pt x="240" y="15"/>
                  </a:cubicBezTo>
                  <a:close/>
                  <a:moveTo>
                    <a:pt x="240" y="15"/>
                  </a:moveTo>
                  <a:cubicBezTo>
                    <a:pt x="240" y="15"/>
                    <a:pt x="240" y="15"/>
                    <a:pt x="240" y="15"/>
                  </a:cubicBezTo>
                  <a:cubicBezTo>
                    <a:pt x="240" y="15"/>
                    <a:pt x="240" y="15"/>
                    <a:pt x="240" y="15"/>
                  </a:cubicBezTo>
                  <a:close/>
                  <a:moveTo>
                    <a:pt x="234" y="14"/>
                  </a:moveTo>
                  <a:cubicBezTo>
                    <a:pt x="234" y="15"/>
                    <a:pt x="234" y="14"/>
                    <a:pt x="234" y="14"/>
                  </a:cubicBezTo>
                  <a:cubicBezTo>
                    <a:pt x="234" y="14"/>
                    <a:pt x="234" y="14"/>
                    <a:pt x="234" y="14"/>
                  </a:cubicBezTo>
                  <a:close/>
                  <a:moveTo>
                    <a:pt x="234" y="14"/>
                  </a:moveTo>
                  <a:cubicBezTo>
                    <a:pt x="234" y="14"/>
                    <a:pt x="234" y="14"/>
                    <a:pt x="234" y="14"/>
                  </a:cubicBezTo>
                  <a:cubicBezTo>
                    <a:pt x="234" y="14"/>
                    <a:pt x="234" y="14"/>
                    <a:pt x="234" y="14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4"/>
                  </a:cubicBezTo>
                  <a:cubicBezTo>
                    <a:pt x="232" y="14"/>
                    <a:pt x="231" y="14"/>
                    <a:pt x="231" y="14"/>
                  </a:cubicBezTo>
                  <a:close/>
                  <a:moveTo>
                    <a:pt x="232" y="14"/>
                  </a:moveTo>
                  <a:cubicBezTo>
                    <a:pt x="232" y="14"/>
                    <a:pt x="232" y="14"/>
                    <a:pt x="232" y="14"/>
                  </a:cubicBezTo>
                  <a:cubicBezTo>
                    <a:pt x="232" y="14"/>
                    <a:pt x="232" y="14"/>
                    <a:pt x="232" y="14"/>
                  </a:cubicBezTo>
                  <a:close/>
                  <a:moveTo>
                    <a:pt x="232" y="15"/>
                  </a:moveTo>
                  <a:cubicBezTo>
                    <a:pt x="233" y="15"/>
                    <a:pt x="232" y="15"/>
                    <a:pt x="232" y="15"/>
                  </a:cubicBezTo>
                  <a:cubicBezTo>
                    <a:pt x="232" y="15"/>
                    <a:pt x="232" y="15"/>
                    <a:pt x="232" y="15"/>
                  </a:cubicBezTo>
                  <a:close/>
                  <a:moveTo>
                    <a:pt x="229" y="15"/>
                  </a:moveTo>
                  <a:cubicBezTo>
                    <a:pt x="229" y="15"/>
                    <a:pt x="229" y="15"/>
                    <a:pt x="229" y="15"/>
                  </a:cubicBezTo>
                  <a:cubicBezTo>
                    <a:pt x="229" y="15"/>
                    <a:pt x="229" y="15"/>
                    <a:pt x="229" y="15"/>
                  </a:cubicBezTo>
                  <a:close/>
                  <a:moveTo>
                    <a:pt x="228" y="15"/>
                  </a:moveTo>
                  <a:cubicBezTo>
                    <a:pt x="227" y="15"/>
                    <a:pt x="228" y="14"/>
                    <a:pt x="228" y="15"/>
                  </a:cubicBezTo>
                  <a:close/>
                  <a:moveTo>
                    <a:pt x="227" y="15"/>
                  </a:moveTo>
                  <a:cubicBezTo>
                    <a:pt x="227" y="15"/>
                    <a:pt x="227" y="15"/>
                    <a:pt x="227" y="15"/>
                  </a:cubicBezTo>
                  <a:cubicBezTo>
                    <a:pt x="227" y="15"/>
                    <a:pt x="227" y="15"/>
                    <a:pt x="227" y="15"/>
                  </a:cubicBezTo>
                  <a:close/>
                  <a:moveTo>
                    <a:pt x="232" y="15"/>
                  </a:moveTo>
                  <a:cubicBezTo>
                    <a:pt x="232" y="15"/>
                    <a:pt x="232" y="15"/>
                    <a:pt x="232" y="15"/>
                  </a:cubicBezTo>
                  <a:cubicBezTo>
                    <a:pt x="232" y="15"/>
                    <a:pt x="232" y="15"/>
                    <a:pt x="232" y="15"/>
                  </a:cubicBezTo>
                  <a:close/>
                  <a:moveTo>
                    <a:pt x="226" y="15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5"/>
                    <a:pt x="226" y="15"/>
                  </a:cubicBezTo>
                  <a:close/>
                  <a:moveTo>
                    <a:pt x="232" y="14"/>
                  </a:moveTo>
                  <a:cubicBezTo>
                    <a:pt x="232" y="14"/>
                    <a:pt x="232" y="14"/>
                    <a:pt x="231" y="14"/>
                  </a:cubicBezTo>
                  <a:cubicBezTo>
                    <a:pt x="231" y="14"/>
                    <a:pt x="232" y="14"/>
                    <a:pt x="232" y="14"/>
                  </a:cubicBezTo>
                  <a:close/>
                  <a:moveTo>
                    <a:pt x="235" y="14"/>
                  </a:moveTo>
                  <a:cubicBezTo>
                    <a:pt x="235" y="14"/>
                    <a:pt x="235" y="15"/>
                    <a:pt x="235" y="15"/>
                  </a:cubicBezTo>
                  <a:cubicBezTo>
                    <a:pt x="235" y="15"/>
                    <a:pt x="235" y="14"/>
                    <a:pt x="235" y="14"/>
                  </a:cubicBezTo>
                  <a:cubicBezTo>
                    <a:pt x="235" y="14"/>
                    <a:pt x="235" y="14"/>
                    <a:pt x="235" y="14"/>
                  </a:cubicBezTo>
                  <a:close/>
                  <a:moveTo>
                    <a:pt x="237" y="14"/>
                  </a:moveTo>
                  <a:cubicBezTo>
                    <a:pt x="237" y="14"/>
                    <a:pt x="237" y="14"/>
                    <a:pt x="237" y="14"/>
                  </a:cubicBezTo>
                  <a:cubicBezTo>
                    <a:pt x="237" y="14"/>
                    <a:pt x="237" y="14"/>
                    <a:pt x="237" y="14"/>
                  </a:cubicBezTo>
                  <a:close/>
                  <a:moveTo>
                    <a:pt x="239" y="14"/>
                  </a:moveTo>
                  <a:cubicBezTo>
                    <a:pt x="239" y="14"/>
                    <a:pt x="239" y="14"/>
                    <a:pt x="239" y="14"/>
                  </a:cubicBezTo>
                  <a:cubicBezTo>
                    <a:pt x="239" y="14"/>
                    <a:pt x="239" y="14"/>
                    <a:pt x="239" y="14"/>
                  </a:cubicBezTo>
                  <a:close/>
                  <a:moveTo>
                    <a:pt x="240" y="14"/>
                  </a:moveTo>
                  <a:cubicBezTo>
                    <a:pt x="240" y="14"/>
                    <a:pt x="239" y="14"/>
                    <a:pt x="239" y="14"/>
                  </a:cubicBezTo>
                  <a:cubicBezTo>
                    <a:pt x="239" y="14"/>
                    <a:pt x="239" y="14"/>
                    <a:pt x="240" y="14"/>
                  </a:cubicBezTo>
                  <a:close/>
                  <a:moveTo>
                    <a:pt x="236" y="14"/>
                  </a:moveTo>
                  <a:cubicBezTo>
                    <a:pt x="236" y="14"/>
                    <a:pt x="236" y="13"/>
                    <a:pt x="236" y="14"/>
                  </a:cubicBezTo>
                  <a:cubicBezTo>
                    <a:pt x="236" y="14"/>
                    <a:pt x="236" y="14"/>
                    <a:pt x="236" y="14"/>
                  </a:cubicBezTo>
                  <a:close/>
                  <a:moveTo>
                    <a:pt x="241" y="13"/>
                  </a:moveTo>
                  <a:cubicBezTo>
                    <a:pt x="241" y="13"/>
                    <a:pt x="241" y="13"/>
                    <a:pt x="241" y="13"/>
                  </a:cubicBezTo>
                  <a:cubicBezTo>
                    <a:pt x="241" y="13"/>
                    <a:pt x="241" y="13"/>
                    <a:pt x="241" y="13"/>
                  </a:cubicBezTo>
                  <a:close/>
                  <a:moveTo>
                    <a:pt x="246" y="13"/>
                  </a:moveTo>
                  <a:cubicBezTo>
                    <a:pt x="246" y="13"/>
                    <a:pt x="246" y="14"/>
                    <a:pt x="246" y="14"/>
                  </a:cubicBezTo>
                  <a:cubicBezTo>
                    <a:pt x="246" y="13"/>
                    <a:pt x="246" y="13"/>
                    <a:pt x="246" y="13"/>
                  </a:cubicBezTo>
                  <a:close/>
                  <a:moveTo>
                    <a:pt x="249" y="13"/>
                  </a:moveTo>
                  <a:cubicBezTo>
                    <a:pt x="249" y="14"/>
                    <a:pt x="248" y="15"/>
                    <a:pt x="249" y="13"/>
                  </a:cubicBezTo>
                  <a:cubicBezTo>
                    <a:pt x="249" y="13"/>
                    <a:pt x="248" y="13"/>
                    <a:pt x="249" y="13"/>
                  </a:cubicBezTo>
                  <a:close/>
                  <a:moveTo>
                    <a:pt x="250" y="13"/>
                  </a:moveTo>
                  <a:cubicBezTo>
                    <a:pt x="251" y="13"/>
                    <a:pt x="250" y="13"/>
                    <a:pt x="250" y="13"/>
                  </a:cubicBezTo>
                  <a:cubicBezTo>
                    <a:pt x="250" y="13"/>
                    <a:pt x="250" y="13"/>
                    <a:pt x="250" y="13"/>
                  </a:cubicBezTo>
                  <a:close/>
                  <a:moveTo>
                    <a:pt x="263" y="13"/>
                  </a:moveTo>
                  <a:cubicBezTo>
                    <a:pt x="263" y="13"/>
                    <a:pt x="263" y="14"/>
                    <a:pt x="262" y="14"/>
                  </a:cubicBezTo>
                  <a:cubicBezTo>
                    <a:pt x="262" y="14"/>
                    <a:pt x="262" y="13"/>
                    <a:pt x="263" y="13"/>
                  </a:cubicBezTo>
                  <a:close/>
                  <a:moveTo>
                    <a:pt x="264" y="13"/>
                  </a:moveTo>
                  <a:cubicBezTo>
                    <a:pt x="264" y="13"/>
                    <a:pt x="264" y="13"/>
                    <a:pt x="264" y="13"/>
                  </a:cubicBezTo>
                  <a:cubicBezTo>
                    <a:pt x="264" y="13"/>
                    <a:pt x="264" y="13"/>
                    <a:pt x="264" y="13"/>
                  </a:cubicBezTo>
                  <a:close/>
                  <a:moveTo>
                    <a:pt x="268" y="13"/>
                  </a:moveTo>
                  <a:cubicBezTo>
                    <a:pt x="268" y="13"/>
                    <a:pt x="268" y="14"/>
                    <a:pt x="268" y="14"/>
                  </a:cubicBezTo>
                  <a:cubicBezTo>
                    <a:pt x="268" y="13"/>
                    <a:pt x="268" y="13"/>
                    <a:pt x="268" y="13"/>
                  </a:cubicBezTo>
                  <a:close/>
                  <a:moveTo>
                    <a:pt x="282" y="13"/>
                  </a:moveTo>
                  <a:cubicBezTo>
                    <a:pt x="282" y="13"/>
                    <a:pt x="282" y="14"/>
                    <a:pt x="282" y="14"/>
                  </a:cubicBezTo>
                  <a:cubicBezTo>
                    <a:pt x="282" y="13"/>
                    <a:pt x="282" y="13"/>
                    <a:pt x="282" y="13"/>
                  </a:cubicBezTo>
                  <a:close/>
                  <a:moveTo>
                    <a:pt x="286" y="14"/>
                  </a:moveTo>
                  <a:cubicBezTo>
                    <a:pt x="286" y="15"/>
                    <a:pt x="285" y="14"/>
                    <a:pt x="286" y="14"/>
                  </a:cubicBezTo>
                  <a:cubicBezTo>
                    <a:pt x="286" y="14"/>
                    <a:pt x="285" y="14"/>
                    <a:pt x="286" y="14"/>
                  </a:cubicBezTo>
                  <a:close/>
                  <a:moveTo>
                    <a:pt x="285" y="14"/>
                  </a:moveTo>
                  <a:cubicBezTo>
                    <a:pt x="285" y="14"/>
                    <a:pt x="285" y="14"/>
                    <a:pt x="285" y="14"/>
                  </a:cubicBezTo>
                  <a:cubicBezTo>
                    <a:pt x="285" y="14"/>
                    <a:pt x="285" y="14"/>
                    <a:pt x="285" y="14"/>
                  </a:cubicBezTo>
                  <a:close/>
                  <a:moveTo>
                    <a:pt x="282" y="14"/>
                  </a:moveTo>
                  <a:cubicBezTo>
                    <a:pt x="282" y="15"/>
                    <a:pt x="282" y="14"/>
                    <a:pt x="282" y="14"/>
                  </a:cubicBezTo>
                  <a:close/>
                  <a:moveTo>
                    <a:pt x="285" y="14"/>
                  </a:moveTo>
                  <a:cubicBezTo>
                    <a:pt x="285" y="14"/>
                    <a:pt x="284" y="14"/>
                    <a:pt x="284" y="14"/>
                  </a:cubicBezTo>
                  <a:cubicBezTo>
                    <a:pt x="284" y="14"/>
                    <a:pt x="284" y="14"/>
                    <a:pt x="285" y="14"/>
                  </a:cubicBezTo>
                  <a:close/>
                  <a:moveTo>
                    <a:pt x="281" y="14"/>
                  </a:moveTo>
                  <a:cubicBezTo>
                    <a:pt x="281" y="14"/>
                    <a:pt x="281" y="14"/>
                    <a:pt x="281" y="14"/>
                  </a:cubicBezTo>
                  <a:cubicBezTo>
                    <a:pt x="281" y="14"/>
                    <a:pt x="281" y="15"/>
                    <a:pt x="281" y="14"/>
                  </a:cubicBezTo>
                  <a:close/>
                  <a:moveTo>
                    <a:pt x="278" y="15"/>
                  </a:moveTo>
                  <a:cubicBezTo>
                    <a:pt x="278" y="13"/>
                    <a:pt x="278" y="13"/>
                    <a:pt x="278" y="15"/>
                  </a:cubicBezTo>
                  <a:cubicBezTo>
                    <a:pt x="278" y="14"/>
                    <a:pt x="279" y="15"/>
                    <a:pt x="278" y="15"/>
                  </a:cubicBezTo>
                  <a:close/>
                  <a:moveTo>
                    <a:pt x="271" y="14"/>
                  </a:moveTo>
                  <a:cubicBezTo>
                    <a:pt x="271" y="14"/>
                    <a:pt x="272" y="15"/>
                    <a:pt x="271" y="14"/>
                  </a:cubicBezTo>
                  <a:close/>
                  <a:moveTo>
                    <a:pt x="260" y="15"/>
                  </a:moveTo>
                  <a:cubicBezTo>
                    <a:pt x="260" y="15"/>
                    <a:pt x="260" y="15"/>
                    <a:pt x="260" y="14"/>
                  </a:cubicBezTo>
                  <a:cubicBezTo>
                    <a:pt x="260" y="14"/>
                    <a:pt x="260" y="15"/>
                    <a:pt x="260" y="15"/>
                  </a:cubicBezTo>
                  <a:close/>
                  <a:moveTo>
                    <a:pt x="261" y="15"/>
                  </a:moveTo>
                  <a:cubicBezTo>
                    <a:pt x="261" y="15"/>
                    <a:pt x="261" y="15"/>
                    <a:pt x="261" y="15"/>
                  </a:cubicBezTo>
                  <a:cubicBezTo>
                    <a:pt x="261" y="15"/>
                    <a:pt x="260" y="15"/>
                    <a:pt x="261" y="15"/>
                  </a:cubicBezTo>
                  <a:close/>
                  <a:moveTo>
                    <a:pt x="262" y="15"/>
                  </a:moveTo>
                  <a:cubicBezTo>
                    <a:pt x="262" y="15"/>
                    <a:pt x="262" y="15"/>
                    <a:pt x="262" y="15"/>
                  </a:cubicBezTo>
                  <a:cubicBezTo>
                    <a:pt x="262" y="15"/>
                    <a:pt x="262" y="15"/>
                    <a:pt x="262" y="15"/>
                  </a:cubicBezTo>
                  <a:close/>
                  <a:moveTo>
                    <a:pt x="259" y="15"/>
                  </a:moveTo>
                  <a:cubicBezTo>
                    <a:pt x="259" y="15"/>
                    <a:pt x="259" y="15"/>
                    <a:pt x="258" y="15"/>
                  </a:cubicBezTo>
                  <a:cubicBezTo>
                    <a:pt x="258" y="15"/>
                    <a:pt x="259" y="15"/>
                    <a:pt x="259" y="15"/>
                  </a:cubicBezTo>
                  <a:close/>
                  <a:moveTo>
                    <a:pt x="259" y="15"/>
                  </a:moveTo>
                  <a:cubicBezTo>
                    <a:pt x="259" y="15"/>
                    <a:pt x="260" y="15"/>
                    <a:pt x="259" y="15"/>
                  </a:cubicBezTo>
                  <a:cubicBezTo>
                    <a:pt x="259" y="15"/>
                    <a:pt x="260" y="15"/>
                    <a:pt x="259" y="15"/>
                  </a:cubicBezTo>
                  <a:close/>
                  <a:moveTo>
                    <a:pt x="261" y="15"/>
                  </a:moveTo>
                  <a:cubicBezTo>
                    <a:pt x="261" y="15"/>
                    <a:pt x="261" y="15"/>
                    <a:pt x="261" y="15"/>
                  </a:cubicBezTo>
                  <a:cubicBezTo>
                    <a:pt x="261" y="15"/>
                    <a:pt x="261" y="15"/>
                    <a:pt x="261" y="15"/>
                  </a:cubicBezTo>
                  <a:close/>
                  <a:moveTo>
                    <a:pt x="254" y="15"/>
                  </a:moveTo>
                  <a:cubicBezTo>
                    <a:pt x="254" y="15"/>
                    <a:pt x="254" y="15"/>
                    <a:pt x="254" y="15"/>
                  </a:cubicBezTo>
                  <a:cubicBezTo>
                    <a:pt x="254" y="15"/>
                    <a:pt x="254" y="15"/>
                    <a:pt x="254" y="15"/>
                  </a:cubicBezTo>
                  <a:close/>
                  <a:moveTo>
                    <a:pt x="262" y="15"/>
                  </a:moveTo>
                  <a:cubicBezTo>
                    <a:pt x="262" y="15"/>
                    <a:pt x="261" y="16"/>
                    <a:pt x="261" y="16"/>
                  </a:cubicBezTo>
                  <a:cubicBezTo>
                    <a:pt x="261" y="15"/>
                    <a:pt x="261" y="15"/>
                    <a:pt x="262" y="15"/>
                  </a:cubicBezTo>
                  <a:close/>
                  <a:moveTo>
                    <a:pt x="261" y="16"/>
                  </a:moveTo>
                  <a:cubicBezTo>
                    <a:pt x="260" y="17"/>
                    <a:pt x="260" y="15"/>
                    <a:pt x="259" y="16"/>
                  </a:cubicBezTo>
                  <a:cubicBezTo>
                    <a:pt x="260" y="16"/>
                    <a:pt x="260" y="16"/>
                    <a:pt x="261" y="16"/>
                  </a:cubicBezTo>
                  <a:cubicBezTo>
                    <a:pt x="260" y="17"/>
                    <a:pt x="261" y="15"/>
                    <a:pt x="261" y="16"/>
                  </a:cubicBezTo>
                  <a:close/>
                  <a:moveTo>
                    <a:pt x="263" y="16"/>
                  </a:moveTo>
                  <a:cubicBezTo>
                    <a:pt x="263" y="16"/>
                    <a:pt x="263" y="15"/>
                    <a:pt x="263" y="15"/>
                  </a:cubicBezTo>
                  <a:cubicBezTo>
                    <a:pt x="263" y="16"/>
                    <a:pt x="263" y="16"/>
                    <a:pt x="263" y="16"/>
                  </a:cubicBezTo>
                  <a:close/>
                  <a:moveTo>
                    <a:pt x="265" y="15"/>
                  </a:moveTo>
                  <a:cubicBezTo>
                    <a:pt x="265" y="15"/>
                    <a:pt x="265" y="15"/>
                    <a:pt x="264" y="15"/>
                  </a:cubicBezTo>
                  <a:cubicBezTo>
                    <a:pt x="264" y="15"/>
                    <a:pt x="265" y="15"/>
                    <a:pt x="265" y="15"/>
                  </a:cubicBezTo>
                  <a:close/>
                  <a:moveTo>
                    <a:pt x="264" y="15"/>
                  </a:moveTo>
                  <a:cubicBezTo>
                    <a:pt x="264" y="15"/>
                    <a:pt x="264" y="16"/>
                    <a:pt x="263" y="16"/>
                  </a:cubicBezTo>
                  <a:cubicBezTo>
                    <a:pt x="263" y="15"/>
                    <a:pt x="264" y="15"/>
                    <a:pt x="264" y="15"/>
                  </a:cubicBezTo>
                  <a:close/>
                  <a:moveTo>
                    <a:pt x="269" y="15"/>
                  </a:moveTo>
                  <a:cubicBezTo>
                    <a:pt x="269" y="15"/>
                    <a:pt x="269" y="15"/>
                    <a:pt x="269" y="15"/>
                  </a:cubicBezTo>
                  <a:cubicBezTo>
                    <a:pt x="269" y="15"/>
                    <a:pt x="269" y="15"/>
                    <a:pt x="269" y="15"/>
                  </a:cubicBezTo>
                  <a:close/>
                  <a:moveTo>
                    <a:pt x="272" y="16"/>
                  </a:moveTo>
                  <a:cubicBezTo>
                    <a:pt x="272" y="16"/>
                    <a:pt x="273" y="15"/>
                    <a:pt x="272" y="16"/>
                  </a:cubicBezTo>
                  <a:close/>
                  <a:moveTo>
                    <a:pt x="263" y="15"/>
                  </a:moveTo>
                  <a:cubicBezTo>
                    <a:pt x="263" y="15"/>
                    <a:pt x="263" y="15"/>
                    <a:pt x="263" y="15"/>
                  </a:cubicBezTo>
                  <a:cubicBezTo>
                    <a:pt x="263" y="15"/>
                    <a:pt x="263" y="15"/>
                    <a:pt x="263" y="15"/>
                  </a:cubicBezTo>
                  <a:close/>
                  <a:moveTo>
                    <a:pt x="281" y="16"/>
                  </a:moveTo>
                  <a:cubicBezTo>
                    <a:pt x="281" y="16"/>
                    <a:pt x="281" y="16"/>
                    <a:pt x="281" y="16"/>
                  </a:cubicBezTo>
                  <a:cubicBezTo>
                    <a:pt x="281" y="16"/>
                    <a:pt x="281" y="16"/>
                    <a:pt x="281" y="16"/>
                  </a:cubicBezTo>
                  <a:close/>
                  <a:moveTo>
                    <a:pt x="281" y="16"/>
                  </a:moveTo>
                  <a:cubicBezTo>
                    <a:pt x="281" y="16"/>
                    <a:pt x="281" y="16"/>
                    <a:pt x="281" y="16"/>
                  </a:cubicBezTo>
                  <a:cubicBezTo>
                    <a:pt x="281" y="16"/>
                    <a:pt x="281" y="16"/>
                    <a:pt x="281" y="16"/>
                  </a:cubicBezTo>
                  <a:close/>
                  <a:moveTo>
                    <a:pt x="282" y="16"/>
                  </a:moveTo>
                  <a:cubicBezTo>
                    <a:pt x="282" y="16"/>
                    <a:pt x="282" y="16"/>
                    <a:pt x="282" y="16"/>
                  </a:cubicBezTo>
                  <a:cubicBezTo>
                    <a:pt x="282" y="16"/>
                    <a:pt x="282" y="16"/>
                    <a:pt x="282" y="16"/>
                  </a:cubicBezTo>
                  <a:close/>
                  <a:moveTo>
                    <a:pt x="279" y="16"/>
                  </a:moveTo>
                  <a:cubicBezTo>
                    <a:pt x="279" y="16"/>
                    <a:pt x="279" y="16"/>
                    <a:pt x="279" y="16"/>
                  </a:cubicBezTo>
                  <a:cubicBezTo>
                    <a:pt x="279" y="16"/>
                    <a:pt x="279" y="16"/>
                    <a:pt x="279" y="16"/>
                  </a:cubicBezTo>
                  <a:close/>
                  <a:moveTo>
                    <a:pt x="283" y="16"/>
                  </a:moveTo>
                  <a:cubicBezTo>
                    <a:pt x="283" y="16"/>
                    <a:pt x="283" y="16"/>
                    <a:pt x="283" y="16"/>
                  </a:cubicBezTo>
                  <a:cubicBezTo>
                    <a:pt x="283" y="16"/>
                    <a:pt x="283" y="16"/>
                    <a:pt x="283" y="16"/>
                  </a:cubicBezTo>
                  <a:close/>
                  <a:moveTo>
                    <a:pt x="288" y="16"/>
                  </a:moveTo>
                  <a:cubicBezTo>
                    <a:pt x="288" y="16"/>
                    <a:pt x="288" y="16"/>
                    <a:pt x="288" y="16"/>
                  </a:cubicBezTo>
                  <a:cubicBezTo>
                    <a:pt x="288" y="16"/>
                    <a:pt x="288" y="16"/>
                    <a:pt x="288" y="16"/>
                  </a:cubicBezTo>
                  <a:close/>
                  <a:moveTo>
                    <a:pt x="280" y="16"/>
                  </a:moveTo>
                  <a:cubicBezTo>
                    <a:pt x="280" y="16"/>
                    <a:pt x="280" y="16"/>
                    <a:pt x="280" y="16"/>
                  </a:cubicBezTo>
                  <a:cubicBezTo>
                    <a:pt x="280" y="16"/>
                    <a:pt x="280" y="16"/>
                    <a:pt x="280" y="16"/>
                  </a:cubicBezTo>
                  <a:close/>
                  <a:moveTo>
                    <a:pt x="279" y="16"/>
                  </a:moveTo>
                  <a:cubicBezTo>
                    <a:pt x="279" y="16"/>
                    <a:pt x="279" y="16"/>
                    <a:pt x="279" y="16"/>
                  </a:cubicBezTo>
                  <a:cubicBezTo>
                    <a:pt x="279" y="16"/>
                    <a:pt x="279" y="17"/>
                    <a:pt x="279" y="16"/>
                  </a:cubicBezTo>
                  <a:close/>
                  <a:moveTo>
                    <a:pt x="280" y="17"/>
                  </a:moveTo>
                  <a:cubicBezTo>
                    <a:pt x="280" y="17"/>
                    <a:pt x="279" y="17"/>
                    <a:pt x="280" y="16"/>
                  </a:cubicBezTo>
                  <a:cubicBezTo>
                    <a:pt x="280" y="16"/>
                    <a:pt x="280" y="17"/>
                    <a:pt x="280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1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lose/>
                  <a:moveTo>
                    <a:pt x="280" y="17"/>
                  </a:moveTo>
                  <a:cubicBezTo>
                    <a:pt x="281" y="16"/>
                    <a:pt x="280" y="17"/>
                    <a:pt x="280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7"/>
                    <a:pt x="271" y="17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8" y="17"/>
                  </a:moveTo>
                  <a:cubicBezTo>
                    <a:pt x="267" y="17"/>
                    <a:pt x="268" y="17"/>
                    <a:pt x="268" y="17"/>
                  </a:cubicBezTo>
                  <a:cubicBezTo>
                    <a:pt x="268" y="17"/>
                    <a:pt x="268" y="18"/>
                    <a:pt x="268" y="17"/>
                  </a:cubicBezTo>
                  <a:close/>
                  <a:moveTo>
                    <a:pt x="266" y="17"/>
                  </a:moveTo>
                  <a:cubicBezTo>
                    <a:pt x="266" y="17"/>
                    <a:pt x="266" y="17"/>
                    <a:pt x="266" y="17"/>
                  </a:cubicBezTo>
                  <a:cubicBezTo>
                    <a:pt x="266" y="17"/>
                    <a:pt x="266" y="17"/>
                    <a:pt x="266" y="17"/>
                  </a:cubicBezTo>
                  <a:close/>
                  <a:moveTo>
                    <a:pt x="265" y="17"/>
                  </a:moveTo>
                  <a:cubicBezTo>
                    <a:pt x="265" y="18"/>
                    <a:pt x="265" y="17"/>
                    <a:pt x="265" y="17"/>
                  </a:cubicBezTo>
                  <a:cubicBezTo>
                    <a:pt x="265" y="17"/>
                    <a:pt x="265" y="17"/>
                    <a:pt x="265" y="17"/>
                  </a:cubicBezTo>
                  <a:close/>
                  <a:moveTo>
                    <a:pt x="264" y="18"/>
                  </a:moveTo>
                  <a:cubicBezTo>
                    <a:pt x="263" y="18"/>
                    <a:pt x="264" y="18"/>
                    <a:pt x="264" y="18"/>
                  </a:cubicBezTo>
                  <a:cubicBezTo>
                    <a:pt x="264" y="18"/>
                    <a:pt x="264" y="17"/>
                    <a:pt x="264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7"/>
                    <a:pt x="263" y="17"/>
                  </a:cubicBezTo>
                  <a:cubicBezTo>
                    <a:pt x="263" y="17"/>
                    <a:pt x="263" y="18"/>
                    <a:pt x="263" y="18"/>
                  </a:cubicBezTo>
                  <a:close/>
                  <a:moveTo>
                    <a:pt x="263" y="17"/>
                  </a:moveTo>
                  <a:cubicBezTo>
                    <a:pt x="263" y="17"/>
                    <a:pt x="263" y="17"/>
                    <a:pt x="263" y="17"/>
                  </a:cubicBezTo>
                  <a:cubicBezTo>
                    <a:pt x="263" y="17"/>
                    <a:pt x="263" y="17"/>
                    <a:pt x="263" y="17"/>
                  </a:cubicBezTo>
                  <a:close/>
                  <a:moveTo>
                    <a:pt x="258" y="17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58" y="17"/>
                    <a:pt x="258" y="17"/>
                    <a:pt x="258" y="17"/>
                  </a:cubicBezTo>
                  <a:close/>
                  <a:moveTo>
                    <a:pt x="258" y="17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58" y="17"/>
                    <a:pt x="258" y="17"/>
                    <a:pt x="258" y="17"/>
                  </a:cubicBezTo>
                  <a:close/>
                  <a:moveTo>
                    <a:pt x="242" y="17"/>
                  </a:moveTo>
                  <a:cubicBezTo>
                    <a:pt x="242" y="17"/>
                    <a:pt x="242" y="17"/>
                    <a:pt x="242" y="17"/>
                  </a:cubicBezTo>
                  <a:cubicBezTo>
                    <a:pt x="242" y="17"/>
                    <a:pt x="242" y="17"/>
                    <a:pt x="242" y="17"/>
                  </a:cubicBezTo>
                  <a:close/>
                  <a:moveTo>
                    <a:pt x="246" y="17"/>
                  </a:moveTo>
                  <a:cubicBezTo>
                    <a:pt x="246" y="17"/>
                    <a:pt x="246" y="17"/>
                    <a:pt x="246" y="17"/>
                  </a:cubicBezTo>
                  <a:cubicBezTo>
                    <a:pt x="246" y="17"/>
                    <a:pt x="246" y="17"/>
                    <a:pt x="246" y="17"/>
                  </a:cubicBezTo>
                  <a:close/>
                  <a:moveTo>
                    <a:pt x="243" y="17"/>
                  </a:moveTo>
                  <a:cubicBezTo>
                    <a:pt x="243" y="17"/>
                    <a:pt x="243" y="17"/>
                    <a:pt x="243" y="17"/>
                  </a:cubicBezTo>
                  <a:cubicBezTo>
                    <a:pt x="243" y="17"/>
                    <a:pt x="243" y="17"/>
                    <a:pt x="243" y="17"/>
                  </a:cubicBezTo>
                  <a:close/>
                  <a:moveTo>
                    <a:pt x="244" y="17"/>
                  </a:moveTo>
                  <a:cubicBezTo>
                    <a:pt x="244" y="17"/>
                    <a:pt x="244" y="17"/>
                    <a:pt x="244" y="17"/>
                  </a:cubicBezTo>
                  <a:cubicBezTo>
                    <a:pt x="244" y="17"/>
                    <a:pt x="244" y="17"/>
                    <a:pt x="244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7" y="18"/>
                    <a:pt x="248" y="17"/>
                  </a:cubicBezTo>
                  <a:cubicBezTo>
                    <a:pt x="248" y="17"/>
                    <a:pt x="248" y="17"/>
                    <a:pt x="248" y="17"/>
                  </a:cubicBezTo>
                  <a:close/>
                  <a:moveTo>
                    <a:pt x="242" y="16"/>
                  </a:moveTo>
                  <a:cubicBezTo>
                    <a:pt x="242" y="16"/>
                    <a:pt x="243" y="17"/>
                    <a:pt x="242" y="16"/>
                  </a:cubicBezTo>
                  <a:close/>
                  <a:moveTo>
                    <a:pt x="242" y="16"/>
                  </a:moveTo>
                  <a:cubicBezTo>
                    <a:pt x="242" y="16"/>
                    <a:pt x="242" y="16"/>
                    <a:pt x="242" y="16"/>
                  </a:cubicBezTo>
                  <a:cubicBezTo>
                    <a:pt x="242" y="16"/>
                    <a:pt x="242" y="17"/>
                    <a:pt x="242" y="16"/>
                  </a:cubicBezTo>
                  <a:close/>
                  <a:moveTo>
                    <a:pt x="240" y="16"/>
                  </a:moveTo>
                  <a:cubicBezTo>
                    <a:pt x="240" y="16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6"/>
                  </a:cubicBezTo>
                  <a:close/>
                  <a:moveTo>
                    <a:pt x="240" y="16"/>
                  </a:moveTo>
                  <a:cubicBezTo>
                    <a:pt x="240" y="16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6"/>
                  </a:cubicBezTo>
                  <a:close/>
                  <a:moveTo>
                    <a:pt x="240" y="15"/>
                  </a:moveTo>
                  <a:cubicBezTo>
                    <a:pt x="240" y="15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5"/>
                  </a:cubicBezTo>
                  <a:close/>
                  <a:moveTo>
                    <a:pt x="235" y="15"/>
                  </a:moveTo>
                  <a:cubicBezTo>
                    <a:pt x="235" y="15"/>
                    <a:pt x="235" y="15"/>
                    <a:pt x="235" y="15"/>
                  </a:cubicBezTo>
                  <a:cubicBezTo>
                    <a:pt x="235" y="15"/>
                    <a:pt x="235" y="15"/>
                    <a:pt x="235" y="15"/>
                  </a:cubicBezTo>
                  <a:close/>
                  <a:moveTo>
                    <a:pt x="226" y="15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5"/>
                    <a:pt x="226" y="15"/>
                  </a:cubicBezTo>
                  <a:close/>
                  <a:moveTo>
                    <a:pt x="225" y="15"/>
                  </a:moveTo>
                  <a:cubicBezTo>
                    <a:pt x="225" y="14"/>
                    <a:pt x="225" y="15"/>
                    <a:pt x="225" y="15"/>
                  </a:cubicBezTo>
                  <a:cubicBezTo>
                    <a:pt x="225" y="15"/>
                    <a:pt x="225" y="15"/>
                    <a:pt x="225" y="15"/>
                  </a:cubicBezTo>
                  <a:close/>
                  <a:moveTo>
                    <a:pt x="221" y="14"/>
                  </a:moveTo>
                  <a:cubicBezTo>
                    <a:pt x="221" y="14"/>
                    <a:pt x="221" y="15"/>
                    <a:pt x="221" y="15"/>
                  </a:cubicBezTo>
                  <a:cubicBezTo>
                    <a:pt x="221" y="15"/>
                    <a:pt x="221" y="15"/>
                    <a:pt x="221" y="14"/>
                  </a:cubicBezTo>
                  <a:close/>
                  <a:moveTo>
                    <a:pt x="218" y="15"/>
                  </a:moveTo>
                  <a:cubicBezTo>
                    <a:pt x="218" y="15"/>
                    <a:pt x="217" y="15"/>
                    <a:pt x="218" y="15"/>
                  </a:cubicBezTo>
                  <a:cubicBezTo>
                    <a:pt x="218" y="15"/>
                    <a:pt x="218" y="15"/>
                    <a:pt x="218" y="15"/>
                  </a:cubicBezTo>
                  <a:close/>
                  <a:moveTo>
                    <a:pt x="224" y="14"/>
                  </a:moveTo>
                  <a:cubicBezTo>
                    <a:pt x="224" y="15"/>
                    <a:pt x="224" y="14"/>
                    <a:pt x="224" y="14"/>
                  </a:cubicBezTo>
                  <a:cubicBezTo>
                    <a:pt x="224" y="15"/>
                    <a:pt x="224" y="14"/>
                    <a:pt x="224" y="14"/>
                  </a:cubicBezTo>
                  <a:close/>
                  <a:moveTo>
                    <a:pt x="225" y="13"/>
                  </a:moveTo>
                  <a:cubicBezTo>
                    <a:pt x="228" y="14"/>
                    <a:pt x="224" y="16"/>
                    <a:pt x="225" y="13"/>
                  </a:cubicBezTo>
                  <a:cubicBezTo>
                    <a:pt x="227" y="14"/>
                    <a:pt x="225" y="14"/>
                    <a:pt x="225" y="13"/>
                  </a:cubicBezTo>
                  <a:close/>
                  <a:moveTo>
                    <a:pt x="224" y="13"/>
                  </a:moveTo>
                  <a:cubicBezTo>
                    <a:pt x="223" y="13"/>
                    <a:pt x="224" y="14"/>
                    <a:pt x="224" y="13"/>
                  </a:cubicBezTo>
                  <a:close/>
                  <a:moveTo>
                    <a:pt x="224" y="12"/>
                  </a:moveTo>
                  <a:cubicBezTo>
                    <a:pt x="224" y="12"/>
                    <a:pt x="224" y="12"/>
                    <a:pt x="224" y="12"/>
                  </a:cubicBezTo>
                  <a:cubicBezTo>
                    <a:pt x="224" y="12"/>
                    <a:pt x="224" y="12"/>
                    <a:pt x="224" y="12"/>
                  </a:cubicBezTo>
                  <a:close/>
                  <a:moveTo>
                    <a:pt x="225" y="12"/>
                  </a:moveTo>
                  <a:cubicBezTo>
                    <a:pt x="225" y="12"/>
                    <a:pt x="225" y="12"/>
                    <a:pt x="225" y="12"/>
                  </a:cubicBezTo>
                  <a:cubicBezTo>
                    <a:pt x="225" y="12"/>
                    <a:pt x="225" y="12"/>
                    <a:pt x="225" y="12"/>
                  </a:cubicBezTo>
                  <a:close/>
                  <a:moveTo>
                    <a:pt x="225" y="12"/>
                  </a:moveTo>
                  <a:cubicBezTo>
                    <a:pt x="225" y="12"/>
                    <a:pt x="225" y="12"/>
                    <a:pt x="225" y="12"/>
                  </a:cubicBezTo>
                  <a:cubicBezTo>
                    <a:pt x="225" y="12"/>
                    <a:pt x="225" y="12"/>
                    <a:pt x="225" y="12"/>
                  </a:cubicBezTo>
                  <a:close/>
                  <a:moveTo>
                    <a:pt x="226" y="12"/>
                  </a:moveTo>
                  <a:cubicBezTo>
                    <a:pt x="223" y="14"/>
                    <a:pt x="226" y="12"/>
                    <a:pt x="226" y="12"/>
                  </a:cubicBezTo>
                  <a:cubicBezTo>
                    <a:pt x="227" y="12"/>
                    <a:pt x="226" y="12"/>
                    <a:pt x="226" y="12"/>
                  </a:cubicBezTo>
                  <a:close/>
                  <a:moveTo>
                    <a:pt x="227" y="12"/>
                  </a:moveTo>
                  <a:cubicBezTo>
                    <a:pt x="227" y="12"/>
                    <a:pt x="227" y="12"/>
                    <a:pt x="227" y="12"/>
                  </a:cubicBezTo>
                  <a:cubicBezTo>
                    <a:pt x="227" y="12"/>
                    <a:pt x="227" y="12"/>
                    <a:pt x="227" y="12"/>
                  </a:cubicBezTo>
                  <a:close/>
                  <a:moveTo>
                    <a:pt x="225" y="11"/>
                  </a:moveTo>
                  <a:cubicBezTo>
                    <a:pt x="224" y="11"/>
                    <a:pt x="225" y="11"/>
                    <a:pt x="225" y="11"/>
                  </a:cubicBezTo>
                  <a:cubicBezTo>
                    <a:pt x="224" y="11"/>
                    <a:pt x="225" y="11"/>
                    <a:pt x="225" y="11"/>
                  </a:cubicBezTo>
                  <a:close/>
                  <a:moveTo>
                    <a:pt x="225" y="11"/>
                  </a:moveTo>
                  <a:cubicBezTo>
                    <a:pt x="224" y="11"/>
                    <a:pt x="225" y="12"/>
                    <a:pt x="225" y="11"/>
                  </a:cubicBezTo>
                  <a:cubicBezTo>
                    <a:pt x="225" y="11"/>
                    <a:pt x="225" y="11"/>
                    <a:pt x="225" y="11"/>
                  </a:cubicBezTo>
                  <a:close/>
                  <a:moveTo>
                    <a:pt x="226" y="11"/>
                  </a:moveTo>
                  <a:cubicBezTo>
                    <a:pt x="226" y="11"/>
                    <a:pt x="226" y="11"/>
                    <a:pt x="226" y="11"/>
                  </a:cubicBezTo>
                  <a:cubicBezTo>
                    <a:pt x="226" y="11"/>
                    <a:pt x="226" y="11"/>
                    <a:pt x="226" y="11"/>
                  </a:cubicBezTo>
                  <a:close/>
                  <a:moveTo>
                    <a:pt x="226" y="12"/>
                  </a:moveTo>
                  <a:cubicBezTo>
                    <a:pt x="225" y="11"/>
                    <a:pt x="225" y="11"/>
                    <a:pt x="226" y="12"/>
                  </a:cubicBezTo>
                  <a:cubicBezTo>
                    <a:pt x="226" y="12"/>
                    <a:pt x="226" y="11"/>
                    <a:pt x="226" y="12"/>
                  </a:cubicBezTo>
                  <a:close/>
                  <a:moveTo>
                    <a:pt x="228" y="12"/>
                  </a:moveTo>
                  <a:cubicBezTo>
                    <a:pt x="228" y="12"/>
                    <a:pt x="228" y="12"/>
                    <a:pt x="228" y="12"/>
                  </a:cubicBezTo>
                  <a:cubicBezTo>
                    <a:pt x="228" y="11"/>
                    <a:pt x="228" y="11"/>
                    <a:pt x="228" y="12"/>
                  </a:cubicBezTo>
                  <a:close/>
                  <a:moveTo>
                    <a:pt x="227" y="12"/>
                  </a:moveTo>
                  <a:cubicBezTo>
                    <a:pt x="227" y="12"/>
                    <a:pt x="227" y="12"/>
                    <a:pt x="227" y="12"/>
                  </a:cubicBezTo>
                  <a:cubicBezTo>
                    <a:pt x="227" y="12"/>
                    <a:pt x="227" y="11"/>
                    <a:pt x="227" y="12"/>
                  </a:cubicBezTo>
                  <a:close/>
                  <a:moveTo>
                    <a:pt x="229" y="11"/>
                  </a:moveTo>
                  <a:cubicBezTo>
                    <a:pt x="229" y="11"/>
                    <a:pt x="229" y="12"/>
                    <a:pt x="229" y="11"/>
                  </a:cubicBezTo>
                  <a:cubicBezTo>
                    <a:pt x="229" y="12"/>
                    <a:pt x="229" y="11"/>
                    <a:pt x="229" y="11"/>
                  </a:cubicBezTo>
                  <a:close/>
                  <a:moveTo>
                    <a:pt x="231" y="12"/>
                  </a:moveTo>
                  <a:cubicBezTo>
                    <a:pt x="230" y="12"/>
                    <a:pt x="229" y="11"/>
                    <a:pt x="230" y="11"/>
                  </a:cubicBezTo>
                  <a:cubicBezTo>
                    <a:pt x="230" y="12"/>
                    <a:pt x="230" y="12"/>
                    <a:pt x="231" y="12"/>
                  </a:cubicBezTo>
                  <a:cubicBezTo>
                    <a:pt x="230" y="12"/>
                    <a:pt x="231" y="12"/>
                    <a:pt x="231" y="12"/>
                  </a:cubicBezTo>
                  <a:close/>
                  <a:moveTo>
                    <a:pt x="233" y="12"/>
                  </a:moveTo>
                  <a:cubicBezTo>
                    <a:pt x="233" y="12"/>
                    <a:pt x="232" y="12"/>
                    <a:pt x="233" y="12"/>
                  </a:cubicBezTo>
                  <a:cubicBezTo>
                    <a:pt x="233" y="12"/>
                    <a:pt x="233" y="12"/>
                    <a:pt x="233" y="12"/>
                  </a:cubicBezTo>
                  <a:close/>
                  <a:moveTo>
                    <a:pt x="236" y="11"/>
                  </a:moveTo>
                  <a:cubicBezTo>
                    <a:pt x="237" y="11"/>
                    <a:pt x="237" y="12"/>
                    <a:pt x="237" y="12"/>
                  </a:cubicBezTo>
                  <a:cubicBezTo>
                    <a:pt x="237" y="12"/>
                    <a:pt x="236" y="11"/>
                    <a:pt x="236" y="11"/>
                  </a:cubicBezTo>
                  <a:close/>
                  <a:moveTo>
                    <a:pt x="237" y="11"/>
                  </a:moveTo>
                  <a:cubicBezTo>
                    <a:pt x="238" y="11"/>
                    <a:pt x="237" y="12"/>
                    <a:pt x="237" y="12"/>
                  </a:cubicBezTo>
                  <a:cubicBezTo>
                    <a:pt x="237" y="11"/>
                    <a:pt x="237" y="11"/>
                    <a:pt x="237" y="11"/>
                  </a:cubicBezTo>
                  <a:close/>
                  <a:moveTo>
                    <a:pt x="239" y="11"/>
                  </a:moveTo>
                  <a:cubicBezTo>
                    <a:pt x="239" y="11"/>
                    <a:pt x="238" y="11"/>
                    <a:pt x="238" y="11"/>
                  </a:cubicBezTo>
                  <a:cubicBezTo>
                    <a:pt x="238" y="11"/>
                    <a:pt x="238" y="11"/>
                    <a:pt x="239" y="11"/>
                  </a:cubicBezTo>
                  <a:close/>
                  <a:moveTo>
                    <a:pt x="237" y="11"/>
                  </a:moveTo>
                  <a:cubicBezTo>
                    <a:pt x="237" y="11"/>
                    <a:pt x="237" y="11"/>
                    <a:pt x="237" y="11"/>
                  </a:cubicBezTo>
                  <a:cubicBezTo>
                    <a:pt x="237" y="11"/>
                    <a:pt x="237" y="11"/>
                    <a:pt x="237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2" y="11"/>
                    <a:pt x="242" y="11"/>
                  </a:cubicBezTo>
                  <a:cubicBezTo>
                    <a:pt x="241" y="11"/>
                    <a:pt x="241" y="11"/>
                    <a:pt x="241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1" y="11"/>
                    <a:pt x="241" y="11"/>
                  </a:cubicBezTo>
                  <a:cubicBezTo>
                    <a:pt x="241" y="11"/>
                    <a:pt x="241" y="11"/>
                    <a:pt x="241" y="11"/>
                  </a:cubicBezTo>
                  <a:close/>
                  <a:moveTo>
                    <a:pt x="240" y="11"/>
                  </a:moveTo>
                  <a:cubicBezTo>
                    <a:pt x="240" y="11"/>
                    <a:pt x="240" y="11"/>
                    <a:pt x="240" y="11"/>
                  </a:cubicBezTo>
                  <a:cubicBezTo>
                    <a:pt x="240" y="11"/>
                    <a:pt x="240" y="11"/>
                    <a:pt x="240" y="11"/>
                  </a:cubicBezTo>
                  <a:close/>
                  <a:moveTo>
                    <a:pt x="239" y="11"/>
                  </a:moveTo>
                  <a:cubicBezTo>
                    <a:pt x="239" y="11"/>
                    <a:pt x="239" y="11"/>
                    <a:pt x="239" y="11"/>
                  </a:cubicBezTo>
                  <a:cubicBezTo>
                    <a:pt x="239" y="11"/>
                    <a:pt x="239" y="11"/>
                    <a:pt x="239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1" y="11"/>
                    <a:pt x="241" y="11"/>
                  </a:cubicBezTo>
                  <a:cubicBezTo>
                    <a:pt x="242" y="11"/>
                    <a:pt x="241" y="11"/>
                    <a:pt x="241" y="11"/>
                  </a:cubicBezTo>
                  <a:close/>
                  <a:moveTo>
                    <a:pt x="241" y="11"/>
                  </a:moveTo>
                  <a:cubicBezTo>
                    <a:pt x="240" y="11"/>
                    <a:pt x="241" y="11"/>
                    <a:pt x="241" y="11"/>
                  </a:cubicBezTo>
                  <a:cubicBezTo>
                    <a:pt x="241" y="11"/>
                    <a:pt x="241" y="12"/>
                    <a:pt x="241" y="11"/>
                  </a:cubicBezTo>
                  <a:close/>
                  <a:moveTo>
                    <a:pt x="240" y="12"/>
                  </a:moveTo>
                  <a:cubicBezTo>
                    <a:pt x="240" y="12"/>
                    <a:pt x="240" y="11"/>
                    <a:pt x="240" y="11"/>
                  </a:cubicBezTo>
                  <a:cubicBezTo>
                    <a:pt x="240" y="12"/>
                    <a:pt x="240" y="12"/>
                    <a:pt x="240" y="12"/>
                  </a:cubicBezTo>
                  <a:close/>
                  <a:moveTo>
                    <a:pt x="242" y="12"/>
                  </a:moveTo>
                  <a:cubicBezTo>
                    <a:pt x="242" y="12"/>
                    <a:pt x="242" y="11"/>
                    <a:pt x="242" y="12"/>
                  </a:cubicBezTo>
                  <a:cubicBezTo>
                    <a:pt x="242" y="12"/>
                    <a:pt x="242" y="12"/>
                    <a:pt x="242" y="12"/>
                  </a:cubicBezTo>
                  <a:close/>
                  <a:moveTo>
                    <a:pt x="239" y="12"/>
                  </a:moveTo>
                  <a:cubicBezTo>
                    <a:pt x="240" y="12"/>
                    <a:pt x="239" y="12"/>
                    <a:pt x="239" y="12"/>
                  </a:cubicBezTo>
                  <a:cubicBezTo>
                    <a:pt x="239" y="12"/>
                    <a:pt x="239" y="12"/>
                    <a:pt x="239" y="12"/>
                  </a:cubicBezTo>
                  <a:cubicBezTo>
                    <a:pt x="240" y="12"/>
                    <a:pt x="239" y="12"/>
                    <a:pt x="239" y="12"/>
                  </a:cubicBezTo>
                  <a:close/>
                  <a:moveTo>
                    <a:pt x="240" y="12"/>
                  </a:moveTo>
                  <a:cubicBezTo>
                    <a:pt x="240" y="12"/>
                    <a:pt x="241" y="12"/>
                    <a:pt x="240" y="12"/>
                  </a:cubicBezTo>
                  <a:cubicBezTo>
                    <a:pt x="240" y="12"/>
                    <a:pt x="240" y="12"/>
                    <a:pt x="240" y="12"/>
                  </a:cubicBezTo>
                  <a:close/>
                  <a:moveTo>
                    <a:pt x="241" y="12"/>
                  </a:moveTo>
                  <a:cubicBezTo>
                    <a:pt x="241" y="12"/>
                    <a:pt x="241" y="12"/>
                    <a:pt x="241" y="12"/>
                  </a:cubicBezTo>
                  <a:cubicBezTo>
                    <a:pt x="241" y="12"/>
                    <a:pt x="241" y="12"/>
                    <a:pt x="241" y="12"/>
                  </a:cubicBezTo>
                  <a:close/>
                  <a:moveTo>
                    <a:pt x="243" y="12"/>
                  </a:moveTo>
                  <a:cubicBezTo>
                    <a:pt x="242" y="12"/>
                    <a:pt x="243" y="12"/>
                    <a:pt x="243" y="12"/>
                  </a:cubicBezTo>
                  <a:cubicBezTo>
                    <a:pt x="243" y="12"/>
                    <a:pt x="243" y="12"/>
                    <a:pt x="243" y="12"/>
                  </a:cubicBezTo>
                  <a:close/>
                  <a:moveTo>
                    <a:pt x="243" y="12"/>
                  </a:moveTo>
                  <a:cubicBezTo>
                    <a:pt x="243" y="12"/>
                    <a:pt x="243" y="12"/>
                    <a:pt x="243" y="12"/>
                  </a:cubicBezTo>
                  <a:cubicBezTo>
                    <a:pt x="243" y="12"/>
                    <a:pt x="243" y="12"/>
                    <a:pt x="243" y="12"/>
                  </a:cubicBezTo>
                  <a:close/>
                  <a:moveTo>
                    <a:pt x="241" y="12"/>
                  </a:moveTo>
                  <a:cubicBezTo>
                    <a:pt x="241" y="12"/>
                    <a:pt x="243" y="13"/>
                    <a:pt x="241" y="12"/>
                  </a:cubicBezTo>
                  <a:cubicBezTo>
                    <a:pt x="241" y="12"/>
                    <a:pt x="241" y="12"/>
                    <a:pt x="241" y="12"/>
                  </a:cubicBezTo>
                  <a:close/>
                  <a:moveTo>
                    <a:pt x="240" y="12"/>
                  </a:moveTo>
                  <a:cubicBezTo>
                    <a:pt x="240" y="12"/>
                    <a:pt x="240" y="12"/>
                    <a:pt x="240" y="12"/>
                  </a:cubicBezTo>
                  <a:cubicBezTo>
                    <a:pt x="240" y="13"/>
                    <a:pt x="240" y="12"/>
                    <a:pt x="240" y="12"/>
                  </a:cubicBezTo>
                  <a:close/>
                  <a:moveTo>
                    <a:pt x="236" y="12"/>
                  </a:moveTo>
                  <a:cubicBezTo>
                    <a:pt x="236" y="12"/>
                    <a:pt x="236" y="12"/>
                    <a:pt x="236" y="12"/>
                  </a:cubicBezTo>
                  <a:cubicBezTo>
                    <a:pt x="236" y="12"/>
                    <a:pt x="236" y="13"/>
                    <a:pt x="236" y="12"/>
                  </a:cubicBezTo>
                  <a:close/>
                  <a:moveTo>
                    <a:pt x="235" y="13"/>
                  </a:moveTo>
                  <a:cubicBezTo>
                    <a:pt x="236" y="14"/>
                    <a:pt x="231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3" y="13"/>
                    <a:pt x="243" y="13"/>
                  </a:cubicBezTo>
                  <a:cubicBezTo>
                    <a:pt x="243" y="13"/>
                    <a:pt x="243" y="13"/>
                    <a:pt x="244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4" y="13"/>
                    <a:pt x="244" y="13"/>
                  </a:cubicBezTo>
                  <a:cubicBezTo>
                    <a:pt x="244" y="13"/>
                    <a:pt x="245" y="13"/>
                    <a:pt x="244" y="13"/>
                  </a:cubicBezTo>
                  <a:close/>
                  <a:moveTo>
                    <a:pt x="246" y="13"/>
                  </a:moveTo>
                  <a:cubicBezTo>
                    <a:pt x="246" y="13"/>
                    <a:pt x="247" y="13"/>
                    <a:pt x="246" y="13"/>
                  </a:cubicBezTo>
                  <a:close/>
                  <a:moveTo>
                    <a:pt x="248" y="13"/>
                  </a:move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7" y="13"/>
                    <a:pt x="248" y="13"/>
                  </a:cubicBezTo>
                  <a:close/>
                  <a:moveTo>
                    <a:pt x="249" y="13"/>
                  </a:moveTo>
                  <a:cubicBezTo>
                    <a:pt x="248" y="13"/>
                    <a:pt x="249" y="13"/>
                    <a:pt x="249" y="13"/>
                  </a:cubicBezTo>
                  <a:close/>
                  <a:moveTo>
                    <a:pt x="250" y="13"/>
                  </a:moveTo>
                  <a:cubicBezTo>
                    <a:pt x="250" y="13"/>
                    <a:pt x="249" y="13"/>
                    <a:pt x="249" y="13"/>
                  </a:cubicBezTo>
                  <a:cubicBezTo>
                    <a:pt x="249" y="13"/>
                    <a:pt x="250" y="12"/>
                    <a:pt x="250" y="13"/>
                  </a:cubicBezTo>
                  <a:close/>
                  <a:moveTo>
                    <a:pt x="249" y="13"/>
                  </a:moveTo>
                  <a:cubicBezTo>
                    <a:pt x="249" y="13"/>
                    <a:pt x="249" y="13"/>
                    <a:pt x="249" y="13"/>
                  </a:cubicBezTo>
                  <a:cubicBezTo>
                    <a:pt x="249" y="13"/>
                    <a:pt x="249" y="13"/>
                    <a:pt x="249" y="13"/>
                  </a:cubicBezTo>
                  <a:close/>
                  <a:moveTo>
                    <a:pt x="248" y="12"/>
                  </a:move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8" y="12"/>
                    <a:pt x="248" y="12"/>
                  </a:cubicBezTo>
                  <a:close/>
                  <a:moveTo>
                    <a:pt x="248" y="12"/>
                  </a:moveTo>
                  <a:cubicBezTo>
                    <a:pt x="248" y="12"/>
                    <a:pt x="248" y="12"/>
                    <a:pt x="248" y="12"/>
                  </a:cubicBezTo>
                  <a:cubicBezTo>
                    <a:pt x="248" y="12"/>
                    <a:pt x="248" y="12"/>
                    <a:pt x="248" y="12"/>
                  </a:cubicBezTo>
                  <a:close/>
                  <a:moveTo>
                    <a:pt x="249" y="12"/>
                  </a:moveTo>
                  <a:cubicBezTo>
                    <a:pt x="248" y="12"/>
                    <a:pt x="249" y="12"/>
                    <a:pt x="249" y="12"/>
                  </a:cubicBezTo>
                  <a:cubicBezTo>
                    <a:pt x="249" y="12"/>
                    <a:pt x="249" y="12"/>
                    <a:pt x="249" y="12"/>
                  </a:cubicBezTo>
                  <a:close/>
                  <a:moveTo>
                    <a:pt x="250" y="12"/>
                  </a:moveTo>
                  <a:cubicBezTo>
                    <a:pt x="250" y="13"/>
                    <a:pt x="250" y="12"/>
                    <a:pt x="250" y="12"/>
                  </a:cubicBezTo>
                  <a:cubicBezTo>
                    <a:pt x="250" y="13"/>
                    <a:pt x="250" y="13"/>
                    <a:pt x="250" y="12"/>
                  </a:cubicBezTo>
                  <a:close/>
                  <a:moveTo>
                    <a:pt x="251" y="12"/>
                  </a:moveTo>
                  <a:cubicBezTo>
                    <a:pt x="251" y="13"/>
                    <a:pt x="251" y="13"/>
                    <a:pt x="252" y="13"/>
                  </a:cubicBezTo>
                  <a:cubicBezTo>
                    <a:pt x="252" y="13"/>
                    <a:pt x="251" y="13"/>
                    <a:pt x="251" y="12"/>
                  </a:cubicBezTo>
                  <a:cubicBezTo>
                    <a:pt x="251" y="13"/>
                    <a:pt x="251" y="12"/>
                    <a:pt x="251" y="12"/>
                  </a:cubicBezTo>
                  <a:close/>
                  <a:moveTo>
                    <a:pt x="260" y="13"/>
                  </a:moveTo>
                  <a:cubicBezTo>
                    <a:pt x="260" y="13"/>
                    <a:pt x="260" y="13"/>
                    <a:pt x="260" y="13"/>
                  </a:cubicBezTo>
                  <a:cubicBezTo>
                    <a:pt x="260" y="13"/>
                    <a:pt x="260" y="13"/>
                    <a:pt x="260" y="13"/>
                  </a:cubicBezTo>
                  <a:close/>
                  <a:moveTo>
                    <a:pt x="252" y="13"/>
                  </a:moveTo>
                  <a:cubicBezTo>
                    <a:pt x="252" y="13"/>
                    <a:pt x="252" y="13"/>
                    <a:pt x="252" y="13"/>
                  </a:cubicBezTo>
                  <a:cubicBezTo>
                    <a:pt x="252" y="13"/>
                    <a:pt x="252" y="13"/>
                    <a:pt x="252" y="13"/>
                  </a:cubicBezTo>
                  <a:close/>
                  <a:moveTo>
                    <a:pt x="258" y="13"/>
                  </a:moveTo>
                  <a:cubicBezTo>
                    <a:pt x="258" y="13"/>
                    <a:pt x="258" y="13"/>
                    <a:pt x="258" y="13"/>
                  </a:cubicBezTo>
                  <a:cubicBezTo>
                    <a:pt x="258" y="13"/>
                    <a:pt x="258" y="13"/>
                    <a:pt x="258" y="13"/>
                  </a:cubicBezTo>
                  <a:close/>
                  <a:moveTo>
                    <a:pt x="254" y="13"/>
                  </a:moveTo>
                  <a:cubicBezTo>
                    <a:pt x="254" y="13"/>
                    <a:pt x="254" y="13"/>
                    <a:pt x="254" y="13"/>
                  </a:cubicBezTo>
                  <a:cubicBezTo>
                    <a:pt x="254" y="13"/>
                    <a:pt x="254" y="13"/>
                    <a:pt x="254" y="13"/>
                  </a:cubicBezTo>
                  <a:close/>
                  <a:moveTo>
                    <a:pt x="254" y="13"/>
                  </a:moveTo>
                  <a:cubicBezTo>
                    <a:pt x="254" y="13"/>
                    <a:pt x="254" y="13"/>
                    <a:pt x="254" y="13"/>
                  </a:cubicBezTo>
                  <a:cubicBezTo>
                    <a:pt x="254" y="13"/>
                    <a:pt x="254" y="13"/>
                    <a:pt x="254" y="13"/>
                  </a:cubicBezTo>
                  <a:close/>
                  <a:moveTo>
                    <a:pt x="256" y="13"/>
                  </a:moveTo>
                  <a:cubicBezTo>
                    <a:pt x="257" y="13"/>
                    <a:pt x="256" y="13"/>
                    <a:pt x="256" y="13"/>
                  </a:cubicBezTo>
                  <a:close/>
                  <a:moveTo>
                    <a:pt x="252" y="13"/>
                  </a:moveTo>
                  <a:cubicBezTo>
                    <a:pt x="252" y="13"/>
                    <a:pt x="252" y="13"/>
                    <a:pt x="252" y="13"/>
                  </a:cubicBezTo>
                  <a:cubicBezTo>
                    <a:pt x="252" y="13"/>
                    <a:pt x="252" y="13"/>
                    <a:pt x="252" y="13"/>
                  </a:cubicBezTo>
                  <a:close/>
                  <a:moveTo>
                    <a:pt x="255" y="13"/>
                  </a:moveTo>
                  <a:cubicBezTo>
                    <a:pt x="255" y="13"/>
                    <a:pt x="256" y="13"/>
                    <a:pt x="255" y="13"/>
                  </a:cubicBezTo>
                  <a:close/>
                  <a:moveTo>
                    <a:pt x="253" y="13"/>
                  </a:moveTo>
                  <a:cubicBezTo>
                    <a:pt x="253" y="13"/>
                    <a:pt x="253" y="12"/>
                    <a:pt x="253" y="12"/>
                  </a:cubicBezTo>
                  <a:cubicBezTo>
                    <a:pt x="253" y="13"/>
                    <a:pt x="253" y="13"/>
                    <a:pt x="253" y="13"/>
                  </a:cubicBezTo>
                  <a:close/>
                  <a:moveTo>
                    <a:pt x="259" y="13"/>
                  </a:moveTo>
                  <a:cubicBezTo>
                    <a:pt x="259" y="12"/>
                    <a:pt x="260" y="13"/>
                    <a:pt x="259" y="13"/>
                  </a:cubicBezTo>
                  <a:close/>
                  <a:moveTo>
                    <a:pt x="260" y="13"/>
                  </a:moveTo>
                  <a:cubicBezTo>
                    <a:pt x="260" y="13"/>
                    <a:pt x="260" y="12"/>
                    <a:pt x="260" y="13"/>
                  </a:cubicBezTo>
                  <a:cubicBezTo>
                    <a:pt x="260" y="13"/>
                    <a:pt x="260" y="13"/>
                    <a:pt x="260" y="13"/>
                  </a:cubicBezTo>
                  <a:close/>
                  <a:moveTo>
                    <a:pt x="265" y="12"/>
                  </a:moveTo>
                  <a:cubicBezTo>
                    <a:pt x="265" y="13"/>
                    <a:pt x="265" y="13"/>
                    <a:pt x="265" y="13"/>
                  </a:cubicBezTo>
                  <a:cubicBezTo>
                    <a:pt x="265" y="13"/>
                    <a:pt x="265" y="12"/>
                    <a:pt x="265" y="12"/>
                  </a:cubicBezTo>
                  <a:close/>
                  <a:moveTo>
                    <a:pt x="265" y="12"/>
                  </a:moveTo>
                  <a:cubicBezTo>
                    <a:pt x="265" y="11"/>
                    <a:pt x="265" y="12"/>
                    <a:pt x="265" y="12"/>
                  </a:cubicBezTo>
                  <a:cubicBezTo>
                    <a:pt x="265" y="12"/>
                    <a:pt x="265" y="12"/>
                    <a:pt x="265" y="12"/>
                  </a:cubicBezTo>
                  <a:close/>
                  <a:moveTo>
                    <a:pt x="266" y="12"/>
                  </a:moveTo>
                  <a:cubicBezTo>
                    <a:pt x="266" y="12"/>
                    <a:pt x="266" y="12"/>
                    <a:pt x="266" y="12"/>
                  </a:cubicBezTo>
                  <a:cubicBezTo>
                    <a:pt x="266" y="12"/>
                    <a:pt x="266" y="12"/>
                    <a:pt x="266" y="12"/>
                  </a:cubicBezTo>
                  <a:close/>
                  <a:moveTo>
                    <a:pt x="266" y="13"/>
                  </a:moveTo>
                  <a:cubicBezTo>
                    <a:pt x="265" y="13"/>
                    <a:pt x="265" y="14"/>
                    <a:pt x="266" y="13"/>
                  </a:cubicBezTo>
                  <a:cubicBezTo>
                    <a:pt x="266" y="13"/>
                    <a:pt x="266" y="13"/>
                    <a:pt x="266" y="13"/>
                  </a:cubicBezTo>
                  <a:close/>
                  <a:moveTo>
                    <a:pt x="277" y="13"/>
                  </a:moveTo>
                  <a:cubicBezTo>
                    <a:pt x="277" y="13"/>
                    <a:pt x="278" y="13"/>
                    <a:pt x="278" y="13"/>
                  </a:cubicBezTo>
                  <a:cubicBezTo>
                    <a:pt x="278" y="13"/>
                    <a:pt x="278" y="13"/>
                    <a:pt x="277" y="13"/>
                  </a:cubicBezTo>
                  <a:close/>
                  <a:moveTo>
                    <a:pt x="279" y="13"/>
                  </a:moveTo>
                  <a:cubicBezTo>
                    <a:pt x="279" y="13"/>
                    <a:pt x="280" y="13"/>
                    <a:pt x="279" y="13"/>
                  </a:cubicBezTo>
                  <a:close/>
                  <a:moveTo>
                    <a:pt x="273" y="13"/>
                  </a:moveTo>
                  <a:cubicBezTo>
                    <a:pt x="273" y="13"/>
                    <a:pt x="273" y="13"/>
                    <a:pt x="273" y="13"/>
                  </a:cubicBezTo>
                  <a:cubicBezTo>
                    <a:pt x="272" y="13"/>
                    <a:pt x="273" y="13"/>
                    <a:pt x="273" y="13"/>
                  </a:cubicBezTo>
                  <a:close/>
                  <a:moveTo>
                    <a:pt x="268" y="13"/>
                  </a:moveTo>
                  <a:cubicBezTo>
                    <a:pt x="267" y="13"/>
                    <a:pt x="267" y="13"/>
                    <a:pt x="267" y="13"/>
                  </a:cubicBezTo>
                  <a:cubicBezTo>
                    <a:pt x="267" y="13"/>
                    <a:pt x="268" y="13"/>
                    <a:pt x="268" y="13"/>
                  </a:cubicBezTo>
                  <a:close/>
                  <a:moveTo>
                    <a:pt x="267" y="12"/>
                  </a:moveTo>
                  <a:cubicBezTo>
                    <a:pt x="268" y="12"/>
                    <a:pt x="268" y="12"/>
                    <a:pt x="268" y="13"/>
                  </a:cubicBezTo>
                  <a:cubicBezTo>
                    <a:pt x="268" y="13"/>
                    <a:pt x="267" y="13"/>
                    <a:pt x="267" y="12"/>
                  </a:cubicBezTo>
                  <a:close/>
                  <a:moveTo>
                    <a:pt x="268" y="12"/>
                  </a:moveTo>
                  <a:cubicBezTo>
                    <a:pt x="268" y="12"/>
                    <a:pt x="268" y="12"/>
                    <a:pt x="268" y="12"/>
                  </a:cubicBezTo>
                  <a:cubicBezTo>
                    <a:pt x="268" y="12"/>
                    <a:pt x="268" y="12"/>
                    <a:pt x="268" y="12"/>
                  </a:cubicBezTo>
                  <a:close/>
                  <a:moveTo>
                    <a:pt x="271" y="12"/>
                  </a:moveTo>
                  <a:cubicBezTo>
                    <a:pt x="271" y="12"/>
                    <a:pt x="271" y="12"/>
                    <a:pt x="271" y="12"/>
                  </a:cubicBezTo>
                  <a:cubicBezTo>
                    <a:pt x="271" y="12"/>
                    <a:pt x="271" y="12"/>
                    <a:pt x="271" y="12"/>
                  </a:cubicBezTo>
                  <a:close/>
                  <a:moveTo>
                    <a:pt x="270" y="12"/>
                  </a:moveTo>
                  <a:cubicBezTo>
                    <a:pt x="270" y="12"/>
                    <a:pt x="271" y="12"/>
                    <a:pt x="271" y="12"/>
                  </a:cubicBezTo>
                  <a:cubicBezTo>
                    <a:pt x="270" y="13"/>
                    <a:pt x="270" y="12"/>
                    <a:pt x="270" y="12"/>
                  </a:cubicBezTo>
                  <a:close/>
                  <a:moveTo>
                    <a:pt x="271" y="13"/>
                  </a:moveTo>
                  <a:cubicBezTo>
                    <a:pt x="271" y="13"/>
                    <a:pt x="271" y="13"/>
                    <a:pt x="271" y="13"/>
                  </a:cubicBezTo>
                  <a:cubicBezTo>
                    <a:pt x="271" y="13"/>
                    <a:pt x="271" y="13"/>
                    <a:pt x="271" y="13"/>
                  </a:cubicBezTo>
                  <a:close/>
                  <a:moveTo>
                    <a:pt x="272" y="13"/>
                  </a:moveTo>
                  <a:cubicBezTo>
                    <a:pt x="272" y="13"/>
                    <a:pt x="272" y="13"/>
                    <a:pt x="272" y="13"/>
                  </a:cubicBezTo>
                  <a:cubicBezTo>
                    <a:pt x="272" y="13"/>
                    <a:pt x="272" y="13"/>
                    <a:pt x="272" y="13"/>
                  </a:cubicBezTo>
                  <a:close/>
                  <a:moveTo>
                    <a:pt x="275" y="13"/>
                  </a:moveTo>
                  <a:cubicBezTo>
                    <a:pt x="274" y="13"/>
                    <a:pt x="275" y="12"/>
                    <a:pt x="275" y="13"/>
                  </a:cubicBezTo>
                  <a:close/>
                  <a:moveTo>
                    <a:pt x="276" y="12"/>
                  </a:moveTo>
                  <a:cubicBezTo>
                    <a:pt x="276" y="13"/>
                    <a:pt x="275" y="13"/>
                    <a:pt x="275" y="13"/>
                  </a:cubicBezTo>
                  <a:cubicBezTo>
                    <a:pt x="275" y="13"/>
                    <a:pt x="275" y="12"/>
                    <a:pt x="276" y="12"/>
                  </a:cubicBezTo>
                  <a:close/>
                  <a:moveTo>
                    <a:pt x="279" y="12"/>
                  </a:moveTo>
                  <a:cubicBezTo>
                    <a:pt x="278" y="13"/>
                    <a:pt x="279" y="13"/>
                    <a:pt x="279" y="13"/>
                  </a:cubicBezTo>
                  <a:cubicBezTo>
                    <a:pt x="278" y="13"/>
                    <a:pt x="278" y="13"/>
                    <a:pt x="279" y="12"/>
                  </a:cubicBezTo>
                  <a:close/>
                  <a:moveTo>
                    <a:pt x="279" y="12"/>
                  </a:moveTo>
                  <a:cubicBezTo>
                    <a:pt x="279" y="13"/>
                    <a:pt x="279" y="13"/>
                    <a:pt x="279" y="13"/>
                  </a:cubicBezTo>
                  <a:cubicBezTo>
                    <a:pt x="279" y="13"/>
                    <a:pt x="279" y="12"/>
                    <a:pt x="279" y="12"/>
                  </a:cubicBezTo>
                  <a:close/>
                  <a:moveTo>
                    <a:pt x="280" y="13"/>
                  </a:moveTo>
                  <a:cubicBezTo>
                    <a:pt x="280" y="12"/>
                    <a:pt x="281" y="13"/>
                    <a:pt x="280" y="13"/>
                  </a:cubicBezTo>
                  <a:cubicBezTo>
                    <a:pt x="280" y="13"/>
                    <a:pt x="280" y="13"/>
                    <a:pt x="280" y="13"/>
                  </a:cubicBezTo>
                  <a:close/>
                  <a:moveTo>
                    <a:pt x="282" y="13"/>
                  </a:moveTo>
                  <a:cubicBezTo>
                    <a:pt x="282" y="13"/>
                    <a:pt x="282" y="13"/>
                    <a:pt x="282" y="13"/>
                  </a:cubicBezTo>
                  <a:cubicBezTo>
                    <a:pt x="282" y="13"/>
                    <a:pt x="282" y="13"/>
                    <a:pt x="282" y="13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3"/>
                    <a:pt x="284" y="13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3"/>
                    <a:pt x="284" y="13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5" y="13"/>
                  </a:moveTo>
                  <a:cubicBezTo>
                    <a:pt x="285" y="13"/>
                    <a:pt x="285" y="13"/>
                    <a:pt x="285" y="13"/>
                  </a:cubicBezTo>
                  <a:cubicBezTo>
                    <a:pt x="285" y="13"/>
                    <a:pt x="285" y="13"/>
                    <a:pt x="285" y="13"/>
                  </a:cubicBezTo>
                  <a:close/>
                  <a:moveTo>
                    <a:pt x="285" y="12"/>
                  </a:moveTo>
                  <a:cubicBezTo>
                    <a:pt x="284" y="13"/>
                    <a:pt x="285" y="12"/>
                    <a:pt x="285" y="12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2"/>
                    <a:pt x="284" y="12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6" y="13"/>
                  </a:moveTo>
                  <a:cubicBezTo>
                    <a:pt x="286" y="13"/>
                    <a:pt x="286" y="13"/>
                    <a:pt x="286" y="13"/>
                  </a:cubicBezTo>
                  <a:cubicBezTo>
                    <a:pt x="286" y="13"/>
                    <a:pt x="287" y="13"/>
                    <a:pt x="286" y="13"/>
                  </a:cubicBezTo>
                  <a:close/>
                  <a:moveTo>
                    <a:pt x="290" y="13"/>
                  </a:moveTo>
                  <a:cubicBezTo>
                    <a:pt x="290" y="13"/>
                    <a:pt x="291" y="13"/>
                    <a:pt x="291" y="13"/>
                  </a:cubicBezTo>
                  <a:cubicBezTo>
                    <a:pt x="291" y="13"/>
                    <a:pt x="291" y="13"/>
                    <a:pt x="290" y="13"/>
                  </a:cubicBezTo>
                  <a:close/>
                  <a:moveTo>
                    <a:pt x="286" y="13"/>
                  </a:moveTo>
                  <a:cubicBezTo>
                    <a:pt x="286" y="13"/>
                    <a:pt x="286" y="13"/>
                    <a:pt x="286" y="13"/>
                  </a:cubicBezTo>
                  <a:cubicBezTo>
                    <a:pt x="286" y="13"/>
                    <a:pt x="286" y="13"/>
                    <a:pt x="286" y="13"/>
                  </a:cubicBezTo>
                  <a:close/>
                  <a:moveTo>
                    <a:pt x="285" y="13"/>
                  </a:moveTo>
                  <a:cubicBezTo>
                    <a:pt x="285" y="13"/>
                    <a:pt x="285" y="13"/>
                    <a:pt x="285" y="13"/>
                  </a:cubicBezTo>
                  <a:cubicBezTo>
                    <a:pt x="285" y="13"/>
                    <a:pt x="285" y="13"/>
                    <a:pt x="285" y="13"/>
                  </a:cubicBezTo>
                  <a:close/>
                  <a:moveTo>
                    <a:pt x="276" y="13"/>
                  </a:moveTo>
                  <a:cubicBezTo>
                    <a:pt x="276" y="13"/>
                    <a:pt x="276" y="13"/>
                    <a:pt x="276" y="13"/>
                  </a:cubicBezTo>
                  <a:cubicBezTo>
                    <a:pt x="276" y="13"/>
                    <a:pt x="276" y="13"/>
                    <a:pt x="276" y="13"/>
                  </a:cubicBezTo>
                  <a:close/>
                  <a:moveTo>
                    <a:pt x="273" y="13"/>
                  </a:moveTo>
                  <a:cubicBezTo>
                    <a:pt x="273" y="14"/>
                    <a:pt x="272" y="14"/>
                    <a:pt x="273" y="13"/>
                  </a:cubicBezTo>
                  <a:close/>
                  <a:moveTo>
                    <a:pt x="276" y="13"/>
                  </a:moveTo>
                  <a:cubicBezTo>
                    <a:pt x="276" y="13"/>
                    <a:pt x="276" y="13"/>
                    <a:pt x="276" y="13"/>
                  </a:cubicBezTo>
                  <a:cubicBezTo>
                    <a:pt x="276" y="13"/>
                    <a:pt x="276" y="13"/>
                    <a:pt x="276" y="13"/>
                  </a:cubicBezTo>
                  <a:close/>
                  <a:moveTo>
                    <a:pt x="279" y="13"/>
                  </a:moveTo>
                  <a:cubicBezTo>
                    <a:pt x="279" y="13"/>
                    <a:pt x="279" y="13"/>
                    <a:pt x="279" y="13"/>
                  </a:cubicBezTo>
                  <a:cubicBezTo>
                    <a:pt x="278" y="14"/>
                    <a:pt x="279" y="13"/>
                    <a:pt x="279" y="13"/>
                  </a:cubicBezTo>
                  <a:close/>
                  <a:moveTo>
                    <a:pt x="287" y="14"/>
                  </a:moveTo>
                  <a:cubicBezTo>
                    <a:pt x="286" y="14"/>
                    <a:pt x="286" y="14"/>
                    <a:pt x="286" y="14"/>
                  </a:cubicBezTo>
                  <a:cubicBezTo>
                    <a:pt x="286" y="14"/>
                    <a:pt x="286" y="14"/>
                    <a:pt x="287" y="14"/>
                  </a:cubicBezTo>
                  <a:cubicBezTo>
                    <a:pt x="286" y="14"/>
                    <a:pt x="286" y="14"/>
                    <a:pt x="287" y="14"/>
                  </a:cubicBezTo>
                  <a:close/>
                  <a:moveTo>
                    <a:pt x="291" y="14"/>
                  </a:moveTo>
                  <a:cubicBezTo>
                    <a:pt x="291" y="14"/>
                    <a:pt x="291" y="14"/>
                    <a:pt x="291" y="14"/>
                  </a:cubicBezTo>
                  <a:cubicBezTo>
                    <a:pt x="291" y="14"/>
                    <a:pt x="291" y="14"/>
                    <a:pt x="291" y="14"/>
                  </a:cubicBezTo>
                  <a:close/>
                  <a:moveTo>
                    <a:pt x="292" y="14"/>
                  </a:moveTo>
                  <a:cubicBezTo>
                    <a:pt x="292" y="14"/>
                    <a:pt x="292" y="14"/>
                    <a:pt x="292" y="14"/>
                  </a:cubicBezTo>
                  <a:cubicBezTo>
                    <a:pt x="292" y="14"/>
                    <a:pt x="292" y="14"/>
                    <a:pt x="292" y="14"/>
                  </a:cubicBezTo>
                  <a:close/>
                  <a:moveTo>
                    <a:pt x="294" y="14"/>
                  </a:moveTo>
                  <a:cubicBezTo>
                    <a:pt x="294" y="13"/>
                    <a:pt x="295" y="14"/>
                    <a:pt x="294" y="14"/>
                  </a:cubicBezTo>
                  <a:cubicBezTo>
                    <a:pt x="294" y="13"/>
                    <a:pt x="294" y="14"/>
                    <a:pt x="294" y="14"/>
                  </a:cubicBezTo>
                  <a:close/>
                  <a:moveTo>
                    <a:pt x="293" y="14"/>
                  </a:moveTo>
                  <a:cubicBezTo>
                    <a:pt x="293" y="14"/>
                    <a:pt x="293" y="13"/>
                    <a:pt x="294" y="14"/>
                  </a:cubicBezTo>
                  <a:cubicBezTo>
                    <a:pt x="294" y="14"/>
                    <a:pt x="293" y="14"/>
                    <a:pt x="293" y="14"/>
                  </a:cubicBezTo>
                  <a:close/>
                  <a:moveTo>
                    <a:pt x="289" y="14"/>
                  </a:moveTo>
                  <a:cubicBezTo>
                    <a:pt x="289" y="14"/>
                    <a:pt x="289" y="14"/>
                    <a:pt x="289" y="14"/>
                  </a:cubicBezTo>
                  <a:cubicBezTo>
                    <a:pt x="289" y="14"/>
                    <a:pt x="289" y="14"/>
                    <a:pt x="289" y="14"/>
                  </a:cubicBezTo>
                  <a:close/>
                  <a:moveTo>
                    <a:pt x="296" y="14"/>
                  </a:moveTo>
                  <a:cubicBezTo>
                    <a:pt x="296" y="13"/>
                    <a:pt x="297" y="14"/>
                    <a:pt x="296" y="14"/>
                  </a:cubicBezTo>
                  <a:close/>
                  <a:moveTo>
                    <a:pt x="294" y="14"/>
                  </a:moveTo>
                  <a:cubicBezTo>
                    <a:pt x="293" y="14"/>
                    <a:pt x="293" y="14"/>
                    <a:pt x="294" y="14"/>
                  </a:cubicBezTo>
                  <a:cubicBezTo>
                    <a:pt x="294" y="14"/>
                    <a:pt x="294" y="14"/>
                    <a:pt x="294" y="14"/>
                  </a:cubicBezTo>
                  <a:close/>
                  <a:moveTo>
                    <a:pt x="296" y="14"/>
                  </a:moveTo>
                  <a:cubicBezTo>
                    <a:pt x="296" y="14"/>
                    <a:pt x="296" y="14"/>
                    <a:pt x="297" y="14"/>
                  </a:cubicBezTo>
                  <a:cubicBezTo>
                    <a:pt x="297" y="14"/>
                    <a:pt x="296" y="15"/>
                    <a:pt x="296" y="14"/>
                  </a:cubicBezTo>
                  <a:close/>
                  <a:moveTo>
                    <a:pt x="291" y="14"/>
                  </a:moveTo>
                  <a:cubicBezTo>
                    <a:pt x="291" y="14"/>
                    <a:pt x="291" y="14"/>
                    <a:pt x="291" y="14"/>
                  </a:cubicBezTo>
                  <a:cubicBezTo>
                    <a:pt x="291" y="14"/>
                    <a:pt x="291" y="15"/>
                    <a:pt x="291" y="14"/>
                  </a:cubicBezTo>
                  <a:close/>
                  <a:moveTo>
                    <a:pt x="282" y="15"/>
                  </a:moveTo>
                  <a:cubicBezTo>
                    <a:pt x="282" y="15"/>
                    <a:pt x="282" y="14"/>
                    <a:pt x="282" y="14"/>
                  </a:cubicBezTo>
                  <a:cubicBezTo>
                    <a:pt x="282" y="15"/>
                    <a:pt x="282" y="15"/>
                    <a:pt x="282" y="15"/>
                  </a:cubicBezTo>
                  <a:close/>
                  <a:moveTo>
                    <a:pt x="263" y="15"/>
                  </a:moveTo>
                  <a:cubicBezTo>
                    <a:pt x="263" y="15"/>
                    <a:pt x="263" y="15"/>
                    <a:pt x="263" y="15"/>
                  </a:cubicBezTo>
                  <a:cubicBezTo>
                    <a:pt x="263" y="15"/>
                    <a:pt x="263" y="15"/>
                    <a:pt x="263" y="15"/>
                  </a:cubicBezTo>
                  <a:close/>
                  <a:moveTo>
                    <a:pt x="263" y="15"/>
                  </a:moveTo>
                  <a:cubicBezTo>
                    <a:pt x="262" y="15"/>
                    <a:pt x="262" y="15"/>
                    <a:pt x="263" y="15"/>
                  </a:cubicBezTo>
                  <a:cubicBezTo>
                    <a:pt x="263" y="15"/>
                    <a:pt x="262" y="15"/>
                    <a:pt x="263" y="15"/>
                  </a:cubicBezTo>
                  <a:close/>
                  <a:moveTo>
                    <a:pt x="282" y="15"/>
                  </a:moveTo>
                  <a:cubicBezTo>
                    <a:pt x="282" y="15"/>
                    <a:pt x="282" y="15"/>
                    <a:pt x="281" y="15"/>
                  </a:cubicBezTo>
                  <a:cubicBezTo>
                    <a:pt x="282" y="15"/>
                    <a:pt x="282" y="15"/>
                    <a:pt x="282" y="15"/>
                  </a:cubicBezTo>
                  <a:close/>
                  <a:moveTo>
                    <a:pt x="288" y="15"/>
                  </a:moveTo>
                  <a:cubicBezTo>
                    <a:pt x="288" y="15"/>
                    <a:pt x="288" y="15"/>
                    <a:pt x="288" y="15"/>
                  </a:cubicBezTo>
                  <a:cubicBezTo>
                    <a:pt x="288" y="15"/>
                    <a:pt x="288" y="15"/>
                    <a:pt x="288" y="15"/>
                  </a:cubicBezTo>
                  <a:close/>
                  <a:moveTo>
                    <a:pt x="293" y="15"/>
                  </a:moveTo>
                  <a:cubicBezTo>
                    <a:pt x="293" y="15"/>
                    <a:pt x="293" y="15"/>
                    <a:pt x="293" y="15"/>
                  </a:cubicBezTo>
                  <a:cubicBezTo>
                    <a:pt x="293" y="15"/>
                    <a:pt x="293" y="15"/>
                    <a:pt x="293" y="15"/>
                  </a:cubicBezTo>
                  <a:close/>
                  <a:moveTo>
                    <a:pt x="286" y="15"/>
                  </a:moveTo>
                  <a:cubicBezTo>
                    <a:pt x="286" y="15"/>
                    <a:pt x="286" y="15"/>
                    <a:pt x="286" y="15"/>
                  </a:cubicBezTo>
                  <a:cubicBezTo>
                    <a:pt x="286" y="15"/>
                    <a:pt x="286" y="15"/>
                    <a:pt x="286" y="15"/>
                  </a:cubicBezTo>
                  <a:close/>
                  <a:moveTo>
                    <a:pt x="300" y="16"/>
                  </a:moveTo>
                  <a:cubicBezTo>
                    <a:pt x="300" y="16"/>
                    <a:pt x="300" y="15"/>
                    <a:pt x="300" y="16"/>
                  </a:cubicBezTo>
                  <a:cubicBezTo>
                    <a:pt x="301" y="16"/>
                    <a:pt x="300" y="16"/>
                    <a:pt x="300" y="16"/>
                  </a:cubicBezTo>
                  <a:close/>
                  <a:moveTo>
                    <a:pt x="295" y="17"/>
                  </a:moveTo>
                  <a:cubicBezTo>
                    <a:pt x="295" y="14"/>
                    <a:pt x="296" y="16"/>
                    <a:pt x="295" y="17"/>
                  </a:cubicBezTo>
                  <a:cubicBezTo>
                    <a:pt x="295" y="16"/>
                    <a:pt x="296" y="17"/>
                    <a:pt x="295" y="17"/>
                  </a:cubicBezTo>
                  <a:close/>
                  <a:moveTo>
                    <a:pt x="286" y="17"/>
                  </a:moveTo>
                  <a:cubicBezTo>
                    <a:pt x="286" y="17"/>
                    <a:pt x="286" y="17"/>
                    <a:pt x="286" y="17"/>
                  </a:cubicBezTo>
                  <a:cubicBezTo>
                    <a:pt x="286" y="17"/>
                    <a:pt x="286" y="17"/>
                    <a:pt x="286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2" y="17"/>
                    <a:pt x="281" y="17"/>
                  </a:cubicBezTo>
                  <a:close/>
                  <a:moveTo>
                    <a:pt x="288" y="17"/>
                  </a:moveTo>
                  <a:cubicBezTo>
                    <a:pt x="288" y="17"/>
                    <a:pt x="288" y="17"/>
                    <a:pt x="288" y="17"/>
                  </a:cubicBezTo>
                  <a:cubicBezTo>
                    <a:pt x="288" y="17"/>
                    <a:pt x="288" y="17"/>
                    <a:pt x="288" y="17"/>
                  </a:cubicBezTo>
                  <a:close/>
                  <a:moveTo>
                    <a:pt x="298" y="17"/>
                  </a:moveTo>
                  <a:cubicBezTo>
                    <a:pt x="298" y="17"/>
                    <a:pt x="298" y="17"/>
                    <a:pt x="298" y="17"/>
                  </a:cubicBezTo>
                  <a:cubicBezTo>
                    <a:pt x="297" y="17"/>
                    <a:pt x="298" y="17"/>
                    <a:pt x="298" y="17"/>
                  </a:cubicBezTo>
                  <a:close/>
                  <a:moveTo>
                    <a:pt x="299" y="17"/>
                  </a:moveTo>
                  <a:cubicBezTo>
                    <a:pt x="299" y="17"/>
                    <a:pt x="299" y="17"/>
                    <a:pt x="299" y="17"/>
                  </a:cubicBezTo>
                  <a:cubicBezTo>
                    <a:pt x="299" y="17"/>
                    <a:pt x="299" y="17"/>
                    <a:pt x="299" y="17"/>
                  </a:cubicBezTo>
                  <a:close/>
                  <a:moveTo>
                    <a:pt x="303" y="17"/>
                  </a:moveTo>
                  <a:cubicBezTo>
                    <a:pt x="303" y="17"/>
                    <a:pt x="303" y="18"/>
                    <a:pt x="303" y="17"/>
                  </a:cubicBezTo>
                  <a:close/>
                  <a:moveTo>
                    <a:pt x="291" y="18"/>
                  </a:moveTo>
                  <a:cubicBezTo>
                    <a:pt x="291" y="18"/>
                    <a:pt x="291" y="17"/>
                    <a:pt x="291" y="17"/>
                  </a:cubicBezTo>
                  <a:cubicBezTo>
                    <a:pt x="291" y="17"/>
                    <a:pt x="291" y="18"/>
                    <a:pt x="291" y="18"/>
                  </a:cubicBezTo>
                  <a:close/>
                  <a:moveTo>
                    <a:pt x="298" y="18"/>
                  </a:moveTo>
                  <a:cubicBezTo>
                    <a:pt x="297" y="18"/>
                    <a:pt x="298" y="17"/>
                    <a:pt x="298" y="18"/>
                  </a:cubicBezTo>
                  <a:cubicBezTo>
                    <a:pt x="298" y="18"/>
                    <a:pt x="298" y="18"/>
                    <a:pt x="298" y="18"/>
                  </a:cubicBezTo>
                  <a:close/>
                  <a:moveTo>
                    <a:pt x="290" y="18"/>
                  </a:moveTo>
                  <a:cubicBezTo>
                    <a:pt x="290" y="17"/>
                    <a:pt x="291" y="18"/>
                    <a:pt x="290" y="18"/>
                  </a:cubicBezTo>
                  <a:close/>
                  <a:moveTo>
                    <a:pt x="284" y="18"/>
                  </a:moveTo>
                  <a:cubicBezTo>
                    <a:pt x="284" y="18"/>
                    <a:pt x="284" y="18"/>
                    <a:pt x="284" y="18"/>
                  </a:cubicBezTo>
                  <a:cubicBezTo>
                    <a:pt x="284" y="18"/>
                    <a:pt x="284" y="18"/>
                    <a:pt x="284" y="18"/>
                  </a:cubicBezTo>
                  <a:close/>
                  <a:moveTo>
                    <a:pt x="283" y="18"/>
                  </a:moveTo>
                  <a:cubicBezTo>
                    <a:pt x="283" y="18"/>
                    <a:pt x="284" y="18"/>
                    <a:pt x="284" y="19"/>
                  </a:cubicBezTo>
                  <a:cubicBezTo>
                    <a:pt x="283" y="18"/>
                    <a:pt x="283" y="18"/>
                    <a:pt x="283" y="18"/>
                  </a:cubicBezTo>
                  <a:cubicBezTo>
                    <a:pt x="283" y="18"/>
                    <a:pt x="283" y="18"/>
                    <a:pt x="283" y="18"/>
                  </a:cubicBezTo>
                  <a:close/>
                  <a:moveTo>
                    <a:pt x="280" y="18"/>
                  </a:moveTo>
                  <a:cubicBezTo>
                    <a:pt x="280" y="18"/>
                    <a:pt x="279" y="18"/>
                    <a:pt x="280" y="18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18"/>
                    <a:pt x="280" y="18"/>
                    <a:pt x="280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6" y="18"/>
                  </a:cubicBezTo>
                  <a:cubicBezTo>
                    <a:pt x="276" y="18"/>
                    <a:pt x="275" y="19"/>
                    <a:pt x="275" y="18"/>
                  </a:cubicBezTo>
                  <a:close/>
                  <a:moveTo>
                    <a:pt x="279" y="19"/>
                  </a:moveTo>
                  <a:cubicBezTo>
                    <a:pt x="279" y="19"/>
                    <a:pt x="279" y="18"/>
                    <a:pt x="279" y="18"/>
                  </a:cubicBezTo>
                  <a:cubicBezTo>
                    <a:pt x="279" y="19"/>
                    <a:pt x="279" y="19"/>
                    <a:pt x="279" y="19"/>
                  </a:cubicBezTo>
                  <a:close/>
                  <a:moveTo>
                    <a:pt x="279" y="19"/>
                  </a:moveTo>
                  <a:cubicBezTo>
                    <a:pt x="279" y="19"/>
                    <a:pt x="279" y="19"/>
                    <a:pt x="279" y="19"/>
                  </a:cubicBezTo>
                  <a:cubicBezTo>
                    <a:pt x="279" y="19"/>
                    <a:pt x="279" y="19"/>
                    <a:pt x="279" y="19"/>
                  </a:cubicBezTo>
                  <a:close/>
                  <a:moveTo>
                    <a:pt x="278" y="19"/>
                  </a:moveTo>
                  <a:cubicBezTo>
                    <a:pt x="278" y="18"/>
                    <a:pt x="279" y="19"/>
                    <a:pt x="278" y="19"/>
                  </a:cubicBezTo>
                  <a:cubicBezTo>
                    <a:pt x="278" y="19"/>
                    <a:pt x="278" y="19"/>
                    <a:pt x="278" y="19"/>
                  </a:cubicBezTo>
                  <a:close/>
                  <a:moveTo>
                    <a:pt x="275" y="19"/>
                  </a:moveTo>
                  <a:cubicBezTo>
                    <a:pt x="275" y="19"/>
                    <a:pt x="275" y="19"/>
                    <a:pt x="275" y="19"/>
                  </a:cubicBezTo>
                  <a:cubicBezTo>
                    <a:pt x="275" y="19"/>
                    <a:pt x="274" y="19"/>
                    <a:pt x="275" y="19"/>
                  </a:cubicBezTo>
                  <a:close/>
                  <a:moveTo>
                    <a:pt x="274" y="19"/>
                  </a:moveTo>
                  <a:cubicBezTo>
                    <a:pt x="274" y="19"/>
                    <a:pt x="274" y="19"/>
                    <a:pt x="274" y="19"/>
                  </a:cubicBezTo>
                  <a:cubicBezTo>
                    <a:pt x="274" y="19"/>
                    <a:pt x="274" y="19"/>
                    <a:pt x="274" y="19"/>
                  </a:cubicBezTo>
                  <a:close/>
                  <a:moveTo>
                    <a:pt x="278" y="19"/>
                  </a:moveTo>
                  <a:cubicBezTo>
                    <a:pt x="278" y="19"/>
                    <a:pt x="278" y="19"/>
                    <a:pt x="278" y="20"/>
                  </a:cubicBezTo>
                  <a:cubicBezTo>
                    <a:pt x="278" y="20"/>
                    <a:pt x="278" y="20"/>
                    <a:pt x="278" y="19"/>
                  </a:cubicBezTo>
                  <a:close/>
                  <a:moveTo>
                    <a:pt x="279" y="20"/>
                  </a:moveTo>
                  <a:cubicBezTo>
                    <a:pt x="279" y="20"/>
                    <a:pt x="279" y="20"/>
                    <a:pt x="279" y="20"/>
                  </a:cubicBezTo>
                  <a:cubicBezTo>
                    <a:pt x="279" y="20"/>
                    <a:pt x="279" y="20"/>
                    <a:pt x="279" y="20"/>
                  </a:cubicBezTo>
                  <a:close/>
                  <a:moveTo>
                    <a:pt x="279" y="20"/>
                  </a:moveTo>
                  <a:cubicBezTo>
                    <a:pt x="279" y="20"/>
                    <a:pt x="279" y="20"/>
                    <a:pt x="279" y="20"/>
                  </a:cubicBezTo>
                  <a:cubicBezTo>
                    <a:pt x="279" y="20"/>
                    <a:pt x="279" y="20"/>
                    <a:pt x="279" y="20"/>
                  </a:cubicBezTo>
                  <a:close/>
                  <a:moveTo>
                    <a:pt x="277" y="19"/>
                  </a:moveTo>
                  <a:cubicBezTo>
                    <a:pt x="277" y="19"/>
                    <a:pt x="277" y="19"/>
                    <a:pt x="277" y="20"/>
                  </a:cubicBezTo>
                  <a:cubicBezTo>
                    <a:pt x="277" y="20"/>
                    <a:pt x="277" y="20"/>
                    <a:pt x="277" y="19"/>
                  </a:cubicBezTo>
                  <a:close/>
                  <a:moveTo>
                    <a:pt x="273" y="20"/>
                  </a:moveTo>
                  <a:cubicBezTo>
                    <a:pt x="273" y="19"/>
                    <a:pt x="274" y="19"/>
                    <a:pt x="274" y="20"/>
                  </a:cubicBezTo>
                  <a:cubicBezTo>
                    <a:pt x="274" y="20"/>
                    <a:pt x="273" y="20"/>
                    <a:pt x="273" y="20"/>
                  </a:cubicBezTo>
                  <a:close/>
                  <a:moveTo>
                    <a:pt x="273" y="20"/>
                  </a:moveTo>
                  <a:cubicBezTo>
                    <a:pt x="273" y="20"/>
                    <a:pt x="273" y="20"/>
                    <a:pt x="273" y="20"/>
                  </a:cubicBezTo>
                  <a:cubicBezTo>
                    <a:pt x="273" y="20"/>
                    <a:pt x="273" y="20"/>
                    <a:pt x="273" y="20"/>
                  </a:cubicBezTo>
                  <a:close/>
                  <a:moveTo>
                    <a:pt x="272" y="19"/>
                  </a:moveTo>
                  <a:cubicBezTo>
                    <a:pt x="273" y="19"/>
                    <a:pt x="273" y="20"/>
                    <a:pt x="272" y="20"/>
                  </a:cubicBezTo>
                  <a:cubicBezTo>
                    <a:pt x="272" y="19"/>
                    <a:pt x="272" y="19"/>
                    <a:pt x="272" y="19"/>
                  </a:cubicBezTo>
                  <a:cubicBezTo>
                    <a:pt x="273" y="19"/>
                    <a:pt x="272" y="19"/>
                    <a:pt x="272" y="19"/>
                  </a:cubicBezTo>
                  <a:close/>
                  <a:moveTo>
                    <a:pt x="269" y="20"/>
                  </a:moveTo>
                  <a:cubicBezTo>
                    <a:pt x="269" y="20"/>
                    <a:pt x="269" y="19"/>
                    <a:pt x="269" y="19"/>
                  </a:cubicBezTo>
                  <a:cubicBezTo>
                    <a:pt x="269" y="19"/>
                    <a:pt x="269" y="20"/>
                    <a:pt x="269" y="20"/>
                  </a:cubicBezTo>
                  <a:close/>
                  <a:moveTo>
                    <a:pt x="267" y="19"/>
                  </a:moveTo>
                  <a:cubicBezTo>
                    <a:pt x="267" y="19"/>
                    <a:pt x="267" y="20"/>
                    <a:pt x="267" y="20"/>
                  </a:cubicBezTo>
                  <a:cubicBezTo>
                    <a:pt x="267" y="19"/>
                    <a:pt x="267" y="19"/>
                    <a:pt x="267" y="19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70" y="19"/>
                  </a:moveTo>
                  <a:cubicBezTo>
                    <a:pt x="270" y="16"/>
                    <a:pt x="272" y="19"/>
                    <a:pt x="270" y="19"/>
                  </a:cubicBezTo>
                  <a:cubicBezTo>
                    <a:pt x="270" y="19"/>
                    <a:pt x="270" y="19"/>
                    <a:pt x="270" y="19"/>
                  </a:cubicBezTo>
                  <a:close/>
                  <a:moveTo>
                    <a:pt x="270" y="18"/>
                  </a:moveTo>
                  <a:cubicBezTo>
                    <a:pt x="270" y="18"/>
                    <a:pt x="270" y="18"/>
                    <a:pt x="270" y="18"/>
                  </a:cubicBezTo>
                  <a:cubicBezTo>
                    <a:pt x="269" y="18"/>
                    <a:pt x="269" y="18"/>
                    <a:pt x="270" y="18"/>
                  </a:cubicBezTo>
                  <a:close/>
                  <a:moveTo>
                    <a:pt x="267" y="18"/>
                  </a:moveTo>
                  <a:cubicBezTo>
                    <a:pt x="267" y="18"/>
                    <a:pt x="267" y="18"/>
                    <a:pt x="267" y="18"/>
                  </a:cubicBezTo>
                  <a:cubicBezTo>
                    <a:pt x="268" y="18"/>
                    <a:pt x="268" y="18"/>
                    <a:pt x="267" y="18"/>
                  </a:cubicBezTo>
                  <a:close/>
                  <a:moveTo>
                    <a:pt x="267" y="18"/>
                  </a:moveTo>
                  <a:cubicBezTo>
                    <a:pt x="267" y="18"/>
                    <a:pt x="268" y="18"/>
                    <a:pt x="267" y="18"/>
                  </a:cubicBezTo>
                  <a:cubicBezTo>
                    <a:pt x="267" y="18"/>
                    <a:pt x="268" y="18"/>
                    <a:pt x="267" y="18"/>
                  </a:cubicBezTo>
                  <a:close/>
                  <a:moveTo>
                    <a:pt x="268" y="18"/>
                  </a:moveTo>
                  <a:cubicBezTo>
                    <a:pt x="268" y="19"/>
                    <a:pt x="269" y="18"/>
                    <a:pt x="268" y="18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68" y="19"/>
                  </a:moveTo>
                  <a:cubicBezTo>
                    <a:pt x="268" y="19"/>
                    <a:pt x="268" y="19"/>
                    <a:pt x="268" y="19"/>
                  </a:cubicBezTo>
                  <a:cubicBezTo>
                    <a:pt x="268" y="19"/>
                    <a:pt x="268" y="19"/>
                    <a:pt x="268" y="19"/>
                  </a:cubicBezTo>
                  <a:close/>
                  <a:moveTo>
                    <a:pt x="267" y="19"/>
                  </a:moveTo>
                  <a:cubicBezTo>
                    <a:pt x="266" y="19"/>
                    <a:pt x="267" y="19"/>
                    <a:pt x="267" y="19"/>
                  </a:cubicBezTo>
                  <a:close/>
                  <a:moveTo>
                    <a:pt x="268" y="19"/>
                  </a:moveTo>
                  <a:cubicBezTo>
                    <a:pt x="268" y="19"/>
                    <a:pt x="268" y="19"/>
                    <a:pt x="267" y="19"/>
                  </a:cubicBezTo>
                  <a:cubicBezTo>
                    <a:pt x="267" y="19"/>
                    <a:pt x="267" y="19"/>
                    <a:pt x="268" y="19"/>
                  </a:cubicBezTo>
                  <a:close/>
                  <a:moveTo>
                    <a:pt x="265" y="19"/>
                  </a:moveTo>
                  <a:cubicBezTo>
                    <a:pt x="265" y="19"/>
                    <a:pt x="265" y="19"/>
                    <a:pt x="265" y="19"/>
                  </a:cubicBezTo>
                  <a:cubicBezTo>
                    <a:pt x="265" y="19"/>
                    <a:pt x="265" y="19"/>
                    <a:pt x="265" y="19"/>
                  </a:cubicBezTo>
                  <a:close/>
                  <a:moveTo>
                    <a:pt x="267" y="18"/>
                  </a:moveTo>
                  <a:cubicBezTo>
                    <a:pt x="266" y="18"/>
                    <a:pt x="267" y="19"/>
                    <a:pt x="267" y="18"/>
                  </a:cubicBezTo>
                  <a:cubicBezTo>
                    <a:pt x="265" y="18"/>
                    <a:pt x="267" y="18"/>
                    <a:pt x="267" y="18"/>
                  </a:cubicBezTo>
                  <a:close/>
                  <a:moveTo>
                    <a:pt x="266" y="18"/>
                  </a:moveTo>
                  <a:cubicBezTo>
                    <a:pt x="266" y="18"/>
                    <a:pt x="267" y="19"/>
                    <a:pt x="266" y="18"/>
                  </a:cubicBezTo>
                  <a:close/>
                  <a:moveTo>
                    <a:pt x="265" y="18"/>
                  </a:moveTo>
                  <a:cubicBezTo>
                    <a:pt x="265" y="18"/>
                    <a:pt x="265" y="18"/>
                    <a:pt x="265" y="18"/>
                  </a:cubicBezTo>
                  <a:cubicBezTo>
                    <a:pt x="265" y="18"/>
                    <a:pt x="265" y="18"/>
                    <a:pt x="265" y="18"/>
                  </a:cubicBezTo>
                  <a:close/>
                  <a:moveTo>
                    <a:pt x="265" y="18"/>
                  </a:moveTo>
                  <a:cubicBezTo>
                    <a:pt x="265" y="17"/>
                    <a:pt x="266" y="18"/>
                    <a:pt x="266" y="18"/>
                  </a:cubicBezTo>
                  <a:cubicBezTo>
                    <a:pt x="266" y="18"/>
                    <a:pt x="265" y="18"/>
                    <a:pt x="265" y="18"/>
                  </a:cubicBezTo>
                  <a:cubicBezTo>
                    <a:pt x="265" y="17"/>
                    <a:pt x="265" y="18"/>
                    <a:pt x="265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8"/>
                    <a:pt x="263" y="18"/>
                  </a:cubicBezTo>
                  <a:cubicBezTo>
                    <a:pt x="263" y="18"/>
                    <a:pt x="263" y="18"/>
                    <a:pt x="263" y="18"/>
                  </a:cubicBezTo>
                  <a:close/>
                  <a:moveTo>
                    <a:pt x="264" y="18"/>
                  </a:moveTo>
                  <a:cubicBezTo>
                    <a:pt x="265" y="18"/>
                    <a:pt x="264" y="18"/>
                    <a:pt x="264" y="18"/>
                  </a:cubicBezTo>
                  <a:cubicBezTo>
                    <a:pt x="264" y="18"/>
                    <a:pt x="264" y="18"/>
                    <a:pt x="264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8"/>
                    <a:pt x="263" y="18"/>
                  </a:cubicBezTo>
                  <a:cubicBezTo>
                    <a:pt x="263" y="18"/>
                    <a:pt x="263" y="18"/>
                    <a:pt x="263" y="18"/>
                  </a:cubicBezTo>
                  <a:close/>
                  <a:moveTo>
                    <a:pt x="262" y="18"/>
                  </a:moveTo>
                  <a:cubicBezTo>
                    <a:pt x="262" y="18"/>
                    <a:pt x="262" y="17"/>
                    <a:pt x="262" y="17"/>
                  </a:cubicBezTo>
                  <a:cubicBezTo>
                    <a:pt x="262" y="18"/>
                    <a:pt x="262" y="18"/>
                    <a:pt x="262" y="18"/>
                  </a:cubicBezTo>
                  <a:close/>
                  <a:moveTo>
                    <a:pt x="246" y="18"/>
                  </a:moveTo>
                  <a:cubicBezTo>
                    <a:pt x="246" y="18"/>
                    <a:pt x="246" y="17"/>
                    <a:pt x="246" y="17"/>
                  </a:cubicBezTo>
                  <a:cubicBezTo>
                    <a:pt x="246" y="17"/>
                    <a:pt x="246" y="18"/>
                    <a:pt x="246" y="18"/>
                  </a:cubicBezTo>
                  <a:close/>
                  <a:moveTo>
                    <a:pt x="253" y="18"/>
                  </a:moveTo>
                  <a:cubicBezTo>
                    <a:pt x="253" y="18"/>
                    <a:pt x="252" y="18"/>
                    <a:pt x="252" y="18"/>
                  </a:cubicBezTo>
                  <a:cubicBezTo>
                    <a:pt x="252" y="18"/>
                    <a:pt x="252" y="17"/>
                    <a:pt x="253" y="18"/>
                  </a:cubicBezTo>
                  <a:close/>
                  <a:moveTo>
                    <a:pt x="254" y="18"/>
                  </a:moveTo>
                  <a:cubicBezTo>
                    <a:pt x="254" y="18"/>
                    <a:pt x="254" y="18"/>
                    <a:pt x="254" y="18"/>
                  </a:cubicBezTo>
                  <a:cubicBezTo>
                    <a:pt x="254" y="18"/>
                    <a:pt x="254" y="18"/>
                    <a:pt x="254" y="18"/>
                  </a:cubicBezTo>
                  <a:close/>
                  <a:moveTo>
                    <a:pt x="256" y="18"/>
                  </a:moveTo>
                  <a:cubicBezTo>
                    <a:pt x="256" y="18"/>
                    <a:pt x="256" y="18"/>
                    <a:pt x="256" y="18"/>
                  </a:cubicBezTo>
                  <a:cubicBezTo>
                    <a:pt x="256" y="18"/>
                    <a:pt x="256" y="18"/>
                    <a:pt x="256" y="18"/>
                  </a:cubicBezTo>
                  <a:close/>
                  <a:moveTo>
                    <a:pt x="260" y="18"/>
                  </a:moveTo>
                  <a:cubicBezTo>
                    <a:pt x="260" y="18"/>
                    <a:pt x="261" y="18"/>
                    <a:pt x="261" y="18"/>
                  </a:cubicBezTo>
                  <a:cubicBezTo>
                    <a:pt x="261" y="18"/>
                    <a:pt x="261" y="18"/>
                    <a:pt x="260" y="18"/>
                  </a:cubicBezTo>
                  <a:close/>
                  <a:moveTo>
                    <a:pt x="258" y="18"/>
                  </a:moveTo>
                  <a:cubicBezTo>
                    <a:pt x="258" y="18"/>
                    <a:pt x="258" y="18"/>
                    <a:pt x="258" y="18"/>
                  </a:cubicBezTo>
                  <a:cubicBezTo>
                    <a:pt x="258" y="18"/>
                    <a:pt x="258" y="18"/>
                    <a:pt x="258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7" y="18"/>
                    <a:pt x="257" y="18"/>
                  </a:cubicBezTo>
                  <a:cubicBezTo>
                    <a:pt x="257" y="18"/>
                    <a:pt x="257" y="18"/>
                    <a:pt x="257" y="18"/>
                  </a:cubicBezTo>
                  <a:close/>
                  <a:moveTo>
                    <a:pt x="256" y="19"/>
                  </a:moveTo>
                  <a:cubicBezTo>
                    <a:pt x="256" y="19"/>
                    <a:pt x="256" y="18"/>
                    <a:pt x="256" y="18"/>
                  </a:cubicBezTo>
                  <a:cubicBezTo>
                    <a:pt x="256" y="18"/>
                    <a:pt x="256" y="19"/>
                    <a:pt x="256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1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55" y="19"/>
                  </a:moveTo>
                  <a:cubicBezTo>
                    <a:pt x="255" y="19"/>
                    <a:pt x="255" y="19"/>
                    <a:pt x="255" y="19"/>
                  </a:cubicBezTo>
                  <a:cubicBezTo>
                    <a:pt x="255" y="19"/>
                    <a:pt x="255" y="19"/>
                    <a:pt x="255" y="19"/>
                  </a:cubicBezTo>
                  <a:close/>
                  <a:moveTo>
                    <a:pt x="254" y="20"/>
                  </a:moveTo>
                  <a:cubicBezTo>
                    <a:pt x="254" y="20"/>
                    <a:pt x="254" y="20"/>
                    <a:pt x="254" y="20"/>
                  </a:cubicBezTo>
                  <a:cubicBezTo>
                    <a:pt x="254" y="20"/>
                    <a:pt x="254" y="20"/>
                    <a:pt x="254" y="20"/>
                  </a:cubicBezTo>
                  <a:close/>
                  <a:moveTo>
                    <a:pt x="254" y="19"/>
                  </a:moveTo>
                  <a:cubicBezTo>
                    <a:pt x="256" y="19"/>
                    <a:pt x="254" y="20"/>
                    <a:pt x="254" y="19"/>
                  </a:cubicBezTo>
                  <a:cubicBezTo>
                    <a:pt x="255" y="19"/>
                    <a:pt x="254" y="19"/>
                    <a:pt x="254" y="19"/>
                  </a:cubicBezTo>
                  <a:close/>
                  <a:moveTo>
                    <a:pt x="253" y="19"/>
                  </a:moveTo>
                  <a:cubicBezTo>
                    <a:pt x="253" y="19"/>
                    <a:pt x="253" y="19"/>
                    <a:pt x="253" y="19"/>
                  </a:cubicBezTo>
                  <a:cubicBezTo>
                    <a:pt x="253" y="19"/>
                    <a:pt x="253" y="19"/>
                    <a:pt x="253" y="19"/>
                  </a:cubicBezTo>
                  <a:close/>
                  <a:moveTo>
                    <a:pt x="254" y="19"/>
                  </a:moveTo>
                  <a:cubicBezTo>
                    <a:pt x="254" y="20"/>
                    <a:pt x="254" y="19"/>
                    <a:pt x="254" y="19"/>
                  </a:cubicBezTo>
                  <a:cubicBezTo>
                    <a:pt x="254" y="19"/>
                    <a:pt x="253" y="19"/>
                    <a:pt x="254" y="19"/>
                  </a:cubicBezTo>
                  <a:close/>
                  <a:moveTo>
                    <a:pt x="254" y="19"/>
                  </a:moveTo>
                  <a:cubicBezTo>
                    <a:pt x="254" y="19"/>
                    <a:pt x="254" y="19"/>
                    <a:pt x="254" y="19"/>
                  </a:cubicBezTo>
                  <a:cubicBezTo>
                    <a:pt x="254" y="19"/>
                    <a:pt x="254" y="19"/>
                    <a:pt x="254" y="19"/>
                  </a:cubicBezTo>
                  <a:close/>
                  <a:moveTo>
                    <a:pt x="253" y="18"/>
                  </a:moveTo>
                  <a:cubicBezTo>
                    <a:pt x="253" y="18"/>
                    <a:pt x="253" y="19"/>
                    <a:pt x="253" y="18"/>
                  </a:cubicBezTo>
                  <a:cubicBezTo>
                    <a:pt x="253" y="18"/>
                    <a:pt x="253" y="18"/>
                    <a:pt x="253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7" y="18"/>
                    <a:pt x="257" y="18"/>
                  </a:cubicBezTo>
                  <a:cubicBezTo>
                    <a:pt x="257" y="18"/>
                    <a:pt x="257" y="18"/>
                    <a:pt x="257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6" y="18"/>
                    <a:pt x="256" y="18"/>
                  </a:cubicBezTo>
                  <a:cubicBezTo>
                    <a:pt x="257" y="18"/>
                    <a:pt x="256" y="18"/>
                    <a:pt x="257" y="18"/>
                  </a:cubicBezTo>
                  <a:close/>
                  <a:moveTo>
                    <a:pt x="253" y="18"/>
                  </a:moveTo>
                  <a:cubicBezTo>
                    <a:pt x="253" y="18"/>
                    <a:pt x="253" y="18"/>
                    <a:pt x="253" y="18"/>
                  </a:cubicBezTo>
                  <a:cubicBezTo>
                    <a:pt x="253" y="18"/>
                    <a:pt x="253" y="18"/>
                    <a:pt x="253" y="18"/>
                  </a:cubicBezTo>
                  <a:close/>
                  <a:moveTo>
                    <a:pt x="247" y="18"/>
                  </a:moveTo>
                  <a:cubicBezTo>
                    <a:pt x="247" y="18"/>
                    <a:pt x="247" y="18"/>
                    <a:pt x="247" y="18"/>
                  </a:cubicBezTo>
                  <a:cubicBezTo>
                    <a:pt x="247" y="18"/>
                    <a:pt x="247" y="18"/>
                    <a:pt x="247" y="18"/>
                  </a:cubicBezTo>
                  <a:close/>
                  <a:moveTo>
                    <a:pt x="246" y="18"/>
                  </a:moveTo>
                  <a:cubicBezTo>
                    <a:pt x="246" y="18"/>
                    <a:pt x="245" y="18"/>
                    <a:pt x="246" y="18"/>
                  </a:cubicBezTo>
                  <a:cubicBezTo>
                    <a:pt x="246" y="18"/>
                    <a:pt x="246" y="19"/>
                    <a:pt x="246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8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8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51" y="18"/>
                  </a:moveTo>
                  <a:cubicBezTo>
                    <a:pt x="251" y="18"/>
                    <a:pt x="251" y="18"/>
                    <a:pt x="251" y="18"/>
                  </a:cubicBezTo>
                  <a:cubicBezTo>
                    <a:pt x="251" y="18"/>
                    <a:pt x="251" y="18"/>
                    <a:pt x="251" y="18"/>
                  </a:cubicBezTo>
                  <a:close/>
                  <a:moveTo>
                    <a:pt x="251" y="18"/>
                  </a:moveTo>
                  <a:cubicBezTo>
                    <a:pt x="251" y="18"/>
                    <a:pt x="251" y="18"/>
                    <a:pt x="251" y="18"/>
                  </a:cubicBezTo>
                  <a:cubicBezTo>
                    <a:pt x="251" y="18"/>
                    <a:pt x="251" y="19"/>
                    <a:pt x="251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9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47" y="19"/>
                  </a:moveTo>
                  <a:cubicBezTo>
                    <a:pt x="246" y="19"/>
                    <a:pt x="247" y="19"/>
                    <a:pt x="247" y="19"/>
                  </a:cubicBezTo>
                  <a:cubicBezTo>
                    <a:pt x="247" y="19"/>
                    <a:pt x="247" y="19"/>
                    <a:pt x="247" y="19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47" y="19"/>
                  </a:moveTo>
                  <a:cubicBezTo>
                    <a:pt x="247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7" y="19"/>
                  </a:cubicBezTo>
                  <a:close/>
                  <a:moveTo>
                    <a:pt x="247" y="19"/>
                  </a:moveTo>
                  <a:cubicBezTo>
                    <a:pt x="247" y="19"/>
                    <a:pt x="247" y="19"/>
                    <a:pt x="247" y="19"/>
                  </a:cubicBezTo>
                  <a:cubicBezTo>
                    <a:pt x="247" y="19"/>
                    <a:pt x="247" y="19"/>
                    <a:pt x="247" y="19"/>
                  </a:cubicBezTo>
                  <a:close/>
                  <a:moveTo>
                    <a:pt x="245" y="19"/>
                  </a:moveTo>
                  <a:cubicBezTo>
                    <a:pt x="245" y="19"/>
                    <a:pt x="244" y="19"/>
                    <a:pt x="244" y="19"/>
                  </a:cubicBezTo>
                  <a:cubicBezTo>
                    <a:pt x="244" y="19"/>
                    <a:pt x="244" y="19"/>
                    <a:pt x="245" y="19"/>
                  </a:cubicBezTo>
                  <a:close/>
                  <a:moveTo>
                    <a:pt x="245" y="18"/>
                  </a:moveTo>
                  <a:cubicBezTo>
                    <a:pt x="245" y="18"/>
                    <a:pt x="245" y="19"/>
                    <a:pt x="245" y="18"/>
                  </a:cubicBezTo>
                  <a:cubicBezTo>
                    <a:pt x="245" y="19"/>
                    <a:pt x="245" y="18"/>
                    <a:pt x="245" y="18"/>
                  </a:cubicBezTo>
                  <a:close/>
                  <a:moveTo>
                    <a:pt x="243" y="18"/>
                  </a:moveTo>
                  <a:cubicBezTo>
                    <a:pt x="243" y="18"/>
                    <a:pt x="244" y="18"/>
                    <a:pt x="244" y="18"/>
                  </a:cubicBezTo>
                  <a:cubicBezTo>
                    <a:pt x="244" y="18"/>
                    <a:pt x="244" y="18"/>
                    <a:pt x="243" y="18"/>
                  </a:cubicBezTo>
                  <a:cubicBezTo>
                    <a:pt x="243" y="18"/>
                    <a:pt x="244" y="18"/>
                    <a:pt x="243" y="18"/>
                  </a:cubicBezTo>
                  <a:close/>
                  <a:moveTo>
                    <a:pt x="245" y="18"/>
                  </a:moveTo>
                  <a:cubicBezTo>
                    <a:pt x="245" y="18"/>
                    <a:pt x="245" y="18"/>
                    <a:pt x="245" y="18"/>
                  </a:cubicBezTo>
                  <a:cubicBezTo>
                    <a:pt x="245" y="18"/>
                    <a:pt x="245" y="18"/>
                    <a:pt x="245" y="18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8"/>
                  </a:cubicBezTo>
                  <a:cubicBezTo>
                    <a:pt x="242" y="18"/>
                    <a:pt x="242" y="18"/>
                    <a:pt x="242" y="18"/>
                  </a:cubicBezTo>
                  <a:close/>
                  <a:moveTo>
                    <a:pt x="242" y="19"/>
                  </a:moveTo>
                  <a:cubicBezTo>
                    <a:pt x="242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9"/>
                  </a:moveTo>
                  <a:cubicBezTo>
                    <a:pt x="241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9"/>
                  </a:moveTo>
                  <a:cubicBezTo>
                    <a:pt x="242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9"/>
                  </a:cubicBezTo>
                  <a:cubicBezTo>
                    <a:pt x="242" y="19"/>
                    <a:pt x="242" y="18"/>
                    <a:pt x="242" y="18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8"/>
                  </a:cubicBezTo>
                  <a:cubicBezTo>
                    <a:pt x="241" y="18"/>
                    <a:pt x="242" y="18"/>
                    <a:pt x="242" y="18"/>
                  </a:cubicBezTo>
                  <a:close/>
                  <a:moveTo>
                    <a:pt x="239" y="18"/>
                  </a:moveTo>
                  <a:cubicBezTo>
                    <a:pt x="239" y="19"/>
                    <a:pt x="239" y="18"/>
                    <a:pt x="239" y="18"/>
                  </a:cubicBezTo>
                  <a:cubicBezTo>
                    <a:pt x="239" y="18"/>
                    <a:pt x="239" y="18"/>
                    <a:pt x="239" y="18"/>
                  </a:cubicBezTo>
                  <a:close/>
                  <a:moveTo>
                    <a:pt x="239" y="18"/>
                  </a:moveTo>
                  <a:cubicBezTo>
                    <a:pt x="239" y="18"/>
                    <a:pt x="239" y="18"/>
                    <a:pt x="239" y="18"/>
                  </a:cubicBezTo>
                  <a:cubicBezTo>
                    <a:pt x="238" y="18"/>
                    <a:pt x="239" y="18"/>
                    <a:pt x="239" y="18"/>
                  </a:cubicBezTo>
                  <a:close/>
                  <a:moveTo>
                    <a:pt x="240" y="18"/>
                  </a:moveTo>
                  <a:cubicBezTo>
                    <a:pt x="240" y="18"/>
                    <a:pt x="240" y="18"/>
                    <a:pt x="240" y="18"/>
                  </a:cubicBezTo>
                  <a:cubicBezTo>
                    <a:pt x="240" y="18"/>
                    <a:pt x="240" y="18"/>
                    <a:pt x="240" y="18"/>
                  </a:cubicBezTo>
                  <a:close/>
                  <a:moveTo>
                    <a:pt x="240" y="18"/>
                  </a:moveTo>
                  <a:cubicBezTo>
                    <a:pt x="240" y="18"/>
                    <a:pt x="240" y="18"/>
                    <a:pt x="240" y="18"/>
                  </a:cubicBezTo>
                  <a:cubicBezTo>
                    <a:pt x="240" y="18"/>
                    <a:pt x="240" y="18"/>
                    <a:pt x="240" y="18"/>
                  </a:cubicBezTo>
                  <a:close/>
                  <a:moveTo>
                    <a:pt x="240" y="17"/>
                  </a:moveTo>
                  <a:cubicBezTo>
                    <a:pt x="240" y="17"/>
                    <a:pt x="240" y="18"/>
                    <a:pt x="240" y="18"/>
                  </a:cubicBezTo>
                  <a:cubicBezTo>
                    <a:pt x="240" y="18"/>
                    <a:pt x="240" y="17"/>
                    <a:pt x="240" y="17"/>
                  </a:cubicBezTo>
                  <a:close/>
                  <a:moveTo>
                    <a:pt x="246" y="17"/>
                  </a:moveTo>
                  <a:cubicBezTo>
                    <a:pt x="246" y="17"/>
                    <a:pt x="245" y="19"/>
                    <a:pt x="245" y="19"/>
                  </a:cubicBezTo>
                  <a:cubicBezTo>
                    <a:pt x="245" y="18"/>
                    <a:pt x="245" y="18"/>
                    <a:pt x="246" y="17"/>
                  </a:cubicBezTo>
                  <a:cubicBezTo>
                    <a:pt x="246" y="17"/>
                    <a:pt x="245" y="17"/>
                    <a:pt x="246" y="17"/>
                  </a:cubicBezTo>
                  <a:close/>
                  <a:moveTo>
                    <a:pt x="259" y="17"/>
                  </a:moveTo>
                  <a:cubicBezTo>
                    <a:pt x="259" y="17"/>
                    <a:pt x="259" y="17"/>
                    <a:pt x="259" y="17"/>
                  </a:cubicBezTo>
                  <a:cubicBezTo>
                    <a:pt x="259" y="17"/>
                    <a:pt x="259" y="17"/>
                    <a:pt x="259" y="17"/>
                  </a:cubicBezTo>
                  <a:close/>
                  <a:moveTo>
                    <a:pt x="239" y="17"/>
                  </a:moveTo>
                  <a:cubicBezTo>
                    <a:pt x="239" y="17"/>
                    <a:pt x="239" y="17"/>
                    <a:pt x="239" y="17"/>
                  </a:cubicBezTo>
                  <a:cubicBezTo>
                    <a:pt x="239" y="17"/>
                    <a:pt x="239" y="17"/>
                    <a:pt x="239" y="17"/>
                  </a:cubicBezTo>
                  <a:close/>
                  <a:moveTo>
                    <a:pt x="240" y="17"/>
                  </a:moveTo>
                  <a:cubicBezTo>
                    <a:pt x="240" y="17"/>
                    <a:pt x="240" y="17"/>
                    <a:pt x="240" y="17"/>
                  </a:cubicBezTo>
                  <a:cubicBezTo>
                    <a:pt x="240" y="17"/>
                    <a:pt x="240" y="17"/>
                    <a:pt x="240" y="17"/>
                  </a:cubicBezTo>
                  <a:close/>
                  <a:moveTo>
                    <a:pt x="245" y="17"/>
                  </a:moveTo>
                  <a:cubicBezTo>
                    <a:pt x="245" y="17"/>
                    <a:pt x="245" y="17"/>
                    <a:pt x="245" y="17"/>
                  </a:cubicBezTo>
                  <a:cubicBezTo>
                    <a:pt x="245" y="17"/>
                    <a:pt x="245" y="17"/>
                    <a:pt x="245" y="17"/>
                  </a:cubicBezTo>
                  <a:close/>
                  <a:moveTo>
                    <a:pt x="239" y="17"/>
                  </a:moveTo>
                  <a:cubicBezTo>
                    <a:pt x="239" y="17"/>
                    <a:pt x="239" y="17"/>
                    <a:pt x="239" y="17"/>
                  </a:cubicBezTo>
                  <a:cubicBezTo>
                    <a:pt x="239" y="17"/>
                    <a:pt x="239" y="17"/>
                    <a:pt x="239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7"/>
                    <a:pt x="247" y="17"/>
                  </a:cubicBezTo>
                  <a:cubicBezTo>
                    <a:pt x="247" y="17"/>
                    <a:pt x="247" y="17"/>
                    <a:pt x="248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7"/>
                    <a:pt x="248" y="17"/>
                  </a:cubicBezTo>
                  <a:cubicBezTo>
                    <a:pt x="248" y="17"/>
                    <a:pt x="248" y="17"/>
                    <a:pt x="248" y="17"/>
                  </a:cubicBezTo>
                  <a:close/>
                  <a:moveTo>
                    <a:pt x="235" y="17"/>
                  </a:moveTo>
                  <a:cubicBezTo>
                    <a:pt x="235" y="17"/>
                    <a:pt x="235" y="17"/>
                    <a:pt x="235" y="17"/>
                  </a:cubicBezTo>
                  <a:cubicBezTo>
                    <a:pt x="235" y="17"/>
                    <a:pt x="235" y="17"/>
                    <a:pt x="235" y="17"/>
                  </a:cubicBezTo>
                  <a:close/>
                  <a:moveTo>
                    <a:pt x="235" y="17"/>
                  </a:moveTo>
                  <a:cubicBezTo>
                    <a:pt x="235" y="17"/>
                    <a:pt x="235" y="17"/>
                    <a:pt x="235" y="17"/>
                  </a:cubicBezTo>
                  <a:cubicBezTo>
                    <a:pt x="235" y="17"/>
                    <a:pt x="235" y="17"/>
                    <a:pt x="235" y="17"/>
                  </a:cubicBezTo>
                  <a:close/>
                  <a:moveTo>
                    <a:pt x="236" y="19"/>
                  </a:moveTo>
                  <a:cubicBezTo>
                    <a:pt x="236" y="19"/>
                    <a:pt x="236" y="19"/>
                    <a:pt x="236" y="19"/>
                  </a:cubicBezTo>
                  <a:cubicBezTo>
                    <a:pt x="236" y="19"/>
                    <a:pt x="236" y="19"/>
                    <a:pt x="236" y="19"/>
                  </a:cubicBezTo>
                  <a:close/>
                  <a:moveTo>
                    <a:pt x="236" y="19"/>
                  </a:moveTo>
                  <a:cubicBezTo>
                    <a:pt x="236" y="19"/>
                    <a:pt x="236" y="19"/>
                    <a:pt x="236" y="19"/>
                  </a:cubicBezTo>
                  <a:cubicBezTo>
                    <a:pt x="236" y="19"/>
                    <a:pt x="236" y="19"/>
                    <a:pt x="236" y="19"/>
                  </a:cubicBezTo>
                  <a:close/>
                  <a:moveTo>
                    <a:pt x="235" y="19"/>
                  </a:moveTo>
                  <a:cubicBezTo>
                    <a:pt x="235" y="19"/>
                    <a:pt x="235" y="20"/>
                    <a:pt x="235" y="20"/>
                  </a:cubicBezTo>
                  <a:cubicBezTo>
                    <a:pt x="235" y="20"/>
                    <a:pt x="235" y="19"/>
                    <a:pt x="235" y="19"/>
                  </a:cubicBezTo>
                  <a:close/>
                  <a:moveTo>
                    <a:pt x="232" y="19"/>
                  </a:moveTo>
                  <a:cubicBezTo>
                    <a:pt x="232" y="19"/>
                    <a:pt x="232" y="19"/>
                    <a:pt x="232" y="20"/>
                  </a:cubicBezTo>
                  <a:cubicBezTo>
                    <a:pt x="232" y="19"/>
                    <a:pt x="232" y="19"/>
                    <a:pt x="232" y="19"/>
                  </a:cubicBezTo>
                  <a:cubicBezTo>
                    <a:pt x="232" y="19"/>
                    <a:pt x="231" y="19"/>
                    <a:pt x="232" y="19"/>
                  </a:cubicBezTo>
                  <a:close/>
                  <a:moveTo>
                    <a:pt x="231" y="19"/>
                  </a:moveTo>
                  <a:cubicBezTo>
                    <a:pt x="231" y="19"/>
                    <a:pt x="231" y="19"/>
                    <a:pt x="231" y="19"/>
                  </a:cubicBezTo>
                  <a:cubicBezTo>
                    <a:pt x="231" y="19"/>
                    <a:pt x="231" y="19"/>
                    <a:pt x="231" y="19"/>
                  </a:cubicBezTo>
                  <a:close/>
                  <a:moveTo>
                    <a:pt x="230" y="19"/>
                  </a:moveTo>
                  <a:cubicBezTo>
                    <a:pt x="230" y="19"/>
                    <a:pt x="230" y="19"/>
                    <a:pt x="230" y="19"/>
                  </a:cubicBezTo>
                  <a:cubicBezTo>
                    <a:pt x="229" y="19"/>
                    <a:pt x="230" y="19"/>
                    <a:pt x="230" y="19"/>
                  </a:cubicBezTo>
                  <a:close/>
                  <a:moveTo>
                    <a:pt x="231" y="19"/>
                  </a:moveTo>
                  <a:cubicBezTo>
                    <a:pt x="231" y="19"/>
                    <a:pt x="231" y="19"/>
                    <a:pt x="231" y="19"/>
                  </a:cubicBezTo>
                  <a:cubicBezTo>
                    <a:pt x="231" y="19"/>
                    <a:pt x="231" y="19"/>
                    <a:pt x="231" y="19"/>
                  </a:cubicBezTo>
                  <a:close/>
                  <a:moveTo>
                    <a:pt x="230" y="19"/>
                  </a:moveTo>
                  <a:cubicBezTo>
                    <a:pt x="230" y="19"/>
                    <a:pt x="230" y="19"/>
                    <a:pt x="230" y="19"/>
                  </a:cubicBezTo>
                  <a:cubicBezTo>
                    <a:pt x="230" y="19"/>
                    <a:pt x="230" y="19"/>
                    <a:pt x="230" y="19"/>
                  </a:cubicBezTo>
                  <a:close/>
                  <a:moveTo>
                    <a:pt x="228" y="19"/>
                  </a:moveTo>
                  <a:cubicBezTo>
                    <a:pt x="228" y="19"/>
                    <a:pt x="229" y="19"/>
                    <a:pt x="228" y="19"/>
                  </a:cubicBezTo>
                  <a:close/>
                  <a:moveTo>
                    <a:pt x="227" y="20"/>
                  </a:moveTo>
                  <a:cubicBezTo>
                    <a:pt x="227" y="20"/>
                    <a:pt x="227" y="20"/>
                    <a:pt x="227" y="20"/>
                  </a:cubicBezTo>
                  <a:cubicBezTo>
                    <a:pt x="227" y="20"/>
                    <a:pt x="227" y="19"/>
                    <a:pt x="227" y="20"/>
                  </a:cubicBezTo>
                  <a:close/>
                  <a:moveTo>
                    <a:pt x="226" y="19"/>
                  </a:moveTo>
                  <a:cubicBezTo>
                    <a:pt x="226" y="19"/>
                    <a:pt x="226" y="19"/>
                    <a:pt x="226" y="19"/>
                  </a:cubicBezTo>
                  <a:cubicBezTo>
                    <a:pt x="226" y="19"/>
                    <a:pt x="227" y="19"/>
                    <a:pt x="226" y="19"/>
                  </a:cubicBezTo>
                  <a:close/>
                  <a:moveTo>
                    <a:pt x="227" y="19"/>
                  </a:moveTo>
                  <a:cubicBezTo>
                    <a:pt x="227" y="18"/>
                    <a:pt x="228" y="19"/>
                    <a:pt x="227" y="19"/>
                  </a:cubicBezTo>
                  <a:close/>
                  <a:moveTo>
                    <a:pt x="227" y="18"/>
                  </a:moveTo>
                  <a:cubicBezTo>
                    <a:pt x="227" y="19"/>
                    <a:pt x="229" y="18"/>
                    <a:pt x="228" y="19"/>
                  </a:cubicBezTo>
                  <a:cubicBezTo>
                    <a:pt x="228" y="19"/>
                    <a:pt x="228" y="18"/>
                    <a:pt x="227" y="18"/>
                  </a:cubicBezTo>
                  <a:cubicBezTo>
                    <a:pt x="227" y="19"/>
                    <a:pt x="227" y="18"/>
                    <a:pt x="227" y="18"/>
                  </a:cubicBezTo>
                  <a:close/>
                  <a:moveTo>
                    <a:pt x="234" y="19"/>
                  </a:moveTo>
                  <a:cubicBezTo>
                    <a:pt x="234" y="19"/>
                    <a:pt x="234" y="18"/>
                    <a:pt x="234" y="18"/>
                  </a:cubicBezTo>
                  <a:cubicBezTo>
                    <a:pt x="234" y="19"/>
                    <a:pt x="234" y="19"/>
                    <a:pt x="234" y="19"/>
                  </a:cubicBezTo>
                  <a:close/>
                  <a:moveTo>
                    <a:pt x="233" y="18"/>
                  </a:moveTo>
                  <a:cubicBezTo>
                    <a:pt x="233" y="18"/>
                    <a:pt x="233" y="17"/>
                    <a:pt x="233" y="17"/>
                  </a:cubicBezTo>
                  <a:cubicBezTo>
                    <a:pt x="233" y="18"/>
                    <a:pt x="233" y="18"/>
                    <a:pt x="233" y="18"/>
                  </a:cubicBezTo>
                  <a:cubicBezTo>
                    <a:pt x="233" y="18"/>
                    <a:pt x="234" y="18"/>
                    <a:pt x="233" y="18"/>
                  </a:cubicBezTo>
                  <a:close/>
                  <a:moveTo>
                    <a:pt x="234" y="18"/>
                  </a:moveTo>
                  <a:cubicBezTo>
                    <a:pt x="235" y="18"/>
                    <a:pt x="234" y="18"/>
                    <a:pt x="234" y="18"/>
                  </a:cubicBezTo>
                  <a:close/>
                  <a:moveTo>
                    <a:pt x="228" y="17"/>
                  </a:moveTo>
                  <a:cubicBezTo>
                    <a:pt x="229" y="17"/>
                    <a:pt x="229" y="18"/>
                    <a:pt x="228" y="17"/>
                  </a:cubicBezTo>
                  <a:close/>
                  <a:moveTo>
                    <a:pt x="231" y="18"/>
                  </a:moveTo>
                  <a:cubicBezTo>
                    <a:pt x="231" y="18"/>
                    <a:pt x="231" y="18"/>
                    <a:pt x="231" y="18"/>
                  </a:cubicBezTo>
                  <a:cubicBezTo>
                    <a:pt x="231" y="18"/>
                    <a:pt x="231" y="18"/>
                    <a:pt x="231" y="18"/>
                  </a:cubicBezTo>
                  <a:close/>
                  <a:moveTo>
                    <a:pt x="229" y="18"/>
                  </a:moveTo>
                  <a:cubicBezTo>
                    <a:pt x="228" y="18"/>
                    <a:pt x="229" y="17"/>
                    <a:pt x="229" y="18"/>
                  </a:cubicBezTo>
                  <a:close/>
                  <a:moveTo>
                    <a:pt x="232" y="18"/>
                  </a:moveTo>
                  <a:cubicBezTo>
                    <a:pt x="232" y="18"/>
                    <a:pt x="231" y="18"/>
                    <a:pt x="232" y="18"/>
                  </a:cubicBezTo>
                  <a:close/>
                  <a:moveTo>
                    <a:pt x="232" y="18"/>
                  </a:moveTo>
                  <a:cubicBezTo>
                    <a:pt x="232" y="18"/>
                    <a:pt x="233" y="18"/>
                    <a:pt x="232" y="18"/>
                  </a:cubicBezTo>
                  <a:cubicBezTo>
                    <a:pt x="232" y="18"/>
                    <a:pt x="232" y="18"/>
                    <a:pt x="232" y="18"/>
                  </a:cubicBezTo>
                  <a:close/>
                  <a:moveTo>
                    <a:pt x="229" y="18"/>
                  </a:moveTo>
                  <a:cubicBezTo>
                    <a:pt x="229" y="18"/>
                    <a:pt x="229" y="18"/>
                    <a:pt x="229" y="18"/>
                  </a:cubicBezTo>
                  <a:cubicBezTo>
                    <a:pt x="229" y="18"/>
                    <a:pt x="229" y="18"/>
                    <a:pt x="229" y="18"/>
                  </a:cubicBezTo>
                  <a:close/>
                  <a:moveTo>
                    <a:pt x="229" y="18"/>
                  </a:moveTo>
                  <a:cubicBezTo>
                    <a:pt x="229" y="18"/>
                    <a:pt x="229" y="18"/>
                    <a:pt x="229" y="18"/>
                  </a:cubicBezTo>
                  <a:cubicBezTo>
                    <a:pt x="229" y="18"/>
                    <a:pt x="229" y="18"/>
                    <a:pt x="229" y="18"/>
                  </a:cubicBezTo>
                  <a:close/>
                  <a:moveTo>
                    <a:pt x="234" y="18"/>
                  </a:moveTo>
                  <a:cubicBezTo>
                    <a:pt x="234" y="18"/>
                    <a:pt x="234" y="18"/>
                    <a:pt x="234" y="18"/>
                  </a:cubicBezTo>
                  <a:cubicBezTo>
                    <a:pt x="234" y="18"/>
                    <a:pt x="234" y="18"/>
                    <a:pt x="234" y="18"/>
                  </a:cubicBezTo>
                  <a:close/>
                  <a:moveTo>
                    <a:pt x="232" y="18"/>
                  </a:moveTo>
                  <a:cubicBezTo>
                    <a:pt x="233" y="18"/>
                    <a:pt x="232" y="18"/>
                    <a:pt x="233" y="18"/>
                  </a:cubicBezTo>
                  <a:cubicBezTo>
                    <a:pt x="233" y="18"/>
                    <a:pt x="233" y="18"/>
                    <a:pt x="232" y="18"/>
                  </a:cubicBezTo>
                  <a:close/>
                  <a:moveTo>
                    <a:pt x="230" y="18"/>
                  </a:moveTo>
                  <a:cubicBezTo>
                    <a:pt x="230" y="18"/>
                    <a:pt x="230" y="18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lose/>
                  <a:moveTo>
                    <a:pt x="228" y="18"/>
                  </a:moveTo>
                  <a:cubicBezTo>
                    <a:pt x="228" y="18"/>
                    <a:pt x="228" y="18"/>
                    <a:pt x="228" y="18"/>
                  </a:cubicBezTo>
                  <a:cubicBezTo>
                    <a:pt x="228" y="18"/>
                    <a:pt x="228" y="18"/>
                    <a:pt x="228" y="18"/>
                  </a:cubicBezTo>
                  <a:cubicBezTo>
                    <a:pt x="228" y="18"/>
                    <a:pt x="228" y="18"/>
                    <a:pt x="228" y="18"/>
                  </a:cubicBezTo>
                  <a:close/>
                  <a:moveTo>
                    <a:pt x="228" y="17"/>
                  </a:moveTo>
                  <a:cubicBezTo>
                    <a:pt x="227" y="18"/>
                    <a:pt x="227" y="17"/>
                    <a:pt x="228" y="17"/>
                  </a:cubicBezTo>
                  <a:cubicBezTo>
                    <a:pt x="228" y="17"/>
                    <a:pt x="227" y="17"/>
                    <a:pt x="228" y="17"/>
                  </a:cubicBezTo>
                  <a:close/>
                  <a:moveTo>
                    <a:pt x="228" y="17"/>
                  </a:moveTo>
                  <a:cubicBezTo>
                    <a:pt x="228" y="17"/>
                    <a:pt x="228" y="17"/>
                    <a:pt x="228" y="17"/>
                  </a:cubicBezTo>
                  <a:cubicBezTo>
                    <a:pt x="228" y="17"/>
                    <a:pt x="228" y="17"/>
                    <a:pt x="228" y="17"/>
                  </a:cubicBezTo>
                  <a:close/>
                  <a:moveTo>
                    <a:pt x="234" y="17"/>
                  </a:moveTo>
                  <a:cubicBezTo>
                    <a:pt x="235" y="16"/>
                    <a:pt x="236" y="23"/>
                    <a:pt x="234" y="17"/>
                  </a:cubicBezTo>
                  <a:cubicBezTo>
                    <a:pt x="234" y="17"/>
                    <a:pt x="234" y="17"/>
                    <a:pt x="234" y="17"/>
                  </a:cubicBezTo>
                  <a:close/>
                  <a:moveTo>
                    <a:pt x="237" y="17"/>
                  </a:moveTo>
                  <a:cubicBezTo>
                    <a:pt x="237" y="17"/>
                    <a:pt x="237" y="17"/>
                    <a:pt x="237" y="17"/>
                  </a:cubicBezTo>
                  <a:cubicBezTo>
                    <a:pt x="237" y="17"/>
                    <a:pt x="237" y="17"/>
                    <a:pt x="237" y="17"/>
                  </a:cubicBezTo>
                  <a:close/>
                  <a:moveTo>
                    <a:pt x="229" y="16"/>
                  </a:moveTo>
                  <a:cubicBezTo>
                    <a:pt x="229" y="17"/>
                    <a:pt x="229" y="17"/>
                    <a:pt x="229" y="17"/>
                  </a:cubicBezTo>
                  <a:cubicBezTo>
                    <a:pt x="229" y="17"/>
                    <a:pt x="229" y="16"/>
                    <a:pt x="229" y="16"/>
                  </a:cubicBezTo>
                  <a:close/>
                  <a:moveTo>
                    <a:pt x="239" y="16"/>
                  </a:moveTo>
                  <a:cubicBezTo>
                    <a:pt x="239" y="16"/>
                    <a:pt x="239" y="17"/>
                    <a:pt x="239" y="17"/>
                  </a:cubicBezTo>
                  <a:cubicBezTo>
                    <a:pt x="239" y="17"/>
                    <a:pt x="239" y="16"/>
                    <a:pt x="239" y="16"/>
                  </a:cubicBezTo>
                  <a:close/>
                  <a:moveTo>
                    <a:pt x="237" y="16"/>
                  </a:moveTo>
                  <a:cubicBezTo>
                    <a:pt x="237" y="16"/>
                    <a:pt x="237" y="16"/>
                    <a:pt x="237" y="16"/>
                  </a:cubicBezTo>
                  <a:cubicBezTo>
                    <a:pt x="238" y="16"/>
                    <a:pt x="237" y="17"/>
                    <a:pt x="237" y="16"/>
                  </a:cubicBezTo>
                  <a:close/>
                  <a:moveTo>
                    <a:pt x="235" y="16"/>
                  </a:moveTo>
                  <a:cubicBezTo>
                    <a:pt x="235" y="16"/>
                    <a:pt x="235" y="16"/>
                    <a:pt x="235" y="16"/>
                  </a:cubicBezTo>
                  <a:cubicBezTo>
                    <a:pt x="235" y="16"/>
                    <a:pt x="235" y="16"/>
                    <a:pt x="235" y="16"/>
                  </a:cubicBezTo>
                  <a:close/>
                  <a:moveTo>
                    <a:pt x="235" y="16"/>
                  </a:moveTo>
                  <a:cubicBezTo>
                    <a:pt x="236" y="16"/>
                    <a:pt x="236" y="16"/>
                    <a:pt x="235" y="16"/>
                  </a:cubicBezTo>
                  <a:cubicBezTo>
                    <a:pt x="235" y="16"/>
                    <a:pt x="235" y="16"/>
                    <a:pt x="235" y="16"/>
                  </a:cubicBezTo>
                  <a:close/>
                  <a:moveTo>
                    <a:pt x="230" y="16"/>
                  </a:moveTo>
                  <a:cubicBezTo>
                    <a:pt x="230" y="16"/>
                    <a:pt x="230" y="16"/>
                    <a:pt x="231" y="16"/>
                  </a:cubicBezTo>
                  <a:cubicBezTo>
                    <a:pt x="231" y="16"/>
                    <a:pt x="230" y="16"/>
                    <a:pt x="230" y="16"/>
                  </a:cubicBezTo>
                  <a:close/>
                  <a:moveTo>
                    <a:pt x="230" y="16"/>
                  </a:moveTo>
                  <a:cubicBezTo>
                    <a:pt x="230" y="16"/>
                    <a:pt x="230" y="16"/>
                    <a:pt x="229" y="16"/>
                  </a:cubicBezTo>
                  <a:cubicBezTo>
                    <a:pt x="229" y="16"/>
                    <a:pt x="230" y="16"/>
                    <a:pt x="230" y="16"/>
                  </a:cubicBezTo>
                  <a:close/>
                  <a:moveTo>
                    <a:pt x="233" y="16"/>
                  </a:moveTo>
                  <a:cubicBezTo>
                    <a:pt x="233" y="16"/>
                    <a:pt x="233" y="16"/>
                    <a:pt x="233" y="16"/>
                  </a:cubicBezTo>
                  <a:cubicBezTo>
                    <a:pt x="233" y="16"/>
                    <a:pt x="233" y="16"/>
                    <a:pt x="233" y="16"/>
                  </a:cubicBezTo>
                  <a:close/>
                  <a:moveTo>
                    <a:pt x="235" y="16"/>
                  </a:moveTo>
                  <a:cubicBezTo>
                    <a:pt x="235" y="16"/>
                    <a:pt x="234" y="16"/>
                    <a:pt x="234" y="16"/>
                  </a:cubicBezTo>
                  <a:cubicBezTo>
                    <a:pt x="234" y="16"/>
                    <a:pt x="234" y="16"/>
                    <a:pt x="235" y="16"/>
                  </a:cubicBezTo>
                  <a:close/>
                  <a:moveTo>
                    <a:pt x="231" y="16"/>
                  </a:moveTo>
                  <a:cubicBezTo>
                    <a:pt x="230" y="16"/>
                    <a:pt x="230" y="16"/>
                    <a:pt x="231" y="16"/>
                  </a:cubicBezTo>
                  <a:cubicBezTo>
                    <a:pt x="231" y="16"/>
                    <a:pt x="231" y="16"/>
                    <a:pt x="231" y="16"/>
                  </a:cubicBezTo>
                  <a:close/>
                  <a:moveTo>
                    <a:pt x="228" y="16"/>
                  </a:moveTo>
                  <a:cubicBezTo>
                    <a:pt x="228" y="16"/>
                    <a:pt x="227" y="16"/>
                    <a:pt x="227" y="15"/>
                  </a:cubicBezTo>
                  <a:cubicBezTo>
                    <a:pt x="227" y="15"/>
                    <a:pt x="228" y="15"/>
                    <a:pt x="228" y="16"/>
                  </a:cubicBezTo>
                  <a:close/>
                  <a:moveTo>
                    <a:pt x="233" y="15"/>
                  </a:moveTo>
                  <a:cubicBezTo>
                    <a:pt x="233" y="15"/>
                    <a:pt x="233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lose/>
                  <a:moveTo>
                    <a:pt x="225" y="16"/>
                  </a:moveTo>
                  <a:cubicBezTo>
                    <a:pt x="225" y="16"/>
                    <a:pt x="223" y="15"/>
                    <a:pt x="224" y="15"/>
                  </a:cubicBezTo>
                  <a:cubicBezTo>
                    <a:pt x="224" y="15"/>
                    <a:pt x="225" y="15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19" y="15"/>
                  </a:moveTo>
                  <a:cubicBezTo>
                    <a:pt x="219" y="15"/>
                    <a:pt x="219" y="15"/>
                    <a:pt x="219" y="15"/>
                  </a:cubicBezTo>
                  <a:cubicBezTo>
                    <a:pt x="219" y="15"/>
                    <a:pt x="219" y="15"/>
                    <a:pt x="219" y="15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3" y="16"/>
                  </a:cubicBezTo>
                  <a:cubicBezTo>
                    <a:pt x="223" y="16"/>
                    <a:pt x="224" y="16"/>
                    <a:pt x="224" y="16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5" y="15"/>
                  </a:moveTo>
                  <a:cubicBezTo>
                    <a:pt x="226" y="15"/>
                    <a:pt x="226" y="16"/>
                    <a:pt x="225" y="16"/>
                  </a:cubicBezTo>
                  <a:cubicBezTo>
                    <a:pt x="225" y="16"/>
                    <a:pt x="225" y="16"/>
                    <a:pt x="225" y="15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4" y="16"/>
                  </a:cubicBezTo>
                  <a:cubicBezTo>
                    <a:pt x="224" y="16"/>
                    <a:pt x="224" y="16"/>
                    <a:pt x="224" y="16"/>
                  </a:cubicBezTo>
                  <a:close/>
                  <a:moveTo>
                    <a:pt x="225" y="15"/>
                  </a:moveTo>
                  <a:cubicBezTo>
                    <a:pt x="225" y="16"/>
                    <a:pt x="226" y="15"/>
                    <a:pt x="225" y="15"/>
                  </a:cubicBezTo>
                  <a:close/>
                  <a:moveTo>
                    <a:pt x="226" y="16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6"/>
                    <a:pt x="226" y="16"/>
                  </a:cubicBezTo>
                  <a:close/>
                  <a:moveTo>
                    <a:pt x="226" y="16"/>
                  </a:moveTo>
                  <a:cubicBezTo>
                    <a:pt x="226" y="16"/>
                    <a:pt x="226" y="15"/>
                    <a:pt x="226" y="16"/>
                  </a:cubicBezTo>
                  <a:cubicBezTo>
                    <a:pt x="226" y="16"/>
                    <a:pt x="226" y="16"/>
                    <a:pt x="226" y="16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4" y="16"/>
                  </a:cubicBezTo>
                  <a:cubicBezTo>
                    <a:pt x="224" y="16"/>
                    <a:pt x="224" y="16"/>
                    <a:pt x="224" y="16"/>
                  </a:cubicBezTo>
                  <a:close/>
                  <a:moveTo>
                    <a:pt x="221" y="16"/>
                  </a:moveTo>
                  <a:cubicBezTo>
                    <a:pt x="221" y="17"/>
                    <a:pt x="221" y="16"/>
                    <a:pt x="221" y="16"/>
                  </a:cubicBezTo>
                  <a:cubicBezTo>
                    <a:pt x="221" y="16"/>
                    <a:pt x="221" y="16"/>
                    <a:pt x="221" y="16"/>
                  </a:cubicBezTo>
                  <a:close/>
                  <a:moveTo>
                    <a:pt x="223" y="16"/>
                  </a:moveTo>
                  <a:cubicBezTo>
                    <a:pt x="223" y="16"/>
                    <a:pt x="223" y="16"/>
                    <a:pt x="223" y="16"/>
                  </a:cubicBezTo>
                  <a:cubicBezTo>
                    <a:pt x="222" y="16"/>
                    <a:pt x="223" y="15"/>
                    <a:pt x="223" y="16"/>
                  </a:cubicBezTo>
                  <a:close/>
                  <a:moveTo>
                    <a:pt x="220" y="15"/>
                  </a:moveTo>
                  <a:cubicBezTo>
                    <a:pt x="220" y="15"/>
                    <a:pt x="220" y="15"/>
                    <a:pt x="220" y="15"/>
                  </a:cubicBezTo>
                  <a:cubicBezTo>
                    <a:pt x="220" y="15"/>
                    <a:pt x="220" y="15"/>
                    <a:pt x="220" y="15"/>
                  </a:cubicBezTo>
                  <a:close/>
                  <a:moveTo>
                    <a:pt x="218" y="16"/>
                  </a:moveTo>
                  <a:cubicBezTo>
                    <a:pt x="218" y="12"/>
                    <a:pt x="217" y="16"/>
                    <a:pt x="218" y="16"/>
                  </a:cubicBezTo>
                  <a:cubicBezTo>
                    <a:pt x="218" y="15"/>
                    <a:pt x="218" y="16"/>
                    <a:pt x="218" y="16"/>
                  </a:cubicBezTo>
                  <a:close/>
                  <a:moveTo>
                    <a:pt x="215" y="15"/>
                  </a:moveTo>
                  <a:cubicBezTo>
                    <a:pt x="215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5" y="15"/>
                  </a:cubicBezTo>
                  <a:close/>
                  <a:moveTo>
                    <a:pt x="213" y="15"/>
                  </a:moveTo>
                  <a:cubicBezTo>
                    <a:pt x="213" y="15"/>
                    <a:pt x="213" y="15"/>
                    <a:pt x="213" y="15"/>
                  </a:cubicBezTo>
                  <a:cubicBezTo>
                    <a:pt x="213" y="15"/>
                    <a:pt x="213" y="15"/>
                    <a:pt x="213" y="15"/>
                  </a:cubicBezTo>
                  <a:close/>
                  <a:moveTo>
                    <a:pt x="216" y="15"/>
                  </a:moveTo>
                  <a:cubicBezTo>
                    <a:pt x="216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6" y="15"/>
                  </a:cubicBezTo>
                  <a:close/>
                  <a:moveTo>
                    <a:pt x="218" y="15"/>
                  </a:moveTo>
                  <a:cubicBezTo>
                    <a:pt x="218" y="15"/>
                    <a:pt x="218" y="16"/>
                    <a:pt x="217" y="16"/>
                  </a:cubicBezTo>
                  <a:cubicBezTo>
                    <a:pt x="217" y="15"/>
                    <a:pt x="218" y="15"/>
                    <a:pt x="218" y="15"/>
                  </a:cubicBezTo>
                  <a:close/>
                  <a:moveTo>
                    <a:pt x="216" y="16"/>
                  </a:moveTo>
                  <a:cubicBezTo>
                    <a:pt x="216" y="16"/>
                    <a:pt x="216" y="16"/>
                    <a:pt x="216" y="16"/>
                  </a:cubicBezTo>
                  <a:cubicBezTo>
                    <a:pt x="216" y="17"/>
                    <a:pt x="216" y="16"/>
                    <a:pt x="216" y="16"/>
                  </a:cubicBezTo>
                  <a:close/>
                  <a:moveTo>
                    <a:pt x="216" y="17"/>
                  </a:moveTo>
                  <a:cubicBezTo>
                    <a:pt x="215" y="17"/>
                    <a:pt x="215" y="16"/>
                    <a:pt x="215" y="16"/>
                  </a:cubicBezTo>
                  <a:cubicBezTo>
                    <a:pt x="215" y="17"/>
                    <a:pt x="216" y="17"/>
                    <a:pt x="216" y="17"/>
                  </a:cubicBezTo>
                  <a:close/>
                  <a:moveTo>
                    <a:pt x="217" y="16"/>
                  </a:moveTo>
                  <a:cubicBezTo>
                    <a:pt x="217" y="16"/>
                    <a:pt x="217" y="16"/>
                    <a:pt x="217" y="16"/>
                  </a:cubicBezTo>
                  <a:cubicBezTo>
                    <a:pt x="217" y="16"/>
                    <a:pt x="217" y="16"/>
                    <a:pt x="217" y="16"/>
                  </a:cubicBezTo>
                  <a:close/>
                  <a:moveTo>
                    <a:pt x="217" y="16"/>
                  </a:moveTo>
                  <a:cubicBezTo>
                    <a:pt x="217" y="17"/>
                    <a:pt x="217" y="16"/>
                    <a:pt x="217" y="16"/>
                  </a:cubicBezTo>
                  <a:cubicBezTo>
                    <a:pt x="217" y="16"/>
                    <a:pt x="217" y="16"/>
                    <a:pt x="217" y="16"/>
                  </a:cubicBezTo>
                  <a:close/>
                  <a:moveTo>
                    <a:pt x="218" y="17"/>
                  </a:moveTo>
                  <a:cubicBezTo>
                    <a:pt x="218" y="17"/>
                    <a:pt x="218" y="16"/>
                    <a:pt x="218" y="16"/>
                  </a:cubicBezTo>
                  <a:cubicBezTo>
                    <a:pt x="218" y="17"/>
                    <a:pt x="218" y="17"/>
                    <a:pt x="218" y="17"/>
                  </a:cubicBezTo>
                  <a:close/>
                  <a:moveTo>
                    <a:pt x="216" y="17"/>
                  </a:move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lose/>
                  <a:moveTo>
                    <a:pt x="217" y="17"/>
                  </a:moveTo>
                  <a:cubicBezTo>
                    <a:pt x="217" y="17"/>
                    <a:pt x="217" y="17"/>
                    <a:pt x="217" y="17"/>
                  </a:cubicBezTo>
                  <a:cubicBezTo>
                    <a:pt x="217" y="17"/>
                    <a:pt x="217" y="17"/>
                    <a:pt x="217" y="17"/>
                  </a:cubicBezTo>
                  <a:close/>
                  <a:moveTo>
                    <a:pt x="218" y="17"/>
                  </a:moveTo>
                  <a:cubicBezTo>
                    <a:pt x="218" y="16"/>
                    <a:pt x="219" y="17"/>
                    <a:pt x="218" y="17"/>
                  </a:cubicBezTo>
                  <a:cubicBezTo>
                    <a:pt x="218" y="17"/>
                    <a:pt x="218" y="17"/>
                    <a:pt x="218" y="17"/>
                  </a:cubicBezTo>
                  <a:close/>
                  <a:moveTo>
                    <a:pt x="216" y="17"/>
                  </a:move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8"/>
                    <a:pt x="216" y="18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8"/>
                    <a:pt x="216" y="18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15" y="17"/>
                  </a:moveTo>
                  <a:cubicBezTo>
                    <a:pt x="215" y="18"/>
                    <a:pt x="215" y="17"/>
                    <a:pt x="215" y="17"/>
                  </a:cubicBezTo>
                  <a:cubicBezTo>
                    <a:pt x="215" y="17"/>
                    <a:pt x="215" y="17"/>
                    <a:pt x="215" y="17"/>
                  </a:cubicBezTo>
                  <a:close/>
                  <a:moveTo>
                    <a:pt x="210" y="18"/>
                  </a:moveTo>
                  <a:cubicBezTo>
                    <a:pt x="210" y="18"/>
                    <a:pt x="210" y="18"/>
                    <a:pt x="210" y="18"/>
                  </a:cubicBezTo>
                  <a:cubicBezTo>
                    <a:pt x="210" y="18"/>
                    <a:pt x="210" y="18"/>
                    <a:pt x="210" y="18"/>
                  </a:cubicBezTo>
                  <a:close/>
                  <a:moveTo>
                    <a:pt x="210" y="18"/>
                  </a:moveTo>
                  <a:cubicBezTo>
                    <a:pt x="211" y="18"/>
                    <a:pt x="210" y="18"/>
                    <a:pt x="210" y="18"/>
                  </a:cubicBezTo>
                  <a:cubicBezTo>
                    <a:pt x="210" y="18"/>
                    <a:pt x="210" y="18"/>
                    <a:pt x="210" y="18"/>
                  </a:cubicBezTo>
                  <a:close/>
                  <a:moveTo>
                    <a:pt x="209" y="17"/>
                  </a:moveTo>
                  <a:cubicBezTo>
                    <a:pt x="209" y="17"/>
                    <a:pt x="210" y="17"/>
                    <a:pt x="210" y="18"/>
                  </a:cubicBezTo>
                  <a:cubicBezTo>
                    <a:pt x="209" y="18"/>
                    <a:pt x="209" y="17"/>
                    <a:pt x="209" y="17"/>
                  </a:cubicBezTo>
                  <a:close/>
                  <a:moveTo>
                    <a:pt x="211" y="17"/>
                  </a:moveTo>
                  <a:cubicBezTo>
                    <a:pt x="211" y="17"/>
                    <a:pt x="211" y="17"/>
                    <a:pt x="211" y="17"/>
                  </a:cubicBezTo>
                  <a:cubicBezTo>
                    <a:pt x="211" y="17"/>
                    <a:pt x="211" y="17"/>
                    <a:pt x="211" y="17"/>
                  </a:cubicBezTo>
                  <a:close/>
                  <a:moveTo>
                    <a:pt x="212" y="17"/>
                  </a:moveTo>
                  <a:cubicBezTo>
                    <a:pt x="211" y="17"/>
                    <a:pt x="212" y="17"/>
                    <a:pt x="212" y="17"/>
                  </a:cubicBezTo>
                  <a:cubicBezTo>
                    <a:pt x="212" y="17"/>
                    <a:pt x="212" y="17"/>
                    <a:pt x="212" y="17"/>
                  </a:cubicBezTo>
                  <a:close/>
                  <a:moveTo>
                    <a:pt x="210" y="16"/>
                  </a:moveTo>
                  <a:cubicBezTo>
                    <a:pt x="210" y="17"/>
                    <a:pt x="210" y="17"/>
                    <a:pt x="210" y="17"/>
                  </a:cubicBezTo>
                  <a:cubicBezTo>
                    <a:pt x="210" y="17"/>
                    <a:pt x="210" y="16"/>
                    <a:pt x="210" y="16"/>
                  </a:cubicBezTo>
                  <a:close/>
                  <a:moveTo>
                    <a:pt x="213" y="16"/>
                  </a:moveTo>
                  <a:cubicBezTo>
                    <a:pt x="213" y="16"/>
                    <a:pt x="214" y="17"/>
                    <a:pt x="213" y="17"/>
                  </a:cubicBezTo>
                  <a:cubicBezTo>
                    <a:pt x="213" y="17"/>
                    <a:pt x="213" y="17"/>
                    <a:pt x="213" y="16"/>
                  </a:cubicBezTo>
                  <a:close/>
                  <a:moveTo>
                    <a:pt x="214" y="16"/>
                  </a:moveTo>
                  <a:cubicBezTo>
                    <a:pt x="215" y="16"/>
                    <a:pt x="215" y="19"/>
                    <a:pt x="214" y="16"/>
                  </a:cubicBezTo>
                  <a:cubicBezTo>
                    <a:pt x="215" y="16"/>
                    <a:pt x="214" y="17"/>
                    <a:pt x="214" y="16"/>
                  </a:cubicBezTo>
                  <a:close/>
                  <a:moveTo>
                    <a:pt x="208" y="16"/>
                  </a:moveTo>
                  <a:cubicBezTo>
                    <a:pt x="208" y="16"/>
                    <a:pt x="208" y="16"/>
                    <a:pt x="208" y="16"/>
                  </a:cubicBezTo>
                  <a:cubicBezTo>
                    <a:pt x="208" y="16"/>
                    <a:pt x="208" y="16"/>
                    <a:pt x="208" y="16"/>
                  </a:cubicBezTo>
                  <a:close/>
                  <a:moveTo>
                    <a:pt x="209" y="16"/>
                  </a:moveTo>
                  <a:cubicBezTo>
                    <a:pt x="209" y="16"/>
                    <a:pt x="209" y="16"/>
                    <a:pt x="209" y="16"/>
                  </a:cubicBezTo>
                  <a:cubicBezTo>
                    <a:pt x="209" y="16"/>
                    <a:pt x="209" y="16"/>
                    <a:pt x="209" y="16"/>
                  </a:cubicBezTo>
                  <a:close/>
                  <a:moveTo>
                    <a:pt x="215" y="16"/>
                  </a:moveTo>
                  <a:cubicBezTo>
                    <a:pt x="216" y="16"/>
                    <a:pt x="215" y="16"/>
                    <a:pt x="215" y="16"/>
                  </a:cubicBezTo>
                  <a:close/>
                  <a:moveTo>
                    <a:pt x="211" y="16"/>
                  </a:moveTo>
                  <a:cubicBezTo>
                    <a:pt x="211" y="16"/>
                    <a:pt x="211" y="16"/>
                    <a:pt x="211" y="16"/>
                  </a:cubicBezTo>
                  <a:cubicBezTo>
                    <a:pt x="211" y="16"/>
                    <a:pt x="211" y="16"/>
                    <a:pt x="211" y="16"/>
                  </a:cubicBezTo>
                  <a:close/>
                  <a:moveTo>
                    <a:pt x="213" y="15"/>
                  </a:moveTo>
                  <a:cubicBezTo>
                    <a:pt x="213" y="17"/>
                    <a:pt x="212" y="15"/>
                    <a:pt x="213" y="15"/>
                  </a:cubicBezTo>
                  <a:cubicBezTo>
                    <a:pt x="213" y="16"/>
                    <a:pt x="213" y="15"/>
                    <a:pt x="213" y="15"/>
                  </a:cubicBezTo>
                  <a:close/>
                  <a:moveTo>
                    <a:pt x="209" y="15"/>
                  </a:moveTo>
                  <a:cubicBezTo>
                    <a:pt x="210" y="15"/>
                    <a:pt x="209" y="16"/>
                    <a:pt x="209" y="16"/>
                  </a:cubicBezTo>
                  <a:cubicBezTo>
                    <a:pt x="209" y="15"/>
                    <a:pt x="209" y="15"/>
                    <a:pt x="209" y="15"/>
                  </a:cubicBezTo>
                  <a:close/>
                  <a:moveTo>
                    <a:pt x="208" y="15"/>
                  </a:moveTo>
                  <a:cubicBezTo>
                    <a:pt x="208" y="16"/>
                    <a:pt x="208" y="15"/>
                    <a:pt x="208" y="15"/>
                  </a:cubicBezTo>
                  <a:close/>
                  <a:moveTo>
                    <a:pt x="210" y="15"/>
                  </a:moveTo>
                  <a:cubicBezTo>
                    <a:pt x="210" y="15"/>
                    <a:pt x="210" y="15"/>
                    <a:pt x="210" y="15"/>
                  </a:cubicBezTo>
                  <a:cubicBezTo>
                    <a:pt x="210" y="15"/>
                    <a:pt x="210" y="15"/>
                    <a:pt x="210" y="15"/>
                  </a:cubicBezTo>
                  <a:close/>
                  <a:moveTo>
                    <a:pt x="211" y="15"/>
                  </a:moveTo>
                  <a:cubicBezTo>
                    <a:pt x="211" y="15"/>
                    <a:pt x="211" y="15"/>
                    <a:pt x="211" y="15"/>
                  </a:cubicBezTo>
                  <a:cubicBezTo>
                    <a:pt x="211" y="15"/>
                    <a:pt x="211" y="15"/>
                    <a:pt x="211" y="15"/>
                  </a:cubicBezTo>
                  <a:close/>
                  <a:moveTo>
                    <a:pt x="214" y="15"/>
                  </a:moveTo>
                  <a:cubicBezTo>
                    <a:pt x="214" y="15"/>
                    <a:pt x="214" y="15"/>
                    <a:pt x="214" y="15"/>
                  </a:cubicBezTo>
                  <a:cubicBezTo>
                    <a:pt x="214" y="15"/>
                    <a:pt x="214" y="15"/>
                    <a:pt x="214" y="15"/>
                  </a:cubicBezTo>
                  <a:close/>
                  <a:moveTo>
                    <a:pt x="215" y="15"/>
                  </a:moveTo>
                  <a:cubicBezTo>
                    <a:pt x="215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5" y="15"/>
                  </a:cubicBezTo>
                  <a:close/>
                  <a:moveTo>
                    <a:pt x="216" y="14"/>
                  </a:moveTo>
                  <a:cubicBezTo>
                    <a:pt x="216" y="15"/>
                    <a:pt x="216" y="15"/>
                    <a:pt x="216" y="15"/>
                  </a:cubicBezTo>
                  <a:cubicBezTo>
                    <a:pt x="216" y="15"/>
                    <a:pt x="216" y="15"/>
                    <a:pt x="216" y="14"/>
                  </a:cubicBezTo>
                  <a:cubicBezTo>
                    <a:pt x="216" y="15"/>
                    <a:pt x="216" y="14"/>
                    <a:pt x="216" y="14"/>
                  </a:cubicBezTo>
                  <a:close/>
                  <a:moveTo>
                    <a:pt x="210" y="15"/>
                  </a:moveTo>
                  <a:cubicBezTo>
                    <a:pt x="210" y="15"/>
                    <a:pt x="210" y="15"/>
                    <a:pt x="210" y="15"/>
                  </a:cubicBezTo>
                  <a:cubicBezTo>
                    <a:pt x="210" y="15"/>
                    <a:pt x="210" y="15"/>
                    <a:pt x="210" y="15"/>
                  </a:cubicBezTo>
                  <a:close/>
                  <a:moveTo>
                    <a:pt x="213" y="14"/>
                  </a:moveTo>
                  <a:cubicBezTo>
                    <a:pt x="213" y="15"/>
                    <a:pt x="213" y="15"/>
                    <a:pt x="213" y="14"/>
                  </a:cubicBezTo>
                  <a:cubicBezTo>
                    <a:pt x="213" y="14"/>
                    <a:pt x="213" y="14"/>
                    <a:pt x="213" y="14"/>
                  </a:cubicBezTo>
                  <a:close/>
                  <a:moveTo>
                    <a:pt x="208" y="14"/>
                  </a:moveTo>
                  <a:cubicBezTo>
                    <a:pt x="207" y="15"/>
                    <a:pt x="208" y="13"/>
                    <a:pt x="208" y="14"/>
                  </a:cubicBezTo>
                  <a:close/>
                  <a:moveTo>
                    <a:pt x="208" y="14"/>
                  </a:moveTo>
                  <a:cubicBezTo>
                    <a:pt x="208" y="13"/>
                    <a:pt x="208" y="14"/>
                    <a:pt x="208" y="14"/>
                  </a:cubicBezTo>
                  <a:cubicBezTo>
                    <a:pt x="208" y="14"/>
                    <a:pt x="208" y="14"/>
                    <a:pt x="208" y="14"/>
                  </a:cubicBezTo>
                  <a:cubicBezTo>
                    <a:pt x="208" y="13"/>
                    <a:pt x="208" y="14"/>
                    <a:pt x="208" y="14"/>
                  </a:cubicBezTo>
                  <a:close/>
                  <a:moveTo>
                    <a:pt x="208" y="14"/>
                  </a:moveTo>
                  <a:cubicBezTo>
                    <a:pt x="208" y="14"/>
                    <a:pt x="208" y="13"/>
                    <a:pt x="208" y="13"/>
                  </a:cubicBezTo>
                  <a:cubicBezTo>
                    <a:pt x="208" y="14"/>
                    <a:pt x="208" y="14"/>
                    <a:pt x="208" y="14"/>
                  </a:cubicBezTo>
                  <a:close/>
                  <a:moveTo>
                    <a:pt x="206" y="14"/>
                  </a:moveTo>
                  <a:cubicBezTo>
                    <a:pt x="206" y="14"/>
                    <a:pt x="206" y="13"/>
                    <a:pt x="207" y="14"/>
                  </a:cubicBezTo>
                  <a:cubicBezTo>
                    <a:pt x="206" y="14"/>
                    <a:pt x="206" y="14"/>
                    <a:pt x="206" y="14"/>
                  </a:cubicBezTo>
                  <a:close/>
                  <a:moveTo>
                    <a:pt x="205" y="14"/>
                  </a:moveTo>
                  <a:cubicBezTo>
                    <a:pt x="205" y="14"/>
                    <a:pt x="205" y="14"/>
                    <a:pt x="205" y="13"/>
                  </a:cubicBezTo>
                  <a:cubicBezTo>
                    <a:pt x="205" y="13"/>
                    <a:pt x="205" y="13"/>
                    <a:pt x="205" y="14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4"/>
                    <a:pt x="207" y="14"/>
                  </a:cubicBezTo>
                  <a:cubicBezTo>
                    <a:pt x="207" y="14"/>
                    <a:pt x="207" y="13"/>
                    <a:pt x="207" y="13"/>
                  </a:cubicBezTo>
                  <a:close/>
                  <a:moveTo>
                    <a:pt x="205" y="13"/>
                  </a:moveTo>
                  <a:cubicBezTo>
                    <a:pt x="205" y="13"/>
                    <a:pt x="205" y="13"/>
                    <a:pt x="205" y="13"/>
                  </a:cubicBezTo>
                  <a:cubicBezTo>
                    <a:pt x="205" y="13"/>
                    <a:pt x="205" y="13"/>
                    <a:pt x="205" y="13"/>
                  </a:cubicBezTo>
                  <a:close/>
                  <a:moveTo>
                    <a:pt x="204" y="13"/>
                  </a:moveTo>
                  <a:cubicBezTo>
                    <a:pt x="204" y="13"/>
                    <a:pt x="204" y="13"/>
                    <a:pt x="204" y="13"/>
                  </a:cubicBezTo>
                  <a:cubicBezTo>
                    <a:pt x="204" y="13"/>
                    <a:pt x="204" y="13"/>
                    <a:pt x="204" y="13"/>
                  </a:cubicBezTo>
                  <a:close/>
                  <a:moveTo>
                    <a:pt x="206" y="13"/>
                  </a:moveTo>
                  <a:cubicBezTo>
                    <a:pt x="208" y="13"/>
                    <a:pt x="206" y="13"/>
                    <a:pt x="206" y="13"/>
                  </a:cubicBezTo>
                  <a:cubicBezTo>
                    <a:pt x="206" y="13"/>
                    <a:pt x="206" y="13"/>
                    <a:pt x="206" y="13"/>
                  </a:cubicBezTo>
                  <a:close/>
                  <a:moveTo>
                    <a:pt x="205" y="13"/>
                  </a:moveTo>
                  <a:cubicBezTo>
                    <a:pt x="205" y="13"/>
                    <a:pt x="205" y="13"/>
                    <a:pt x="204" y="13"/>
                  </a:cubicBezTo>
                  <a:cubicBezTo>
                    <a:pt x="204" y="13"/>
                    <a:pt x="205" y="13"/>
                    <a:pt x="205" y="13"/>
                  </a:cubicBezTo>
                  <a:close/>
                  <a:moveTo>
                    <a:pt x="203" y="12"/>
                  </a:moveTo>
                  <a:cubicBezTo>
                    <a:pt x="203" y="12"/>
                    <a:pt x="203" y="12"/>
                    <a:pt x="203" y="12"/>
                  </a:cubicBezTo>
                  <a:cubicBezTo>
                    <a:pt x="203" y="12"/>
                    <a:pt x="203" y="12"/>
                    <a:pt x="203" y="12"/>
                  </a:cubicBezTo>
                  <a:close/>
                  <a:moveTo>
                    <a:pt x="203" y="12"/>
                  </a:moveTo>
                  <a:cubicBezTo>
                    <a:pt x="203" y="12"/>
                    <a:pt x="204" y="12"/>
                    <a:pt x="204" y="12"/>
                  </a:cubicBezTo>
                  <a:cubicBezTo>
                    <a:pt x="204" y="12"/>
                    <a:pt x="204" y="12"/>
                    <a:pt x="203" y="12"/>
                  </a:cubicBezTo>
                  <a:close/>
                  <a:moveTo>
                    <a:pt x="202" y="12"/>
                  </a:moveTo>
                  <a:cubicBezTo>
                    <a:pt x="202" y="12"/>
                    <a:pt x="202" y="12"/>
                    <a:pt x="202" y="12"/>
                  </a:cubicBezTo>
                  <a:cubicBezTo>
                    <a:pt x="202" y="12"/>
                    <a:pt x="202" y="12"/>
                    <a:pt x="202" y="12"/>
                  </a:cubicBezTo>
                  <a:close/>
                  <a:moveTo>
                    <a:pt x="205" y="12"/>
                  </a:moveTo>
                  <a:cubicBezTo>
                    <a:pt x="206" y="14"/>
                    <a:pt x="205" y="12"/>
                    <a:pt x="205" y="12"/>
                  </a:cubicBezTo>
                  <a:cubicBezTo>
                    <a:pt x="205" y="12"/>
                    <a:pt x="205" y="12"/>
                    <a:pt x="205" y="12"/>
                  </a:cubicBezTo>
                  <a:close/>
                  <a:moveTo>
                    <a:pt x="200" y="12"/>
                  </a:moveTo>
                  <a:cubicBezTo>
                    <a:pt x="200" y="12"/>
                    <a:pt x="200" y="12"/>
                    <a:pt x="199" y="12"/>
                  </a:cubicBezTo>
                  <a:cubicBezTo>
                    <a:pt x="199" y="12"/>
                    <a:pt x="200" y="12"/>
                    <a:pt x="200" y="12"/>
                  </a:cubicBezTo>
                  <a:close/>
                  <a:moveTo>
                    <a:pt x="201" y="12"/>
                  </a:moveTo>
                  <a:cubicBezTo>
                    <a:pt x="201" y="12"/>
                    <a:pt x="201" y="12"/>
                    <a:pt x="201" y="12"/>
                  </a:cubicBezTo>
                  <a:cubicBezTo>
                    <a:pt x="201" y="12"/>
                    <a:pt x="201" y="12"/>
                    <a:pt x="201" y="12"/>
                  </a:cubicBezTo>
                  <a:close/>
                  <a:moveTo>
                    <a:pt x="199" y="12"/>
                  </a:moveTo>
                  <a:cubicBezTo>
                    <a:pt x="199" y="12"/>
                    <a:pt x="199" y="12"/>
                    <a:pt x="199" y="12"/>
                  </a:cubicBezTo>
                  <a:cubicBezTo>
                    <a:pt x="199" y="12"/>
                    <a:pt x="199" y="12"/>
                    <a:pt x="199" y="12"/>
                  </a:cubicBezTo>
                  <a:close/>
                  <a:moveTo>
                    <a:pt x="198" y="12"/>
                  </a:moveTo>
                  <a:cubicBezTo>
                    <a:pt x="198" y="12"/>
                    <a:pt x="198" y="12"/>
                    <a:pt x="198" y="12"/>
                  </a:cubicBezTo>
                  <a:cubicBezTo>
                    <a:pt x="198" y="12"/>
                    <a:pt x="198" y="12"/>
                    <a:pt x="198" y="12"/>
                  </a:cubicBezTo>
                  <a:close/>
                  <a:moveTo>
                    <a:pt x="199" y="11"/>
                  </a:moveTo>
                  <a:cubicBezTo>
                    <a:pt x="200" y="11"/>
                    <a:pt x="200" y="12"/>
                    <a:pt x="199" y="12"/>
                  </a:cubicBezTo>
                  <a:cubicBezTo>
                    <a:pt x="199" y="12"/>
                    <a:pt x="199" y="11"/>
                    <a:pt x="199" y="11"/>
                  </a:cubicBezTo>
                  <a:close/>
                  <a:moveTo>
                    <a:pt x="193" y="17"/>
                  </a:moveTo>
                  <a:cubicBezTo>
                    <a:pt x="193" y="17"/>
                    <a:pt x="193" y="17"/>
                    <a:pt x="193" y="17"/>
                  </a:cubicBezTo>
                  <a:cubicBezTo>
                    <a:pt x="193" y="17"/>
                    <a:pt x="193" y="17"/>
                    <a:pt x="193" y="17"/>
                  </a:cubicBezTo>
                  <a:close/>
                  <a:moveTo>
                    <a:pt x="186" y="18"/>
                  </a:moveTo>
                  <a:cubicBezTo>
                    <a:pt x="186" y="18"/>
                    <a:pt x="186" y="18"/>
                    <a:pt x="186" y="18"/>
                  </a:cubicBezTo>
                  <a:cubicBezTo>
                    <a:pt x="186" y="17"/>
                    <a:pt x="186" y="18"/>
                    <a:pt x="186" y="18"/>
                  </a:cubicBezTo>
                  <a:close/>
                  <a:moveTo>
                    <a:pt x="180" y="18"/>
                  </a:moveTo>
                  <a:cubicBezTo>
                    <a:pt x="180" y="18"/>
                    <a:pt x="179" y="18"/>
                    <a:pt x="179" y="18"/>
                  </a:cubicBezTo>
                  <a:cubicBezTo>
                    <a:pt x="179" y="18"/>
                    <a:pt x="179" y="18"/>
                    <a:pt x="180" y="18"/>
                  </a:cubicBezTo>
                  <a:close/>
                  <a:moveTo>
                    <a:pt x="177" y="18"/>
                  </a:moveTo>
                  <a:cubicBezTo>
                    <a:pt x="177" y="18"/>
                    <a:pt x="177" y="18"/>
                    <a:pt x="176" y="18"/>
                  </a:cubicBezTo>
                  <a:cubicBezTo>
                    <a:pt x="177" y="18"/>
                    <a:pt x="176" y="18"/>
                    <a:pt x="177" y="18"/>
                  </a:cubicBezTo>
                  <a:close/>
                  <a:moveTo>
                    <a:pt x="177" y="16"/>
                  </a:moveTo>
                  <a:cubicBezTo>
                    <a:pt x="177" y="17"/>
                    <a:pt x="177" y="17"/>
                    <a:pt x="177" y="17"/>
                  </a:cubicBezTo>
                  <a:cubicBezTo>
                    <a:pt x="177" y="17"/>
                    <a:pt x="177" y="17"/>
                    <a:pt x="177" y="16"/>
                  </a:cubicBezTo>
                  <a:cubicBezTo>
                    <a:pt x="177" y="17"/>
                    <a:pt x="177" y="17"/>
                    <a:pt x="177" y="16"/>
                  </a:cubicBezTo>
                  <a:close/>
                  <a:moveTo>
                    <a:pt x="168" y="17"/>
                  </a:moveTo>
                  <a:cubicBezTo>
                    <a:pt x="168" y="17"/>
                    <a:pt x="168" y="17"/>
                    <a:pt x="167" y="17"/>
                  </a:cubicBezTo>
                  <a:cubicBezTo>
                    <a:pt x="167" y="17"/>
                    <a:pt x="168" y="17"/>
                    <a:pt x="168" y="17"/>
                  </a:cubicBezTo>
                  <a:close/>
                  <a:moveTo>
                    <a:pt x="150" y="14"/>
                  </a:moveTo>
                  <a:cubicBezTo>
                    <a:pt x="150" y="14"/>
                    <a:pt x="150" y="14"/>
                    <a:pt x="150" y="14"/>
                  </a:cubicBezTo>
                  <a:cubicBezTo>
                    <a:pt x="150" y="14"/>
                    <a:pt x="150" y="14"/>
                    <a:pt x="150" y="14"/>
                  </a:cubicBezTo>
                  <a:close/>
                  <a:moveTo>
                    <a:pt x="150" y="18"/>
                  </a:moveTo>
                  <a:cubicBezTo>
                    <a:pt x="150" y="18"/>
                    <a:pt x="150" y="18"/>
                    <a:pt x="150" y="18"/>
                  </a:cubicBezTo>
                  <a:cubicBezTo>
                    <a:pt x="150" y="18"/>
                    <a:pt x="150" y="18"/>
                    <a:pt x="150" y="18"/>
                  </a:cubicBezTo>
                  <a:close/>
                  <a:moveTo>
                    <a:pt x="147" y="16"/>
                  </a:moveTo>
                  <a:cubicBezTo>
                    <a:pt x="147" y="16"/>
                    <a:pt x="147" y="16"/>
                    <a:pt x="147" y="16"/>
                  </a:cubicBezTo>
                  <a:cubicBezTo>
                    <a:pt x="147" y="16"/>
                    <a:pt x="147" y="16"/>
                    <a:pt x="147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8" y="17"/>
                    <a:pt x="148" y="17"/>
                  </a:cubicBezTo>
                  <a:cubicBezTo>
                    <a:pt x="148" y="17"/>
                    <a:pt x="148" y="16"/>
                    <a:pt x="148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7" y="16"/>
                    <a:pt x="147" y="16"/>
                  </a:cubicBezTo>
                  <a:cubicBezTo>
                    <a:pt x="147" y="16"/>
                    <a:pt x="147" y="16"/>
                    <a:pt x="148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8" y="16"/>
                    <a:pt x="148" y="16"/>
                  </a:cubicBezTo>
                  <a:cubicBezTo>
                    <a:pt x="148" y="16"/>
                    <a:pt x="148" y="16"/>
                    <a:pt x="148" y="16"/>
                  </a:cubicBezTo>
                  <a:close/>
                  <a:moveTo>
                    <a:pt x="148" y="15"/>
                  </a:moveTo>
                  <a:cubicBezTo>
                    <a:pt x="148" y="16"/>
                    <a:pt x="149" y="15"/>
                    <a:pt x="148" y="15"/>
                  </a:cubicBezTo>
                  <a:close/>
                  <a:moveTo>
                    <a:pt x="149" y="15"/>
                  </a:moveTo>
                  <a:cubicBezTo>
                    <a:pt x="149" y="15"/>
                    <a:pt x="149" y="15"/>
                    <a:pt x="149" y="15"/>
                  </a:cubicBezTo>
                  <a:cubicBezTo>
                    <a:pt x="149" y="15"/>
                    <a:pt x="149" y="15"/>
                    <a:pt x="149" y="15"/>
                  </a:cubicBezTo>
                  <a:close/>
                  <a:moveTo>
                    <a:pt x="150" y="12"/>
                  </a:moveTo>
                  <a:cubicBezTo>
                    <a:pt x="150" y="12"/>
                    <a:pt x="150" y="12"/>
                    <a:pt x="150" y="12"/>
                  </a:cubicBezTo>
                  <a:cubicBezTo>
                    <a:pt x="150" y="12"/>
                    <a:pt x="150" y="12"/>
                    <a:pt x="150" y="12"/>
                  </a:cubicBezTo>
                  <a:close/>
                  <a:moveTo>
                    <a:pt x="148" y="13"/>
                  </a:moveTo>
                  <a:cubicBezTo>
                    <a:pt x="148" y="13"/>
                    <a:pt x="148" y="13"/>
                    <a:pt x="148" y="13"/>
                  </a:cubicBezTo>
                  <a:cubicBezTo>
                    <a:pt x="147" y="13"/>
                    <a:pt x="148" y="13"/>
                    <a:pt x="148" y="13"/>
                  </a:cubicBezTo>
                  <a:close/>
                  <a:moveTo>
                    <a:pt x="148" y="13"/>
                  </a:moveTo>
                  <a:cubicBezTo>
                    <a:pt x="148" y="13"/>
                    <a:pt x="147" y="13"/>
                    <a:pt x="147" y="13"/>
                  </a:cubicBezTo>
                  <a:cubicBezTo>
                    <a:pt x="147" y="13"/>
                    <a:pt x="147" y="13"/>
                    <a:pt x="148" y="13"/>
                  </a:cubicBezTo>
                  <a:close/>
                  <a:moveTo>
                    <a:pt x="144" y="14"/>
                  </a:moveTo>
                  <a:cubicBezTo>
                    <a:pt x="144" y="14"/>
                    <a:pt x="144" y="14"/>
                    <a:pt x="144" y="14"/>
                  </a:cubicBezTo>
                  <a:cubicBezTo>
                    <a:pt x="144" y="14"/>
                    <a:pt x="144" y="14"/>
                    <a:pt x="144" y="14"/>
                  </a:cubicBezTo>
                  <a:close/>
                  <a:moveTo>
                    <a:pt x="144" y="14"/>
                  </a:moveTo>
                  <a:cubicBezTo>
                    <a:pt x="144" y="14"/>
                    <a:pt x="144" y="14"/>
                    <a:pt x="144" y="14"/>
                  </a:cubicBezTo>
                  <a:cubicBezTo>
                    <a:pt x="144" y="14"/>
                    <a:pt x="144" y="13"/>
                    <a:pt x="144" y="14"/>
                  </a:cubicBezTo>
                  <a:close/>
                  <a:moveTo>
                    <a:pt x="144" y="13"/>
                  </a:moveTo>
                  <a:cubicBezTo>
                    <a:pt x="144" y="13"/>
                    <a:pt x="144" y="14"/>
                    <a:pt x="144" y="14"/>
                  </a:cubicBezTo>
                  <a:cubicBezTo>
                    <a:pt x="144" y="13"/>
                    <a:pt x="144" y="13"/>
                    <a:pt x="144" y="13"/>
                  </a:cubicBezTo>
                  <a:close/>
                  <a:moveTo>
                    <a:pt x="146" y="13"/>
                  </a:moveTo>
                  <a:cubicBezTo>
                    <a:pt x="146" y="13"/>
                    <a:pt x="146" y="12"/>
                    <a:pt x="146" y="12"/>
                  </a:cubicBezTo>
                  <a:cubicBezTo>
                    <a:pt x="146" y="13"/>
                    <a:pt x="146" y="13"/>
                    <a:pt x="146" y="13"/>
                  </a:cubicBezTo>
                  <a:close/>
                  <a:moveTo>
                    <a:pt x="146" y="13"/>
                  </a:moveTo>
                  <a:cubicBezTo>
                    <a:pt x="146" y="13"/>
                    <a:pt x="146" y="13"/>
                    <a:pt x="146" y="12"/>
                  </a:cubicBezTo>
                  <a:cubicBezTo>
                    <a:pt x="146" y="12"/>
                    <a:pt x="146" y="12"/>
                    <a:pt x="146" y="13"/>
                  </a:cubicBezTo>
                  <a:close/>
                  <a:moveTo>
                    <a:pt x="144" y="12"/>
                  </a:moveTo>
                  <a:cubicBezTo>
                    <a:pt x="144" y="12"/>
                    <a:pt x="145" y="13"/>
                    <a:pt x="144" y="13"/>
                  </a:cubicBezTo>
                  <a:cubicBezTo>
                    <a:pt x="144" y="13"/>
                    <a:pt x="144" y="13"/>
                    <a:pt x="144" y="12"/>
                  </a:cubicBezTo>
                  <a:cubicBezTo>
                    <a:pt x="144" y="12"/>
                    <a:pt x="144" y="12"/>
                    <a:pt x="144" y="12"/>
                  </a:cubicBezTo>
                  <a:close/>
                  <a:moveTo>
                    <a:pt x="140" y="9"/>
                  </a:moveTo>
                  <a:cubicBezTo>
                    <a:pt x="140" y="9"/>
                    <a:pt x="140" y="9"/>
                    <a:pt x="140" y="9"/>
                  </a:cubicBezTo>
                  <a:cubicBezTo>
                    <a:pt x="140" y="9"/>
                    <a:pt x="140" y="9"/>
                    <a:pt x="140" y="9"/>
                  </a:cubicBezTo>
                  <a:close/>
                  <a:moveTo>
                    <a:pt x="145" y="9"/>
                  </a:moveTo>
                  <a:cubicBezTo>
                    <a:pt x="145" y="10"/>
                    <a:pt x="146" y="9"/>
                    <a:pt x="145" y="9"/>
                  </a:cubicBezTo>
                  <a:close/>
                  <a:moveTo>
                    <a:pt x="152" y="10"/>
                  </a:moveTo>
                  <a:cubicBezTo>
                    <a:pt x="152" y="10"/>
                    <a:pt x="152" y="10"/>
                    <a:pt x="152" y="10"/>
                  </a:cubicBezTo>
                  <a:cubicBezTo>
                    <a:pt x="152" y="10"/>
                    <a:pt x="152" y="10"/>
                    <a:pt x="152" y="10"/>
                  </a:cubicBezTo>
                  <a:close/>
                  <a:moveTo>
                    <a:pt x="154" y="10"/>
                  </a:moveTo>
                  <a:cubicBezTo>
                    <a:pt x="154" y="10"/>
                    <a:pt x="154" y="10"/>
                    <a:pt x="154" y="10"/>
                  </a:cubicBezTo>
                  <a:cubicBezTo>
                    <a:pt x="154" y="10"/>
                    <a:pt x="154" y="10"/>
                    <a:pt x="154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7" y="10"/>
                  </a:moveTo>
                  <a:cubicBezTo>
                    <a:pt x="147" y="10"/>
                    <a:pt x="147" y="10"/>
                    <a:pt x="147" y="10"/>
                  </a:cubicBezTo>
                  <a:cubicBezTo>
                    <a:pt x="147" y="10"/>
                    <a:pt x="147" y="10"/>
                    <a:pt x="147" y="10"/>
                  </a:cubicBezTo>
                  <a:close/>
                  <a:moveTo>
                    <a:pt x="149" y="10"/>
                  </a:moveTo>
                  <a:cubicBezTo>
                    <a:pt x="149" y="10"/>
                    <a:pt x="149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50" y="10"/>
                  </a:moveTo>
                  <a:cubicBezTo>
                    <a:pt x="150" y="10"/>
                    <a:pt x="151" y="10"/>
                    <a:pt x="151" y="10"/>
                  </a:cubicBezTo>
                  <a:cubicBezTo>
                    <a:pt x="150" y="10"/>
                    <a:pt x="150" y="10"/>
                    <a:pt x="150" y="10"/>
                  </a:cubicBezTo>
                  <a:close/>
                  <a:moveTo>
                    <a:pt x="149" y="10"/>
                  </a:moveTo>
                  <a:cubicBezTo>
                    <a:pt x="149" y="10"/>
                    <a:pt x="149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47" y="10"/>
                  </a:moveTo>
                  <a:cubicBezTo>
                    <a:pt x="147" y="10"/>
                    <a:pt x="147" y="10"/>
                    <a:pt x="147" y="10"/>
                  </a:cubicBezTo>
                  <a:cubicBezTo>
                    <a:pt x="147" y="10"/>
                    <a:pt x="147" y="10"/>
                    <a:pt x="147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7" y="9"/>
                    <a:pt x="146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9"/>
                    <a:pt x="146" y="9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9" y="9"/>
                  </a:moveTo>
                  <a:cubicBezTo>
                    <a:pt x="149" y="9"/>
                    <a:pt x="150" y="9"/>
                    <a:pt x="150" y="10"/>
                  </a:cubicBezTo>
                  <a:cubicBezTo>
                    <a:pt x="149" y="10"/>
                    <a:pt x="149" y="9"/>
                    <a:pt x="149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4" y="9"/>
                    <a:pt x="154" y="9"/>
                  </a:cubicBezTo>
                  <a:cubicBezTo>
                    <a:pt x="154" y="9"/>
                    <a:pt x="154" y="9"/>
                    <a:pt x="154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5" y="9"/>
                    <a:pt x="155" y="9"/>
                  </a:cubicBezTo>
                  <a:cubicBezTo>
                    <a:pt x="155" y="9"/>
                    <a:pt x="155" y="9"/>
                    <a:pt x="154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10"/>
                    <a:pt x="153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10"/>
                    <a:pt x="153" y="9"/>
                  </a:cubicBezTo>
                  <a:close/>
                  <a:moveTo>
                    <a:pt x="146" y="9"/>
                  </a:moveTo>
                  <a:cubicBezTo>
                    <a:pt x="146" y="9"/>
                    <a:pt x="146" y="9"/>
                    <a:pt x="146" y="9"/>
                  </a:cubicBezTo>
                  <a:cubicBezTo>
                    <a:pt x="146" y="9"/>
                    <a:pt x="146" y="9"/>
                    <a:pt x="146" y="9"/>
                  </a:cubicBezTo>
                  <a:close/>
                  <a:moveTo>
                    <a:pt x="147" y="8"/>
                  </a:moveTo>
                  <a:cubicBezTo>
                    <a:pt x="147" y="8"/>
                    <a:pt x="147" y="8"/>
                    <a:pt x="147" y="8"/>
                  </a:cubicBezTo>
                  <a:cubicBezTo>
                    <a:pt x="147" y="8"/>
                    <a:pt x="147" y="9"/>
                    <a:pt x="147" y="8"/>
                  </a:cubicBezTo>
                  <a:close/>
                  <a:moveTo>
                    <a:pt x="146" y="9"/>
                  </a:moveTo>
                  <a:cubicBezTo>
                    <a:pt x="146" y="9"/>
                    <a:pt x="146" y="9"/>
                    <a:pt x="146" y="9"/>
                  </a:cubicBezTo>
                  <a:cubicBezTo>
                    <a:pt x="146" y="9"/>
                    <a:pt x="146" y="9"/>
                    <a:pt x="146" y="9"/>
                  </a:cubicBezTo>
                  <a:close/>
                  <a:moveTo>
                    <a:pt x="149" y="9"/>
                  </a:moveTo>
                  <a:cubicBezTo>
                    <a:pt x="149" y="9"/>
                    <a:pt x="149" y="9"/>
                    <a:pt x="149" y="9"/>
                  </a:cubicBezTo>
                  <a:cubicBezTo>
                    <a:pt x="149" y="9"/>
                    <a:pt x="149" y="9"/>
                    <a:pt x="149" y="9"/>
                  </a:cubicBezTo>
                  <a:close/>
                  <a:moveTo>
                    <a:pt x="149" y="9"/>
                  </a:moveTo>
                  <a:cubicBezTo>
                    <a:pt x="149" y="9"/>
                    <a:pt x="149" y="9"/>
                    <a:pt x="149" y="9"/>
                  </a:cubicBezTo>
                  <a:cubicBezTo>
                    <a:pt x="150" y="9"/>
                    <a:pt x="150" y="9"/>
                    <a:pt x="149" y="9"/>
                  </a:cubicBezTo>
                  <a:close/>
                  <a:moveTo>
                    <a:pt x="150" y="9"/>
                  </a:moveTo>
                  <a:cubicBezTo>
                    <a:pt x="150" y="9"/>
                    <a:pt x="150" y="9"/>
                    <a:pt x="151" y="9"/>
                  </a:cubicBezTo>
                  <a:cubicBezTo>
                    <a:pt x="151" y="9"/>
                    <a:pt x="150" y="9"/>
                    <a:pt x="150" y="9"/>
                  </a:cubicBezTo>
                  <a:close/>
                  <a:moveTo>
                    <a:pt x="153" y="9"/>
                  </a:moveTo>
                  <a:cubicBezTo>
                    <a:pt x="153" y="10"/>
                    <a:pt x="153" y="9"/>
                    <a:pt x="153" y="9"/>
                  </a:cubicBezTo>
                  <a:cubicBezTo>
                    <a:pt x="152" y="9"/>
                    <a:pt x="153" y="9"/>
                    <a:pt x="153" y="9"/>
                  </a:cubicBezTo>
                  <a:close/>
                  <a:moveTo>
                    <a:pt x="152" y="9"/>
                  </a:moveTo>
                  <a:cubicBezTo>
                    <a:pt x="151" y="9"/>
                    <a:pt x="152" y="9"/>
                    <a:pt x="152" y="9"/>
                  </a:cubicBezTo>
                  <a:cubicBezTo>
                    <a:pt x="152" y="9"/>
                    <a:pt x="152" y="9"/>
                    <a:pt x="152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9"/>
                    <a:pt x="153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4" y="9"/>
                    <a:pt x="154" y="9"/>
                  </a:cubicBezTo>
                  <a:cubicBezTo>
                    <a:pt x="154" y="9"/>
                    <a:pt x="154" y="9"/>
                    <a:pt x="154" y="9"/>
                  </a:cubicBezTo>
                  <a:close/>
                  <a:moveTo>
                    <a:pt x="156" y="9"/>
                  </a:moveTo>
                  <a:cubicBezTo>
                    <a:pt x="155" y="8"/>
                    <a:pt x="155" y="9"/>
                    <a:pt x="155" y="8"/>
                  </a:cubicBezTo>
                  <a:cubicBezTo>
                    <a:pt x="155" y="9"/>
                    <a:pt x="155" y="9"/>
                    <a:pt x="156" y="9"/>
                  </a:cubicBezTo>
                  <a:cubicBezTo>
                    <a:pt x="155" y="8"/>
                    <a:pt x="156" y="9"/>
                    <a:pt x="156" y="9"/>
                  </a:cubicBezTo>
                  <a:close/>
                  <a:moveTo>
                    <a:pt x="157" y="9"/>
                  </a:moveTo>
                  <a:cubicBezTo>
                    <a:pt x="157" y="9"/>
                    <a:pt x="157" y="8"/>
                    <a:pt x="157" y="8"/>
                  </a:cubicBezTo>
                  <a:cubicBezTo>
                    <a:pt x="157" y="9"/>
                    <a:pt x="157" y="9"/>
                    <a:pt x="157" y="9"/>
                  </a:cubicBezTo>
                  <a:close/>
                  <a:moveTo>
                    <a:pt x="157" y="9"/>
                  </a:moveTo>
                  <a:cubicBezTo>
                    <a:pt x="157" y="9"/>
                    <a:pt x="157" y="9"/>
                    <a:pt x="157" y="9"/>
                  </a:cubicBezTo>
                  <a:cubicBezTo>
                    <a:pt x="157" y="9"/>
                    <a:pt x="157" y="9"/>
                    <a:pt x="157" y="9"/>
                  </a:cubicBezTo>
                  <a:close/>
                  <a:moveTo>
                    <a:pt x="158" y="9"/>
                  </a:moveTo>
                  <a:cubicBezTo>
                    <a:pt x="157" y="9"/>
                    <a:pt x="157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8" y="9"/>
                  </a:moveTo>
                  <a:cubicBezTo>
                    <a:pt x="158" y="9"/>
                    <a:pt x="158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9"/>
                    <a:pt x="153" y="9"/>
                  </a:cubicBezTo>
                  <a:close/>
                  <a:moveTo>
                    <a:pt x="158" y="9"/>
                  </a:moveTo>
                  <a:cubicBezTo>
                    <a:pt x="158" y="9"/>
                    <a:pt x="158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6" y="9"/>
                  </a:moveTo>
                  <a:cubicBezTo>
                    <a:pt x="156" y="9"/>
                    <a:pt x="156" y="9"/>
                    <a:pt x="157" y="9"/>
                  </a:cubicBezTo>
                  <a:cubicBezTo>
                    <a:pt x="157" y="9"/>
                    <a:pt x="156" y="10"/>
                    <a:pt x="156" y="9"/>
                  </a:cubicBezTo>
                  <a:close/>
                  <a:moveTo>
                    <a:pt x="154" y="10"/>
                  </a:moveTo>
                  <a:cubicBezTo>
                    <a:pt x="154" y="10"/>
                    <a:pt x="154" y="9"/>
                    <a:pt x="154" y="9"/>
                  </a:cubicBezTo>
                  <a:cubicBezTo>
                    <a:pt x="154" y="9"/>
                    <a:pt x="154" y="10"/>
                    <a:pt x="154" y="10"/>
                  </a:cubicBezTo>
                  <a:close/>
                  <a:moveTo>
                    <a:pt x="162" y="9"/>
                  </a:moveTo>
                  <a:cubicBezTo>
                    <a:pt x="162" y="9"/>
                    <a:pt x="162" y="9"/>
                    <a:pt x="162" y="9"/>
                  </a:cubicBezTo>
                  <a:cubicBezTo>
                    <a:pt x="162" y="9"/>
                    <a:pt x="162" y="9"/>
                    <a:pt x="162" y="9"/>
                  </a:cubicBezTo>
                  <a:close/>
                  <a:moveTo>
                    <a:pt x="161" y="9"/>
                  </a:moveTo>
                  <a:cubicBezTo>
                    <a:pt x="161" y="9"/>
                    <a:pt x="161" y="10"/>
                    <a:pt x="161" y="10"/>
                  </a:cubicBezTo>
                  <a:cubicBezTo>
                    <a:pt x="161" y="9"/>
                    <a:pt x="161" y="9"/>
                    <a:pt x="161" y="9"/>
                  </a:cubicBezTo>
                  <a:close/>
                  <a:moveTo>
                    <a:pt x="164" y="10"/>
                  </a:moveTo>
                  <a:cubicBezTo>
                    <a:pt x="164" y="10"/>
                    <a:pt x="164" y="9"/>
                    <a:pt x="164" y="9"/>
                  </a:cubicBezTo>
                  <a:cubicBezTo>
                    <a:pt x="164" y="10"/>
                    <a:pt x="164" y="10"/>
                    <a:pt x="164" y="10"/>
                  </a:cubicBezTo>
                  <a:close/>
                  <a:moveTo>
                    <a:pt x="161" y="10"/>
                  </a:moveTo>
                  <a:cubicBezTo>
                    <a:pt x="161" y="9"/>
                    <a:pt x="161" y="10"/>
                    <a:pt x="161" y="10"/>
                  </a:cubicBezTo>
                  <a:cubicBezTo>
                    <a:pt x="161" y="10"/>
                    <a:pt x="161" y="10"/>
                    <a:pt x="161" y="10"/>
                  </a:cubicBezTo>
                  <a:close/>
                  <a:moveTo>
                    <a:pt x="157" y="10"/>
                  </a:moveTo>
                  <a:cubicBezTo>
                    <a:pt x="157" y="13"/>
                    <a:pt x="157" y="8"/>
                    <a:pt x="157" y="10"/>
                  </a:cubicBezTo>
                  <a:cubicBezTo>
                    <a:pt x="157" y="10"/>
                    <a:pt x="157" y="10"/>
                    <a:pt x="157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1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9" y="10"/>
                  </a:moveTo>
                  <a:cubicBezTo>
                    <a:pt x="150" y="10"/>
                    <a:pt x="150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1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52" y="10"/>
                  </a:moveTo>
                  <a:cubicBezTo>
                    <a:pt x="153" y="12"/>
                    <a:pt x="151" y="12"/>
                    <a:pt x="152" y="10"/>
                  </a:cubicBezTo>
                  <a:cubicBezTo>
                    <a:pt x="152" y="11"/>
                    <a:pt x="152" y="10"/>
                    <a:pt x="152" y="10"/>
                  </a:cubicBezTo>
                  <a:close/>
                  <a:moveTo>
                    <a:pt x="150" y="11"/>
                  </a:moveTo>
                  <a:cubicBezTo>
                    <a:pt x="150" y="11"/>
                    <a:pt x="150" y="11"/>
                    <a:pt x="149" y="11"/>
                  </a:cubicBezTo>
                  <a:cubicBezTo>
                    <a:pt x="149" y="11"/>
                    <a:pt x="150" y="11"/>
                    <a:pt x="150" y="11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59" y="12"/>
                  </a:moveTo>
                  <a:cubicBezTo>
                    <a:pt x="159" y="12"/>
                    <a:pt x="159" y="12"/>
                    <a:pt x="159" y="12"/>
                  </a:cubicBezTo>
                  <a:cubicBezTo>
                    <a:pt x="159" y="12"/>
                    <a:pt x="159" y="12"/>
                    <a:pt x="159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9" y="12"/>
                  </a:cubicBezTo>
                  <a:cubicBezTo>
                    <a:pt x="159" y="12"/>
                    <a:pt x="159" y="12"/>
                    <a:pt x="158" y="12"/>
                  </a:cubicBezTo>
                  <a:close/>
                  <a:moveTo>
                    <a:pt x="157" y="12"/>
                  </a:move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lose/>
                  <a:moveTo>
                    <a:pt x="156" y="12"/>
                  </a:moveTo>
                  <a:cubicBezTo>
                    <a:pt x="155" y="12"/>
                    <a:pt x="156" y="11"/>
                    <a:pt x="156" y="12"/>
                  </a:cubicBezTo>
                  <a:cubicBezTo>
                    <a:pt x="156" y="12"/>
                    <a:pt x="156" y="12"/>
                    <a:pt x="156" y="12"/>
                  </a:cubicBezTo>
                  <a:close/>
                  <a:moveTo>
                    <a:pt x="157" y="12"/>
                  </a:moveTo>
                  <a:cubicBezTo>
                    <a:pt x="157" y="12"/>
                    <a:pt x="157" y="12"/>
                    <a:pt x="157" y="12"/>
                  </a:cubicBezTo>
                  <a:close/>
                  <a:moveTo>
                    <a:pt x="154" y="12"/>
                  </a:moveTo>
                  <a:cubicBezTo>
                    <a:pt x="156" y="12"/>
                    <a:pt x="153" y="11"/>
                    <a:pt x="154" y="12"/>
                  </a:cubicBezTo>
                  <a:cubicBezTo>
                    <a:pt x="153" y="12"/>
                    <a:pt x="154" y="12"/>
                    <a:pt x="154" y="12"/>
                  </a:cubicBezTo>
                  <a:close/>
                  <a:moveTo>
                    <a:pt x="154" y="11"/>
                  </a:moveTo>
                  <a:cubicBezTo>
                    <a:pt x="154" y="11"/>
                    <a:pt x="154" y="11"/>
                    <a:pt x="154" y="11"/>
                  </a:cubicBezTo>
                  <a:cubicBezTo>
                    <a:pt x="154" y="11"/>
                    <a:pt x="154" y="11"/>
                    <a:pt x="154" y="11"/>
                  </a:cubicBezTo>
                  <a:close/>
                  <a:moveTo>
                    <a:pt x="152" y="11"/>
                  </a:moveTo>
                  <a:cubicBezTo>
                    <a:pt x="152" y="11"/>
                    <a:pt x="152" y="11"/>
                    <a:pt x="152" y="11"/>
                  </a:cubicBezTo>
                  <a:cubicBezTo>
                    <a:pt x="152" y="11"/>
                    <a:pt x="152" y="11"/>
                    <a:pt x="152" y="11"/>
                  </a:cubicBezTo>
                  <a:close/>
                  <a:moveTo>
                    <a:pt x="156" y="10"/>
                  </a:moveTo>
                  <a:cubicBezTo>
                    <a:pt x="156" y="11"/>
                    <a:pt x="157" y="11"/>
                    <a:pt x="156" y="11"/>
                  </a:cubicBezTo>
                  <a:cubicBezTo>
                    <a:pt x="156" y="11"/>
                    <a:pt x="155" y="11"/>
                    <a:pt x="156" y="10"/>
                  </a:cubicBezTo>
                  <a:close/>
                  <a:moveTo>
                    <a:pt x="156" y="11"/>
                  </a:moveTo>
                  <a:cubicBezTo>
                    <a:pt x="156" y="11"/>
                    <a:pt x="156" y="11"/>
                    <a:pt x="156" y="11"/>
                  </a:cubicBezTo>
                  <a:cubicBezTo>
                    <a:pt x="156" y="11"/>
                    <a:pt x="156" y="11"/>
                    <a:pt x="156" y="11"/>
                  </a:cubicBezTo>
                  <a:close/>
                  <a:moveTo>
                    <a:pt x="153" y="10"/>
                  </a:moveTo>
                  <a:cubicBezTo>
                    <a:pt x="153" y="10"/>
                    <a:pt x="153" y="10"/>
                    <a:pt x="153" y="10"/>
                  </a:cubicBezTo>
                  <a:cubicBezTo>
                    <a:pt x="153" y="10"/>
                    <a:pt x="153" y="11"/>
                    <a:pt x="153" y="10"/>
                  </a:cubicBezTo>
                  <a:close/>
                  <a:moveTo>
                    <a:pt x="156" y="10"/>
                  </a:moveTo>
                  <a:cubicBezTo>
                    <a:pt x="156" y="10"/>
                    <a:pt x="156" y="11"/>
                    <a:pt x="156" y="10"/>
                  </a:cubicBezTo>
                  <a:cubicBezTo>
                    <a:pt x="155" y="10"/>
                    <a:pt x="156" y="10"/>
                    <a:pt x="156" y="10"/>
                  </a:cubicBezTo>
                  <a:close/>
                  <a:moveTo>
                    <a:pt x="159" y="10"/>
                  </a:moveTo>
                  <a:cubicBezTo>
                    <a:pt x="159" y="11"/>
                    <a:pt x="159" y="11"/>
                    <a:pt x="159" y="11"/>
                  </a:cubicBezTo>
                  <a:cubicBezTo>
                    <a:pt x="158" y="11"/>
                    <a:pt x="159" y="10"/>
                    <a:pt x="159" y="10"/>
                  </a:cubicBezTo>
                  <a:close/>
                  <a:moveTo>
                    <a:pt x="158" y="11"/>
                  </a:moveTo>
                  <a:cubicBezTo>
                    <a:pt x="158" y="11"/>
                    <a:pt x="158" y="11"/>
                    <a:pt x="158" y="11"/>
                  </a:cubicBezTo>
                  <a:cubicBezTo>
                    <a:pt x="158" y="11"/>
                    <a:pt x="158" y="11"/>
                    <a:pt x="158" y="11"/>
                  </a:cubicBezTo>
                  <a:close/>
                  <a:moveTo>
                    <a:pt x="158" y="11"/>
                  </a:moveTo>
                  <a:cubicBezTo>
                    <a:pt x="158" y="11"/>
                    <a:pt x="158" y="11"/>
                    <a:pt x="158" y="11"/>
                  </a:cubicBezTo>
                  <a:cubicBezTo>
                    <a:pt x="158" y="11"/>
                    <a:pt x="158" y="11"/>
                    <a:pt x="158" y="11"/>
                  </a:cubicBezTo>
                  <a:close/>
                  <a:moveTo>
                    <a:pt x="160" y="10"/>
                  </a:moveTo>
                  <a:cubicBezTo>
                    <a:pt x="160" y="10"/>
                    <a:pt x="160" y="11"/>
                    <a:pt x="160" y="10"/>
                  </a:cubicBezTo>
                  <a:cubicBezTo>
                    <a:pt x="160" y="10"/>
                    <a:pt x="160" y="10"/>
                    <a:pt x="160" y="10"/>
                  </a:cubicBezTo>
                  <a:close/>
                  <a:moveTo>
                    <a:pt x="163" y="11"/>
                  </a:moveTo>
                  <a:cubicBezTo>
                    <a:pt x="163" y="10"/>
                    <a:pt x="163" y="10"/>
                    <a:pt x="164" y="10"/>
                  </a:cubicBezTo>
                  <a:cubicBezTo>
                    <a:pt x="164" y="10"/>
                    <a:pt x="164" y="11"/>
                    <a:pt x="163" y="11"/>
                  </a:cubicBezTo>
                  <a:close/>
                  <a:moveTo>
                    <a:pt x="160" y="11"/>
                  </a:moveTo>
                  <a:cubicBezTo>
                    <a:pt x="157" y="11"/>
                    <a:pt x="160" y="10"/>
                    <a:pt x="160" y="11"/>
                  </a:cubicBezTo>
                  <a:cubicBezTo>
                    <a:pt x="159" y="11"/>
                    <a:pt x="160" y="11"/>
                    <a:pt x="160" y="11"/>
                  </a:cubicBezTo>
                  <a:close/>
                  <a:moveTo>
                    <a:pt x="168" y="11"/>
                  </a:moveTo>
                  <a:cubicBezTo>
                    <a:pt x="167" y="11"/>
                    <a:pt x="167" y="11"/>
                    <a:pt x="168" y="11"/>
                  </a:cubicBezTo>
                  <a:close/>
                  <a:moveTo>
                    <a:pt x="170" y="11"/>
                  </a:moveTo>
                  <a:cubicBezTo>
                    <a:pt x="170" y="11"/>
                    <a:pt x="170" y="11"/>
                    <a:pt x="170" y="11"/>
                  </a:cubicBezTo>
                  <a:cubicBezTo>
                    <a:pt x="170" y="11"/>
                    <a:pt x="170" y="11"/>
                    <a:pt x="170" y="11"/>
                  </a:cubicBezTo>
                  <a:close/>
                  <a:moveTo>
                    <a:pt x="168" y="11"/>
                  </a:moveTo>
                  <a:cubicBezTo>
                    <a:pt x="168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8" y="11"/>
                  </a:cubicBezTo>
                  <a:close/>
                  <a:moveTo>
                    <a:pt x="168" y="11"/>
                  </a:moveTo>
                  <a:cubicBezTo>
                    <a:pt x="168" y="11"/>
                    <a:pt x="168" y="11"/>
                    <a:pt x="168" y="11"/>
                  </a:cubicBezTo>
                  <a:cubicBezTo>
                    <a:pt x="168" y="11"/>
                    <a:pt x="168" y="11"/>
                    <a:pt x="168" y="11"/>
                  </a:cubicBezTo>
                  <a:close/>
                  <a:moveTo>
                    <a:pt x="165" y="11"/>
                  </a:moveTo>
                  <a:cubicBezTo>
                    <a:pt x="165" y="11"/>
                    <a:pt x="164" y="11"/>
                    <a:pt x="165" y="11"/>
                  </a:cubicBezTo>
                  <a:cubicBezTo>
                    <a:pt x="165" y="11"/>
                    <a:pt x="164" y="11"/>
                    <a:pt x="165" y="11"/>
                  </a:cubicBezTo>
                  <a:close/>
                  <a:moveTo>
                    <a:pt x="162" y="11"/>
                  </a:moveTo>
                  <a:cubicBezTo>
                    <a:pt x="162" y="11"/>
                    <a:pt x="162" y="11"/>
                    <a:pt x="162" y="11"/>
                  </a:cubicBezTo>
                  <a:cubicBezTo>
                    <a:pt x="162" y="11"/>
                    <a:pt x="162" y="11"/>
                    <a:pt x="162" y="11"/>
                  </a:cubicBezTo>
                  <a:close/>
                  <a:moveTo>
                    <a:pt x="169" y="11"/>
                  </a:move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lose/>
                  <a:moveTo>
                    <a:pt x="169" y="11"/>
                  </a:move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lose/>
                  <a:moveTo>
                    <a:pt x="169" y="12"/>
                  </a:moveTo>
                  <a:cubicBezTo>
                    <a:pt x="169" y="12"/>
                    <a:pt x="168" y="11"/>
                    <a:pt x="169" y="11"/>
                  </a:cubicBezTo>
                  <a:cubicBezTo>
                    <a:pt x="169" y="12"/>
                    <a:pt x="169" y="11"/>
                    <a:pt x="169" y="12"/>
                  </a:cubicBezTo>
                  <a:close/>
                  <a:moveTo>
                    <a:pt x="161" y="12"/>
                  </a:moveTo>
                  <a:cubicBezTo>
                    <a:pt x="161" y="12"/>
                    <a:pt x="161" y="11"/>
                    <a:pt x="161" y="11"/>
                  </a:cubicBezTo>
                  <a:cubicBezTo>
                    <a:pt x="161" y="11"/>
                    <a:pt x="161" y="12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lose/>
                  <a:moveTo>
                    <a:pt x="172" y="12"/>
                  </a:moveTo>
                  <a:cubicBezTo>
                    <a:pt x="174" y="12"/>
                    <a:pt x="172" y="13"/>
                    <a:pt x="172" y="12"/>
                  </a:cubicBezTo>
                  <a:cubicBezTo>
                    <a:pt x="173" y="12"/>
                    <a:pt x="172" y="12"/>
                    <a:pt x="172" y="12"/>
                  </a:cubicBezTo>
                  <a:close/>
                  <a:moveTo>
                    <a:pt x="176" y="13"/>
                  </a:moveTo>
                  <a:cubicBezTo>
                    <a:pt x="176" y="13"/>
                    <a:pt x="176" y="13"/>
                    <a:pt x="175" y="13"/>
                  </a:cubicBezTo>
                  <a:cubicBezTo>
                    <a:pt x="175" y="13"/>
                    <a:pt x="176" y="13"/>
                    <a:pt x="176" y="13"/>
                  </a:cubicBezTo>
                  <a:close/>
                  <a:moveTo>
                    <a:pt x="172" y="13"/>
                  </a:moveTo>
                  <a:cubicBezTo>
                    <a:pt x="173" y="13"/>
                    <a:pt x="172" y="13"/>
                    <a:pt x="172" y="13"/>
                  </a:cubicBezTo>
                  <a:cubicBezTo>
                    <a:pt x="172" y="13"/>
                    <a:pt x="172" y="13"/>
                    <a:pt x="172" y="13"/>
                  </a:cubicBezTo>
                  <a:close/>
                  <a:moveTo>
                    <a:pt x="174" y="13"/>
                  </a:moveTo>
                  <a:cubicBezTo>
                    <a:pt x="174" y="13"/>
                    <a:pt x="175" y="14"/>
                    <a:pt x="175" y="14"/>
                  </a:cubicBezTo>
                  <a:cubicBezTo>
                    <a:pt x="175" y="14"/>
                    <a:pt x="175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lose/>
                  <a:moveTo>
                    <a:pt x="174" y="13"/>
                  </a:moveTo>
                  <a:cubicBezTo>
                    <a:pt x="174" y="13"/>
                    <a:pt x="174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lose/>
                  <a:moveTo>
                    <a:pt x="174" y="14"/>
                  </a:moveTo>
                  <a:cubicBezTo>
                    <a:pt x="174" y="14"/>
                    <a:pt x="174" y="14"/>
                    <a:pt x="173" y="14"/>
                  </a:cubicBezTo>
                  <a:cubicBezTo>
                    <a:pt x="173" y="14"/>
                    <a:pt x="174" y="14"/>
                    <a:pt x="174" y="14"/>
                  </a:cubicBezTo>
                  <a:close/>
                  <a:moveTo>
                    <a:pt x="173" y="14"/>
                  </a:moveTo>
                  <a:cubicBezTo>
                    <a:pt x="173" y="14"/>
                    <a:pt x="173" y="14"/>
                    <a:pt x="173" y="14"/>
                  </a:cubicBezTo>
                  <a:cubicBezTo>
                    <a:pt x="173" y="14"/>
                    <a:pt x="173" y="14"/>
                    <a:pt x="173" y="14"/>
                  </a:cubicBezTo>
                  <a:close/>
                  <a:moveTo>
                    <a:pt x="174" y="14"/>
                  </a:moveTo>
                  <a:cubicBezTo>
                    <a:pt x="174" y="14"/>
                    <a:pt x="174" y="14"/>
                    <a:pt x="174" y="14"/>
                  </a:cubicBezTo>
                  <a:cubicBezTo>
                    <a:pt x="174" y="14"/>
                    <a:pt x="174" y="14"/>
                    <a:pt x="174" y="14"/>
                  </a:cubicBezTo>
                  <a:close/>
                  <a:moveTo>
                    <a:pt x="172" y="14"/>
                  </a:moveTo>
                  <a:cubicBezTo>
                    <a:pt x="172" y="14"/>
                    <a:pt x="172" y="14"/>
                    <a:pt x="172" y="14"/>
                  </a:cubicBezTo>
                  <a:cubicBezTo>
                    <a:pt x="172" y="14"/>
                    <a:pt x="172" y="14"/>
                    <a:pt x="172" y="14"/>
                  </a:cubicBezTo>
                  <a:close/>
                  <a:moveTo>
                    <a:pt x="172" y="14"/>
                  </a:moveTo>
                  <a:cubicBezTo>
                    <a:pt x="172" y="14"/>
                    <a:pt x="173" y="14"/>
                    <a:pt x="172" y="14"/>
                  </a:cubicBezTo>
                  <a:cubicBezTo>
                    <a:pt x="172" y="14"/>
                    <a:pt x="172" y="14"/>
                    <a:pt x="172" y="14"/>
                  </a:cubicBezTo>
                  <a:close/>
                  <a:moveTo>
                    <a:pt x="173" y="14"/>
                  </a:moveTo>
                  <a:cubicBezTo>
                    <a:pt x="174" y="14"/>
                    <a:pt x="173" y="14"/>
                    <a:pt x="173" y="14"/>
                  </a:cubicBezTo>
                  <a:cubicBezTo>
                    <a:pt x="173" y="14"/>
                    <a:pt x="173" y="14"/>
                    <a:pt x="173" y="14"/>
                  </a:cubicBezTo>
                  <a:close/>
                  <a:moveTo>
                    <a:pt x="177" y="13"/>
                  </a:moveTo>
                  <a:cubicBezTo>
                    <a:pt x="177" y="13"/>
                    <a:pt x="178" y="14"/>
                    <a:pt x="177" y="13"/>
                  </a:cubicBezTo>
                  <a:cubicBezTo>
                    <a:pt x="178" y="13"/>
                    <a:pt x="177" y="13"/>
                    <a:pt x="177" y="13"/>
                  </a:cubicBezTo>
                  <a:close/>
                  <a:moveTo>
                    <a:pt x="189" y="14"/>
                  </a:moveTo>
                  <a:cubicBezTo>
                    <a:pt x="189" y="14"/>
                    <a:pt x="189" y="14"/>
                    <a:pt x="189" y="14"/>
                  </a:cubicBezTo>
                  <a:cubicBezTo>
                    <a:pt x="189" y="14"/>
                    <a:pt x="189" y="13"/>
                    <a:pt x="189" y="14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4"/>
                  </a:cubicBezTo>
                  <a:cubicBezTo>
                    <a:pt x="188" y="14"/>
                    <a:pt x="188" y="14"/>
                    <a:pt x="188" y="14"/>
                  </a:cubicBezTo>
                  <a:close/>
                  <a:moveTo>
                    <a:pt x="194" y="14"/>
                  </a:moveTo>
                  <a:cubicBezTo>
                    <a:pt x="194" y="14"/>
                    <a:pt x="194" y="14"/>
                    <a:pt x="194" y="14"/>
                  </a:cubicBezTo>
                  <a:cubicBezTo>
                    <a:pt x="194" y="14"/>
                    <a:pt x="194" y="14"/>
                    <a:pt x="194" y="14"/>
                  </a:cubicBezTo>
                  <a:close/>
                  <a:moveTo>
                    <a:pt x="194" y="14"/>
                  </a:moveTo>
                  <a:cubicBezTo>
                    <a:pt x="194" y="14"/>
                    <a:pt x="194" y="14"/>
                    <a:pt x="194" y="14"/>
                  </a:cubicBezTo>
                  <a:cubicBezTo>
                    <a:pt x="194" y="14"/>
                    <a:pt x="194" y="14"/>
                    <a:pt x="194" y="14"/>
                  </a:cubicBezTo>
                  <a:close/>
                  <a:moveTo>
                    <a:pt x="189" y="14"/>
                  </a:moveTo>
                  <a:cubicBezTo>
                    <a:pt x="189" y="14"/>
                    <a:pt x="189" y="14"/>
                    <a:pt x="189" y="14"/>
                  </a:cubicBezTo>
                  <a:cubicBezTo>
                    <a:pt x="189" y="14"/>
                    <a:pt x="189" y="14"/>
                    <a:pt x="189" y="14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4"/>
                  </a:cubicBezTo>
                  <a:cubicBezTo>
                    <a:pt x="188" y="14"/>
                    <a:pt x="188" y="14"/>
                    <a:pt x="188" y="14"/>
                  </a:cubicBezTo>
                  <a:close/>
                  <a:moveTo>
                    <a:pt x="188" y="14"/>
                  </a:moveTo>
                  <a:cubicBezTo>
                    <a:pt x="187" y="14"/>
                    <a:pt x="186" y="14"/>
                    <a:pt x="187" y="13"/>
                  </a:cubicBezTo>
                  <a:cubicBezTo>
                    <a:pt x="187" y="14"/>
                    <a:pt x="188" y="13"/>
                    <a:pt x="188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3" y="14"/>
                  </a:cubicBez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3"/>
                    <a:pt x="184" y="14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81" y="12"/>
                  </a:moveTo>
                  <a:cubicBezTo>
                    <a:pt x="181" y="14"/>
                    <a:pt x="179" y="11"/>
                    <a:pt x="181" y="12"/>
                  </a:cubicBezTo>
                  <a:cubicBezTo>
                    <a:pt x="181" y="11"/>
                    <a:pt x="181" y="12"/>
                    <a:pt x="181" y="12"/>
                  </a:cubicBezTo>
                  <a:close/>
                  <a:moveTo>
                    <a:pt x="180" y="11"/>
                  </a:moveTo>
                  <a:cubicBezTo>
                    <a:pt x="180" y="11"/>
                    <a:pt x="180" y="11"/>
                    <a:pt x="180" y="11"/>
                  </a:cubicBezTo>
                  <a:cubicBezTo>
                    <a:pt x="180" y="11"/>
                    <a:pt x="180" y="11"/>
                    <a:pt x="180" y="11"/>
                  </a:cubicBezTo>
                  <a:close/>
                  <a:moveTo>
                    <a:pt x="186" y="11"/>
                  </a:moveTo>
                  <a:cubicBezTo>
                    <a:pt x="186" y="11"/>
                    <a:pt x="186" y="11"/>
                    <a:pt x="185" y="11"/>
                  </a:cubicBezTo>
                  <a:cubicBezTo>
                    <a:pt x="185" y="11"/>
                    <a:pt x="185" y="11"/>
                    <a:pt x="186" y="11"/>
                  </a:cubicBezTo>
                  <a:close/>
                  <a:moveTo>
                    <a:pt x="182" y="11"/>
                  </a:moveTo>
                  <a:cubicBezTo>
                    <a:pt x="182" y="11"/>
                    <a:pt x="182" y="11"/>
                    <a:pt x="182" y="11"/>
                  </a:cubicBezTo>
                  <a:cubicBezTo>
                    <a:pt x="182" y="11"/>
                    <a:pt x="182" y="11"/>
                    <a:pt x="182" y="11"/>
                  </a:cubicBezTo>
                  <a:close/>
                  <a:moveTo>
                    <a:pt x="179" y="11"/>
                  </a:moveTo>
                  <a:cubicBezTo>
                    <a:pt x="179" y="11"/>
                    <a:pt x="179" y="11"/>
                    <a:pt x="179" y="11"/>
                  </a:cubicBezTo>
                  <a:cubicBezTo>
                    <a:pt x="179" y="11"/>
                    <a:pt x="179" y="11"/>
                    <a:pt x="179" y="11"/>
                  </a:cubicBezTo>
                  <a:close/>
                  <a:moveTo>
                    <a:pt x="189" y="11"/>
                  </a:moveTo>
                  <a:cubicBezTo>
                    <a:pt x="189" y="11"/>
                    <a:pt x="189" y="11"/>
                    <a:pt x="189" y="11"/>
                  </a:cubicBezTo>
                  <a:cubicBezTo>
                    <a:pt x="189" y="11"/>
                    <a:pt x="189" y="11"/>
                    <a:pt x="189" y="11"/>
                  </a:cubicBezTo>
                  <a:close/>
                  <a:moveTo>
                    <a:pt x="193" y="11"/>
                  </a:moveTo>
                  <a:cubicBezTo>
                    <a:pt x="193" y="11"/>
                    <a:pt x="193" y="11"/>
                    <a:pt x="193" y="11"/>
                  </a:cubicBezTo>
                  <a:cubicBezTo>
                    <a:pt x="193" y="11"/>
                    <a:pt x="193" y="11"/>
                    <a:pt x="193" y="11"/>
                  </a:cubicBezTo>
                  <a:close/>
                  <a:moveTo>
                    <a:pt x="194" y="11"/>
                  </a:moveTo>
                  <a:cubicBezTo>
                    <a:pt x="194" y="11"/>
                    <a:pt x="194" y="11"/>
                    <a:pt x="194" y="11"/>
                  </a:cubicBezTo>
                  <a:cubicBezTo>
                    <a:pt x="194" y="11"/>
                    <a:pt x="194" y="11"/>
                    <a:pt x="194" y="11"/>
                  </a:cubicBezTo>
                  <a:close/>
                  <a:moveTo>
                    <a:pt x="192" y="11"/>
                  </a:moveTo>
                  <a:cubicBezTo>
                    <a:pt x="192" y="11"/>
                    <a:pt x="192" y="11"/>
                    <a:pt x="192" y="11"/>
                  </a:cubicBezTo>
                  <a:cubicBezTo>
                    <a:pt x="192" y="11"/>
                    <a:pt x="192" y="11"/>
                    <a:pt x="192" y="11"/>
                  </a:cubicBezTo>
                  <a:close/>
                  <a:moveTo>
                    <a:pt x="187" y="11"/>
                  </a:moveTo>
                  <a:cubicBezTo>
                    <a:pt x="187" y="11"/>
                    <a:pt x="187" y="11"/>
                    <a:pt x="187" y="11"/>
                  </a:cubicBezTo>
                  <a:cubicBezTo>
                    <a:pt x="187" y="11"/>
                    <a:pt x="187" y="11"/>
                    <a:pt x="187" y="11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1"/>
                    <a:pt x="178" y="11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2"/>
                    <a:pt x="178" y="12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6" y="12"/>
                  </a:moveTo>
                  <a:cubicBezTo>
                    <a:pt x="176" y="12"/>
                    <a:pt x="176" y="12"/>
                    <a:pt x="176" y="12"/>
                  </a:cubicBezTo>
                  <a:cubicBezTo>
                    <a:pt x="176" y="12"/>
                    <a:pt x="176" y="12"/>
                    <a:pt x="176" y="12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2"/>
                    <a:pt x="178" y="12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9" y="12"/>
                  </a:moveTo>
                  <a:cubicBezTo>
                    <a:pt x="179" y="12"/>
                    <a:pt x="179" y="13"/>
                    <a:pt x="179" y="12"/>
                  </a:cubicBezTo>
                  <a:cubicBezTo>
                    <a:pt x="178" y="12"/>
                    <a:pt x="179" y="12"/>
                    <a:pt x="179" y="12"/>
                  </a:cubicBezTo>
                  <a:close/>
                  <a:moveTo>
                    <a:pt x="178" y="13"/>
                  </a:moveTo>
                  <a:cubicBezTo>
                    <a:pt x="177" y="13"/>
                    <a:pt x="178" y="13"/>
                    <a:pt x="178" y="13"/>
                  </a:cubicBezTo>
                  <a:cubicBezTo>
                    <a:pt x="178" y="13"/>
                    <a:pt x="178" y="12"/>
                    <a:pt x="178" y="13"/>
                  </a:cubicBezTo>
                  <a:close/>
                  <a:moveTo>
                    <a:pt x="176" y="13"/>
                  </a:moveTo>
                  <a:cubicBezTo>
                    <a:pt x="176" y="13"/>
                    <a:pt x="176" y="13"/>
                    <a:pt x="176" y="13"/>
                  </a:cubicBezTo>
                  <a:cubicBezTo>
                    <a:pt x="176" y="13"/>
                    <a:pt x="176" y="13"/>
                    <a:pt x="176" y="13"/>
                  </a:cubicBezTo>
                  <a:close/>
                  <a:moveTo>
                    <a:pt x="180" y="14"/>
                  </a:moveTo>
                  <a:cubicBezTo>
                    <a:pt x="180" y="13"/>
                    <a:pt x="180" y="13"/>
                    <a:pt x="180" y="14"/>
                  </a:cubicBezTo>
                  <a:cubicBezTo>
                    <a:pt x="180" y="14"/>
                    <a:pt x="180" y="14"/>
                    <a:pt x="180" y="14"/>
                  </a:cubicBezTo>
                  <a:close/>
                  <a:moveTo>
                    <a:pt x="178" y="14"/>
                  </a:moveTo>
                  <a:cubicBezTo>
                    <a:pt x="177" y="14"/>
                    <a:pt x="178" y="13"/>
                    <a:pt x="178" y="14"/>
                  </a:cubicBezTo>
                  <a:cubicBezTo>
                    <a:pt x="178" y="14"/>
                    <a:pt x="178" y="13"/>
                    <a:pt x="178" y="14"/>
                  </a:cubicBezTo>
                  <a:close/>
                  <a:moveTo>
                    <a:pt x="184" y="12"/>
                  </a:moveTo>
                  <a:cubicBezTo>
                    <a:pt x="184" y="12"/>
                    <a:pt x="184" y="12"/>
                    <a:pt x="184" y="12"/>
                  </a:cubicBezTo>
                  <a:cubicBezTo>
                    <a:pt x="184" y="12"/>
                    <a:pt x="184" y="12"/>
                    <a:pt x="184" y="12"/>
                  </a:cubicBezTo>
                  <a:close/>
                  <a:moveTo>
                    <a:pt x="189" y="12"/>
                  </a:moveTo>
                  <a:cubicBezTo>
                    <a:pt x="189" y="12"/>
                    <a:pt x="189" y="12"/>
                    <a:pt x="189" y="12"/>
                  </a:cubicBezTo>
                  <a:cubicBezTo>
                    <a:pt x="189" y="12"/>
                    <a:pt x="189" y="12"/>
                    <a:pt x="189" y="12"/>
                  </a:cubicBezTo>
                  <a:close/>
                  <a:moveTo>
                    <a:pt x="183" y="13"/>
                  </a:moveTo>
                  <a:cubicBezTo>
                    <a:pt x="183" y="12"/>
                    <a:pt x="183" y="12"/>
                    <a:pt x="183" y="12"/>
                  </a:cubicBezTo>
                  <a:cubicBezTo>
                    <a:pt x="184" y="12"/>
                    <a:pt x="184" y="13"/>
                    <a:pt x="183" y="13"/>
                  </a:cubicBezTo>
                  <a:close/>
                  <a:moveTo>
                    <a:pt x="190" y="12"/>
                  </a:moveTo>
                  <a:cubicBezTo>
                    <a:pt x="190" y="12"/>
                    <a:pt x="190" y="12"/>
                    <a:pt x="190" y="12"/>
                  </a:cubicBezTo>
                  <a:cubicBezTo>
                    <a:pt x="190" y="12"/>
                    <a:pt x="190" y="12"/>
                    <a:pt x="190" y="12"/>
                  </a:cubicBezTo>
                  <a:close/>
                  <a:moveTo>
                    <a:pt x="182" y="13"/>
                  </a:moveTo>
                  <a:cubicBezTo>
                    <a:pt x="182" y="13"/>
                    <a:pt x="182" y="13"/>
                    <a:pt x="182" y="13"/>
                  </a:cubicBezTo>
                  <a:cubicBezTo>
                    <a:pt x="182" y="13"/>
                    <a:pt x="182" y="13"/>
                    <a:pt x="182" y="13"/>
                  </a:cubicBezTo>
                  <a:close/>
                  <a:moveTo>
                    <a:pt x="182" y="13"/>
                  </a:moveTo>
                  <a:cubicBezTo>
                    <a:pt x="182" y="13"/>
                    <a:pt x="182" y="13"/>
                    <a:pt x="182" y="13"/>
                  </a:cubicBezTo>
                  <a:cubicBezTo>
                    <a:pt x="182" y="13"/>
                    <a:pt x="182" y="13"/>
                    <a:pt x="182" y="13"/>
                  </a:cubicBezTo>
                  <a:close/>
                  <a:moveTo>
                    <a:pt x="183" y="13"/>
                  </a:moveTo>
                  <a:cubicBezTo>
                    <a:pt x="183" y="13"/>
                    <a:pt x="183" y="13"/>
                    <a:pt x="183" y="13"/>
                  </a:cubicBezTo>
                  <a:cubicBezTo>
                    <a:pt x="183" y="13"/>
                    <a:pt x="183" y="13"/>
                    <a:pt x="183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9" y="13"/>
                    <a:pt x="179" y="13"/>
                    <a:pt x="179" y="13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9" y="13"/>
                    <a:pt x="179" y="13"/>
                    <a:pt x="179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93" y="12"/>
                  </a:move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lose/>
                  <a:moveTo>
                    <a:pt x="193" y="12"/>
                  </a:move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lose/>
                  <a:moveTo>
                    <a:pt x="190" y="13"/>
                  </a:moveTo>
                  <a:cubicBezTo>
                    <a:pt x="190" y="13"/>
                    <a:pt x="190" y="12"/>
                    <a:pt x="190" y="12"/>
                  </a:cubicBezTo>
                  <a:cubicBezTo>
                    <a:pt x="191" y="13"/>
                    <a:pt x="190" y="13"/>
                    <a:pt x="190" y="13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91" y="13"/>
                  </a:moveTo>
                  <a:cubicBezTo>
                    <a:pt x="191" y="13"/>
                    <a:pt x="191" y="13"/>
                    <a:pt x="191" y="13"/>
                  </a:cubicBezTo>
                  <a:cubicBezTo>
                    <a:pt x="191" y="13"/>
                    <a:pt x="191" y="13"/>
                    <a:pt x="191" y="13"/>
                  </a:cubicBezTo>
                  <a:close/>
                  <a:moveTo>
                    <a:pt x="190" y="13"/>
                  </a:moveTo>
                  <a:cubicBezTo>
                    <a:pt x="190" y="13"/>
                    <a:pt x="190" y="13"/>
                    <a:pt x="190" y="13"/>
                  </a:cubicBezTo>
                  <a:cubicBezTo>
                    <a:pt x="191" y="13"/>
                    <a:pt x="190" y="13"/>
                    <a:pt x="190" y="13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86" y="14"/>
                  </a:moveTo>
                  <a:cubicBezTo>
                    <a:pt x="186" y="14"/>
                    <a:pt x="187" y="13"/>
                    <a:pt x="187" y="14"/>
                  </a:cubicBezTo>
                  <a:cubicBezTo>
                    <a:pt x="187" y="14"/>
                    <a:pt x="187" y="14"/>
                    <a:pt x="186" y="14"/>
                  </a:cubicBezTo>
                  <a:close/>
                  <a:moveTo>
                    <a:pt x="186" y="13"/>
                  </a:moveTo>
                  <a:cubicBezTo>
                    <a:pt x="186" y="13"/>
                    <a:pt x="186" y="14"/>
                    <a:pt x="186" y="13"/>
                  </a:cubicBezTo>
                  <a:close/>
                  <a:moveTo>
                    <a:pt x="183" y="14"/>
                  </a:moveTo>
                  <a:cubicBezTo>
                    <a:pt x="183" y="14"/>
                    <a:pt x="182" y="13"/>
                    <a:pt x="183" y="13"/>
                  </a:cubicBezTo>
                  <a:cubicBezTo>
                    <a:pt x="183" y="13"/>
                    <a:pt x="183" y="14"/>
                    <a:pt x="183" y="14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8" y="13"/>
                    <a:pt x="178" y="13"/>
                    <a:pt x="179" y="13"/>
                  </a:cubicBezTo>
                  <a:close/>
                  <a:moveTo>
                    <a:pt x="175" y="13"/>
                  </a:moveTo>
                  <a:cubicBezTo>
                    <a:pt x="175" y="13"/>
                    <a:pt x="175" y="13"/>
                    <a:pt x="175" y="13"/>
                  </a:cubicBezTo>
                  <a:cubicBezTo>
                    <a:pt x="175" y="13"/>
                    <a:pt x="175" y="13"/>
                    <a:pt x="175" y="13"/>
                  </a:cubicBezTo>
                  <a:close/>
                  <a:moveTo>
                    <a:pt x="175" y="13"/>
                  </a:moveTo>
                  <a:cubicBezTo>
                    <a:pt x="175" y="13"/>
                    <a:pt x="175" y="12"/>
                    <a:pt x="175" y="12"/>
                  </a:cubicBezTo>
                  <a:cubicBezTo>
                    <a:pt x="175" y="13"/>
                    <a:pt x="175" y="13"/>
                    <a:pt x="175" y="13"/>
                  </a:cubicBezTo>
                  <a:close/>
                  <a:moveTo>
                    <a:pt x="175" y="12"/>
                  </a:moveTo>
                  <a:cubicBezTo>
                    <a:pt x="175" y="11"/>
                    <a:pt x="175" y="13"/>
                    <a:pt x="175" y="12"/>
                  </a:cubicBezTo>
                  <a:cubicBezTo>
                    <a:pt x="175" y="12"/>
                    <a:pt x="175" y="12"/>
                    <a:pt x="175" y="12"/>
                  </a:cubicBezTo>
                  <a:close/>
                  <a:moveTo>
                    <a:pt x="173" y="12"/>
                  </a:moveTo>
                  <a:cubicBezTo>
                    <a:pt x="173" y="12"/>
                    <a:pt x="173" y="12"/>
                    <a:pt x="173" y="12"/>
                  </a:cubicBezTo>
                  <a:cubicBezTo>
                    <a:pt x="173" y="12"/>
                    <a:pt x="173" y="12"/>
                    <a:pt x="173" y="12"/>
                  </a:cubicBezTo>
                  <a:close/>
                  <a:moveTo>
                    <a:pt x="174" y="11"/>
                  </a:moveTo>
                  <a:cubicBezTo>
                    <a:pt x="175" y="11"/>
                    <a:pt x="175" y="12"/>
                    <a:pt x="175" y="12"/>
                  </a:cubicBezTo>
                  <a:cubicBezTo>
                    <a:pt x="175" y="12"/>
                    <a:pt x="174" y="12"/>
                    <a:pt x="174" y="11"/>
                  </a:cubicBezTo>
                  <a:close/>
                  <a:moveTo>
                    <a:pt x="177" y="11"/>
                  </a:moveTo>
                  <a:cubicBezTo>
                    <a:pt x="177" y="11"/>
                    <a:pt x="177" y="11"/>
                    <a:pt x="177" y="11"/>
                  </a:cubicBezTo>
                  <a:cubicBezTo>
                    <a:pt x="177" y="11"/>
                    <a:pt x="177" y="11"/>
                    <a:pt x="177" y="11"/>
                  </a:cubicBezTo>
                  <a:close/>
                  <a:moveTo>
                    <a:pt x="178" y="11"/>
                  </a:moveTo>
                  <a:cubicBezTo>
                    <a:pt x="178" y="11"/>
                    <a:pt x="178" y="11"/>
                    <a:pt x="178" y="11"/>
                  </a:cubicBezTo>
                  <a:cubicBezTo>
                    <a:pt x="178" y="11"/>
                    <a:pt x="178" y="11"/>
                    <a:pt x="178" y="11"/>
                  </a:cubicBezTo>
                  <a:close/>
                  <a:moveTo>
                    <a:pt x="177" y="11"/>
                  </a:moveTo>
                  <a:cubicBezTo>
                    <a:pt x="177" y="11"/>
                    <a:pt x="177" y="11"/>
                    <a:pt x="177" y="11"/>
                  </a:cubicBezTo>
                  <a:cubicBezTo>
                    <a:pt x="177" y="11"/>
                    <a:pt x="177" y="11"/>
                    <a:pt x="177" y="11"/>
                  </a:cubicBezTo>
                  <a:close/>
                  <a:moveTo>
                    <a:pt x="177" y="11"/>
                  </a:moveTo>
                  <a:cubicBezTo>
                    <a:pt x="178" y="12"/>
                    <a:pt x="177" y="11"/>
                    <a:pt x="177" y="11"/>
                  </a:cubicBezTo>
                  <a:cubicBezTo>
                    <a:pt x="177" y="11"/>
                    <a:pt x="177" y="10"/>
                    <a:pt x="177" y="11"/>
                  </a:cubicBezTo>
                  <a:close/>
                  <a:moveTo>
                    <a:pt x="179" y="11"/>
                  </a:moveTo>
                  <a:cubicBezTo>
                    <a:pt x="179" y="11"/>
                    <a:pt x="179" y="11"/>
                    <a:pt x="179" y="10"/>
                  </a:cubicBezTo>
                  <a:cubicBezTo>
                    <a:pt x="179" y="10"/>
                    <a:pt x="180" y="11"/>
                    <a:pt x="179" y="11"/>
                  </a:cubicBezTo>
                  <a:close/>
                  <a:moveTo>
                    <a:pt x="180" y="10"/>
                  </a:moveTo>
                  <a:cubicBezTo>
                    <a:pt x="180" y="10"/>
                    <a:pt x="180" y="10"/>
                    <a:pt x="180" y="10"/>
                  </a:cubicBezTo>
                  <a:cubicBezTo>
                    <a:pt x="180" y="10"/>
                    <a:pt x="180" y="11"/>
                    <a:pt x="180" y="10"/>
                  </a:cubicBezTo>
                  <a:close/>
                  <a:moveTo>
                    <a:pt x="182" y="10"/>
                  </a:moveTo>
                  <a:cubicBezTo>
                    <a:pt x="182" y="10"/>
                    <a:pt x="182" y="10"/>
                    <a:pt x="182" y="10"/>
                  </a:cubicBezTo>
                  <a:cubicBezTo>
                    <a:pt x="182" y="10"/>
                    <a:pt x="182" y="11"/>
                    <a:pt x="182" y="10"/>
                  </a:cubicBezTo>
                  <a:close/>
                  <a:moveTo>
                    <a:pt x="183" y="10"/>
                  </a:moveTo>
                  <a:cubicBezTo>
                    <a:pt x="183" y="11"/>
                    <a:pt x="183" y="11"/>
                    <a:pt x="183" y="11"/>
                  </a:cubicBezTo>
                  <a:cubicBezTo>
                    <a:pt x="183" y="11"/>
                    <a:pt x="182" y="11"/>
                    <a:pt x="183" y="10"/>
                  </a:cubicBezTo>
                  <a:close/>
                  <a:moveTo>
                    <a:pt x="180" y="11"/>
                  </a:moveTo>
                  <a:cubicBezTo>
                    <a:pt x="180" y="11"/>
                    <a:pt x="180" y="11"/>
                    <a:pt x="180" y="11"/>
                  </a:cubicBezTo>
                  <a:cubicBezTo>
                    <a:pt x="180" y="11"/>
                    <a:pt x="180" y="11"/>
                    <a:pt x="180" y="11"/>
                  </a:cubicBezTo>
                  <a:close/>
                  <a:moveTo>
                    <a:pt x="193" y="11"/>
                  </a:moveTo>
                  <a:cubicBezTo>
                    <a:pt x="193" y="11"/>
                    <a:pt x="193" y="11"/>
                    <a:pt x="193" y="11"/>
                  </a:cubicBezTo>
                  <a:cubicBezTo>
                    <a:pt x="193" y="11"/>
                    <a:pt x="193" y="11"/>
                    <a:pt x="193" y="11"/>
                  </a:cubicBezTo>
                  <a:close/>
                  <a:moveTo>
                    <a:pt x="193" y="10"/>
                  </a:moveTo>
                  <a:cubicBezTo>
                    <a:pt x="193" y="11"/>
                    <a:pt x="194" y="10"/>
                    <a:pt x="193" y="10"/>
                  </a:cubicBezTo>
                  <a:cubicBezTo>
                    <a:pt x="193" y="11"/>
                    <a:pt x="193" y="11"/>
                    <a:pt x="193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4" y="11"/>
                    <a:pt x="194" y="11"/>
                  </a:cubicBezTo>
                  <a:cubicBezTo>
                    <a:pt x="194" y="11"/>
                    <a:pt x="194" y="10"/>
                    <a:pt x="194" y="10"/>
                  </a:cubicBezTo>
                  <a:close/>
                  <a:moveTo>
                    <a:pt x="191" y="10"/>
                  </a:moveTo>
                  <a:cubicBezTo>
                    <a:pt x="191" y="11"/>
                    <a:pt x="190" y="11"/>
                    <a:pt x="191" y="10"/>
                  </a:cubicBezTo>
                  <a:cubicBezTo>
                    <a:pt x="191" y="10"/>
                    <a:pt x="191" y="10"/>
                    <a:pt x="191" y="10"/>
                  </a:cubicBezTo>
                  <a:close/>
                  <a:moveTo>
                    <a:pt x="194" y="10"/>
                  </a:moveTo>
                  <a:cubicBezTo>
                    <a:pt x="193" y="10"/>
                    <a:pt x="194" y="10"/>
                    <a:pt x="194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4" y="10"/>
                    <a:pt x="194" y="10"/>
                  </a:cubicBezTo>
                  <a:cubicBezTo>
                    <a:pt x="194" y="10"/>
                    <a:pt x="194" y="10"/>
                    <a:pt x="194" y="10"/>
                  </a:cubicBezTo>
                  <a:close/>
                  <a:moveTo>
                    <a:pt x="190" y="10"/>
                  </a:moveTo>
                  <a:cubicBezTo>
                    <a:pt x="190" y="10"/>
                    <a:pt x="190" y="10"/>
                    <a:pt x="190" y="10"/>
                  </a:cubicBezTo>
                  <a:cubicBezTo>
                    <a:pt x="190" y="10"/>
                    <a:pt x="190" y="9"/>
                    <a:pt x="190" y="10"/>
                  </a:cubicBezTo>
                  <a:close/>
                  <a:moveTo>
                    <a:pt x="189" y="9"/>
                  </a:moveTo>
                  <a:cubicBezTo>
                    <a:pt x="189" y="10"/>
                    <a:pt x="190" y="10"/>
                    <a:pt x="189" y="10"/>
                  </a:cubicBezTo>
                  <a:cubicBezTo>
                    <a:pt x="189" y="10"/>
                    <a:pt x="189" y="9"/>
                    <a:pt x="189" y="9"/>
                  </a:cubicBezTo>
                  <a:close/>
                  <a:moveTo>
                    <a:pt x="190" y="9"/>
                  </a:moveTo>
                  <a:cubicBezTo>
                    <a:pt x="190" y="9"/>
                    <a:pt x="190" y="9"/>
                    <a:pt x="190" y="10"/>
                  </a:cubicBezTo>
                  <a:cubicBezTo>
                    <a:pt x="190" y="10"/>
                    <a:pt x="189" y="9"/>
                    <a:pt x="190" y="9"/>
                  </a:cubicBezTo>
                  <a:close/>
                  <a:moveTo>
                    <a:pt x="191" y="10"/>
                  </a:moveTo>
                  <a:cubicBezTo>
                    <a:pt x="191" y="10"/>
                    <a:pt x="191" y="10"/>
                    <a:pt x="191" y="10"/>
                  </a:cubicBezTo>
                  <a:cubicBezTo>
                    <a:pt x="191" y="10"/>
                    <a:pt x="192" y="10"/>
                    <a:pt x="191" y="10"/>
                  </a:cubicBezTo>
                  <a:close/>
                  <a:moveTo>
                    <a:pt x="190" y="10"/>
                  </a:moveTo>
                  <a:cubicBezTo>
                    <a:pt x="191" y="9"/>
                    <a:pt x="190" y="10"/>
                    <a:pt x="190" y="10"/>
                  </a:cubicBezTo>
                  <a:cubicBezTo>
                    <a:pt x="190" y="10"/>
                    <a:pt x="191" y="10"/>
                    <a:pt x="190" y="10"/>
                  </a:cubicBezTo>
                  <a:close/>
                  <a:moveTo>
                    <a:pt x="193" y="10"/>
                  </a:moveTo>
                  <a:cubicBezTo>
                    <a:pt x="193" y="10"/>
                    <a:pt x="193" y="10"/>
                    <a:pt x="193" y="10"/>
                  </a:cubicBezTo>
                  <a:cubicBezTo>
                    <a:pt x="193" y="10"/>
                    <a:pt x="193" y="10"/>
                    <a:pt x="193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3" y="10"/>
                    <a:pt x="193" y="10"/>
                  </a:cubicBezTo>
                  <a:cubicBezTo>
                    <a:pt x="193" y="10"/>
                    <a:pt x="193" y="10"/>
                    <a:pt x="194" y="10"/>
                  </a:cubicBezTo>
                  <a:close/>
                  <a:moveTo>
                    <a:pt x="195" y="12"/>
                  </a:moveTo>
                  <a:cubicBezTo>
                    <a:pt x="190" y="9"/>
                    <a:pt x="201" y="12"/>
                    <a:pt x="195" y="12"/>
                  </a:cubicBezTo>
                  <a:cubicBezTo>
                    <a:pt x="196" y="13"/>
                    <a:pt x="196" y="12"/>
                    <a:pt x="195" y="12"/>
                  </a:cubicBezTo>
                  <a:close/>
                  <a:moveTo>
                    <a:pt x="196" y="13"/>
                  </a:moveTo>
                  <a:cubicBezTo>
                    <a:pt x="196" y="13"/>
                    <a:pt x="196" y="13"/>
                    <a:pt x="196" y="13"/>
                  </a:cubicBezTo>
                  <a:cubicBezTo>
                    <a:pt x="197" y="13"/>
                    <a:pt x="196" y="13"/>
                    <a:pt x="196" y="13"/>
                  </a:cubicBezTo>
                  <a:close/>
                  <a:moveTo>
                    <a:pt x="196" y="13"/>
                  </a:moveTo>
                  <a:cubicBezTo>
                    <a:pt x="195" y="13"/>
                    <a:pt x="196" y="12"/>
                    <a:pt x="196" y="12"/>
                  </a:cubicBezTo>
                  <a:cubicBezTo>
                    <a:pt x="196" y="13"/>
                    <a:pt x="196" y="13"/>
                    <a:pt x="196" y="13"/>
                  </a:cubicBezTo>
                  <a:cubicBezTo>
                    <a:pt x="195" y="13"/>
                    <a:pt x="196" y="14"/>
                    <a:pt x="196" y="13"/>
                  </a:cubicBezTo>
                  <a:close/>
                  <a:moveTo>
                    <a:pt x="189" y="13"/>
                  </a:moveTo>
                  <a:cubicBezTo>
                    <a:pt x="189" y="13"/>
                    <a:pt x="189" y="13"/>
                    <a:pt x="189" y="13"/>
                  </a:cubicBezTo>
                  <a:cubicBezTo>
                    <a:pt x="189" y="13"/>
                    <a:pt x="189" y="13"/>
                    <a:pt x="189" y="13"/>
                  </a:cubicBezTo>
                  <a:close/>
                  <a:moveTo>
                    <a:pt x="190" y="14"/>
                  </a:moveTo>
                  <a:cubicBezTo>
                    <a:pt x="190" y="14"/>
                    <a:pt x="190" y="13"/>
                    <a:pt x="190" y="13"/>
                  </a:cubicBezTo>
                  <a:cubicBezTo>
                    <a:pt x="190" y="14"/>
                    <a:pt x="190" y="14"/>
                    <a:pt x="190" y="14"/>
                  </a:cubicBezTo>
                  <a:close/>
                  <a:moveTo>
                    <a:pt x="193" y="14"/>
                  </a:moveTo>
                  <a:cubicBezTo>
                    <a:pt x="193" y="14"/>
                    <a:pt x="193" y="13"/>
                    <a:pt x="193" y="14"/>
                  </a:cubicBezTo>
                  <a:cubicBezTo>
                    <a:pt x="193" y="14"/>
                    <a:pt x="193" y="14"/>
                    <a:pt x="193" y="14"/>
                  </a:cubicBezTo>
                  <a:close/>
                  <a:moveTo>
                    <a:pt x="195" y="14"/>
                  </a:moveTo>
                  <a:cubicBezTo>
                    <a:pt x="195" y="14"/>
                    <a:pt x="195" y="14"/>
                    <a:pt x="195" y="14"/>
                  </a:cubicBezTo>
                  <a:cubicBezTo>
                    <a:pt x="195" y="14"/>
                    <a:pt x="195" y="14"/>
                    <a:pt x="195" y="14"/>
                  </a:cubicBezTo>
                  <a:close/>
                  <a:moveTo>
                    <a:pt x="196" y="14"/>
                  </a:moveTo>
                  <a:cubicBezTo>
                    <a:pt x="197" y="14"/>
                    <a:pt x="197" y="14"/>
                    <a:pt x="197" y="14"/>
                  </a:cubicBezTo>
                  <a:cubicBezTo>
                    <a:pt x="197" y="14"/>
                    <a:pt x="196" y="14"/>
                    <a:pt x="196" y="14"/>
                  </a:cubicBezTo>
                  <a:close/>
                  <a:moveTo>
                    <a:pt x="190" y="14"/>
                  </a:moveTo>
                  <a:cubicBezTo>
                    <a:pt x="190" y="14"/>
                    <a:pt x="190" y="14"/>
                    <a:pt x="190" y="14"/>
                  </a:cubicBezTo>
                  <a:cubicBezTo>
                    <a:pt x="190" y="14"/>
                    <a:pt x="190" y="14"/>
                    <a:pt x="190" y="14"/>
                  </a:cubicBezTo>
                  <a:close/>
                  <a:moveTo>
                    <a:pt x="186" y="14"/>
                  </a:moveTo>
                  <a:cubicBezTo>
                    <a:pt x="186" y="14"/>
                    <a:pt x="187" y="14"/>
                    <a:pt x="187" y="14"/>
                  </a:cubicBezTo>
                  <a:cubicBezTo>
                    <a:pt x="187" y="14"/>
                    <a:pt x="187" y="14"/>
                    <a:pt x="186" y="14"/>
                  </a:cubicBezTo>
                  <a:close/>
                  <a:moveTo>
                    <a:pt x="198" y="16"/>
                  </a:moveTo>
                  <a:cubicBezTo>
                    <a:pt x="198" y="16"/>
                    <a:pt x="198" y="16"/>
                    <a:pt x="198" y="16"/>
                  </a:cubicBezTo>
                  <a:cubicBezTo>
                    <a:pt x="198" y="16"/>
                    <a:pt x="198" y="16"/>
                    <a:pt x="198" y="16"/>
                  </a:cubicBezTo>
                  <a:close/>
                  <a:moveTo>
                    <a:pt x="197" y="16"/>
                  </a:moveTo>
                  <a:cubicBezTo>
                    <a:pt x="197" y="17"/>
                    <a:pt x="197" y="16"/>
                    <a:pt x="197" y="16"/>
                  </a:cubicBezTo>
                  <a:cubicBezTo>
                    <a:pt x="197" y="17"/>
                    <a:pt x="197" y="16"/>
                    <a:pt x="197" y="16"/>
                  </a:cubicBezTo>
                  <a:close/>
                  <a:moveTo>
                    <a:pt x="195" y="17"/>
                  </a:moveTo>
                  <a:cubicBezTo>
                    <a:pt x="195" y="17"/>
                    <a:pt x="195" y="17"/>
                    <a:pt x="195" y="17"/>
                  </a:cubicBezTo>
                  <a:cubicBezTo>
                    <a:pt x="195" y="17"/>
                    <a:pt x="195" y="17"/>
                    <a:pt x="195" y="17"/>
                  </a:cubicBezTo>
                  <a:close/>
                  <a:moveTo>
                    <a:pt x="195" y="17"/>
                  </a:moveTo>
                  <a:cubicBezTo>
                    <a:pt x="195" y="17"/>
                    <a:pt x="195" y="17"/>
                    <a:pt x="195" y="17"/>
                  </a:cubicBezTo>
                  <a:cubicBezTo>
                    <a:pt x="194" y="17"/>
                    <a:pt x="195" y="17"/>
                    <a:pt x="195" y="17"/>
                  </a:cubicBezTo>
                  <a:close/>
                  <a:moveTo>
                    <a:pt x="196" y="16"/>
                  </a:moveTo>
                  <a:cubicBezTo>
                    <a:pt x="196" y="17"/>
                    <a:pt x="195" y="17"/>
                    <a:pt x="196" y="16"/>
                  </a:cubicBezTo>
                  <a:cubicBezTo>
                    <a:pt x="196" y="17"/>
                    <a:pt x="196" y="16"/>
                    <a:pt x="196" y="16"/>
                  </a:cubicBezTo>
                  <a:close/>
                  <a:moveTo>
                    <a:pt x="196" y="16"/>
                  </a:moveTo>
                  <a:cubicBezTo>
                    <a:pt x="196" y="16"/>
                    <a:pt x="196" y="16"/>
                    <a:pt x="196" y="16"/>
                  </a:cubicBezTo>
                  <a:cubicBezTo>
                    <a:pt x="196" y="16"/>
                    <a:pt x="196" y="16"/>
                    <a:pt x="196" y="16"/>
                  </a:cubicBezTo>
                  <a:close/>
                  <a:moveTo>
                    <a:pt x="196" y="16"/>
                  </a:moveTo>
                  <a:cubicBezTo>
                    <a:pt x="196" y="16"/>
                    <a:pt x="196" y="16"/>
                    <a:pt x="196" y="16"/>
                  </a:cubicBezTo>
                  <a:cubicBezTo>
                    <a:pt x="196" y="16"/>
                    <a:pt x="196" y="16"/>
                    <a:pt x="196" y="16"/>
                  </a:cubicBezTo>
                  <a:close/>
                  <a:moveTo>
                    <a:pt x="197" y="16"/>
                  </a:moveTo>
                  <a:cubicBezTo>
                    <a:pt x="197" y="16"/>
                    <a:pt x="197" y="16"/>
                    <a:pt x="197" y="16"/>
                  </a:cubicBezTo>
                  <a:cubicBezTo>
                    <a:pt x="197" y="16"/>
                    <a:pt x="197" y="15"/>
                    <a:pt x="197" y="16"/>
                  </a:cubicBezTo>
                  <a:close/>
                  <a:moveTo>
                    <a:pt x="196" y="15"/>
                  </a:moveTo>
                  <a:cubicBezTo>
                    <a:pt x="196" y="15"/>
                    <a:pt x="196" y="16"/>
                    <a:pt x="195" y="16"/>
                  </a:cubicBezTo>
                  <a:cubicBezTo>
                    <a:pt x="196" y="15"/>
                    <a:pt x="196" y="15"/>
                    <a:pt x="196" y="15"/>
                  </a:cubicBezTo>
                  <a:cubicBezTo>
                    <a:pt x="196" y="15"/>
                    <a:pt x="196" y="15"/>
                    <a:pt x="196" y="15"/>
                  </a:cubicBezTo>
                  <a:close/>
                  <a:moveTo>
                    <a:pt x="197" y="14"/>
                  </a:moveTo>
                  <a:cubicBezTo>
                    <a:pt x="198" y="17"/>
                    <a:pt x="194" y="14"/>
                    <a:pt x="197" y="14"/>
                  </a:cubicBezTo>
                  <a:cubicBezTo>
                    <a:pt x="197" y="15"/>
                    <a:pt x="196" y="14"/>
                    <a:pt x="197" y="14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4"/>
                    <a:pt x="193" y="14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2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2" y="15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5"/>
                    <a:pt x="193" y="15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4" y="15"/>
                  </a:moveTo>
                  <a:cubicBezTo>
                    <a:pt x="194" y="16"/>
                    <a:pt x="194" y="15"/>
                    <a:pt x="194" y="15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5"/>
                    <a:pt x="193" y="15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2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2" y="15"/>
                  </a:cubicBezTo>
                  <a:close/>
                  <a:moveTo>
                    <a:pt x="191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1" y="15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5"/>
                    <a:pt x="194" y="16"/>
                  </a:cubicBezTo>
                  <a:cubicBezTo>
                    <a:pt x="194" y="16"/>
                    <a:pt x="193" y="16"/>
                    <a:pt x="193" y="16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6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lose/>
                  <a:moveTo>
                    <a:pt x="192" y="16"/>
                  </a:moveTo>
                  <a:cubicBezTo>
                    <a:pt x="192" y="16"/>
                    <a:pt x="193" y="17"/>
                    <a:pt x="192" y="16"/>
                  </a:cubicBezTo>
                  <a:close/>
                  <a:moveTo>
                    <a:pt x="191" y="16"/>
                  </a:moveTo>
                  <a:cubicBezTo>
                    <a:pt x="191" y="16"/>
                    <a:pt x="191" y="16"/>
                    <a:pt x="191" y="16"/>
                  </a:cubicBezTo>
                  <a:cubicBezTo>
                    <a:pt x="191" y="16"/>
                    <a:pt x="191" y="16"/>
                    <a:pt x="191" y="16"/>
                  </a:cubicBezTo>
                  <a:close/>
                  <a:moveTo>
                    <a:pt x="191" y="16"/>
                  </a:moveTo>
                  <a:cubicBezTo>
                    <a:pt x="191" y="16"/>
                    <a:pt x="191" y="16"/>
                    <a:pt x="191" y="16"/>
                  </a:cubicBezTo>
                  <a:cubicBezTo>
                    <a:pt x="191" y="16"/>
                    <a:pt x="191" y="16"/>
                    <a:pt x="191" y="16"/>
                  </a:cubicBezTo>
                  <a:close/>
                  <a:moveTo>
                    <a:pt x="189" y="16"/>
                  </a:moveTo>
                  <a:cubicBezTo>
                    <a:pt x="189" y="16"/>
                    <a:pt x="189" y="16"/>
                    <a:pt x="189" y="16"/>
                  </a:cubicBezTo>
                  <a:cubicBezTo>
                    <a:pt x="189" y="16"/>
                    <a:pt x="189" y="16"/>
                    <a:pt x="189" y="16"/>
                  </a:cubicBezTo>
                  <a:close/>
                  <a:moveTo>
                    <a:pt x="189" y="16"/>
                  </a:moveTo>
                  <a:cubicBezTo>
                    <a:pt x="189" y="16"/>
                    <a:pt x="189" y="16"/>
                    <a:pt x="189" y="16"/>
                  </a:cubicBezTo>
                  <a:cubicBezTo>
                    <a:pt x="189" y="16"/>
                    <a:pt x="189" y="16"/>
                    <a:pt x="189" y="16"/>
                  </a:cubicBezTo>
                  <a:close/>
                  <a:moveTo>
                    <a:pt x="187" y="16"/>
                  </a:moveTo>
                  <a:cubicBezTo>
                    <a:pt x="187" y="16"/>
                    <a:pt x="187" y="16"/>
                    <a:pt x="187" y="16"/>
                  </a:cubicBezTo>
                  <a:cubicBezTo>
                    <a:pt x="187" y="16"/>
                    <a:pt x="187" y="16"/>
                    <a:pt x="187" y="16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7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lose/>
                  <a:moveTo>
                    <a:pt x="188" y="16"/>
                  </a:moveTo>
                  <a:cubicBezTo>
                    <a:pt x="188" y="16"/>
                    <a:pt x="188" y="16"/>
                    <a:pt x="188" y="16"/>
                  </a:cubicBezTo>
                  <a:cubicBezTo>
                    <a:pt x="188" y="16"/>
                    <a:pt x="188" y="15"/>
                    <a:pt x="188" y="16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6"/>
                    <a:pt x="189" y="16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6"/>
                    <a:pt x="188" y="15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5"/>
                    <a:pt x="189" y="15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4"/>
                  </a:moveTo>
                  <a:cubicBezTo>
                    <a:pt x="189" y="15"/>
                    <a:pt x="189" y="15"/>
                    <a:pt x="189" y="15"/>
                  </a:cubicBezTo>
                  <a:cubicBezTo>
                    <a:pt x="189" y="15"/>
                    <a:pt x="189" y="14"/>
                    <a:pt x="189" y="14"/>
                  </a:cubicBezTo>
                  <a:close/>
                  <a:moveTo>
                    <a:pt x="188" y="15"/>
                  </a:moveTo>
                  <a:cubicBezTo>
                    <a:pt x="188" y="15"/>
                    <a:pt x="188" y="14"/>
                    <a:pt x="189" y="14"/>
                  </a:cubicBezTo>
                  <a:cubicBezTo>
                    <a:pt x="189" y="15"/>
                    <a:pt x="189" y="15"/>
                    <a:pt x="188" y="15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5"/>
                  </a:cubicBezTo>
                  <a:cubicBezTo>
                    <a:pt x="188" y="15"/>
                    <a:pt x="188" y="15"/>
                    <a:pt x="188" y="14"/>
                  </a:cubicBezTo>
                  <a:close/>
                  <a:moveTo>
                    <a:pt x="186" y="14"/>
                  </a:moveTo>
                  <a:cubicBezTo>
                    <a:pt x="186" y="14"/>
                    <a:pt x="186" y="15"/>
                    <a:pt x="186" y="15"/>
                  </a:cubicBezTo>
                  <a:cubicBezTo>
                    <a:pt x="186" y="14"/>
                    <a:pt x="186" y="14"/>
                    <a:pt x="186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4"/>
                    <a:pt x="184" y="14"/>
                  </a:cubicBezTo>
                  <a:close/>
                  <a:moveTo>
                    <a:pt x="183" y="14"/>
                  </a:moveTo>
                  <a:cubicBezTo>
                    <a:pt x="183" y="14"/>
                    <a:pt x="183" y="14"/>
                    <a:pt x="183" y="14"/>
                  </a:cubicBezTo>
                  <a:cubicBezTo>
                    <a:pt x="183" y="14"/>
                    <a:pt x="183" y="14"/>
                    <a:pt x="183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4"/>
                    <a:pt x="184" y="14"/>
                  </a:cubicBezTo>
                  <a:close/>
                  <a:moveTo>
                    <a:pt x="183" y="15"/>
                  </a:moveTo>
                  <a:cubicBezTo>
                    <a:pt x="183" y="15"/>
                    <a:pt x="183" y="15"/>
                    <a:pt x="183" y="15"/>
                  </a:cubicBezTo>
                  <a:cubicBezTo>
                    <a:pt x="183" y="15"/>
                    <a:pt x="183" y="15"/>
                    <a:pt x="183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9" y="15"/>
                    <a:pt x="179" y="15"/>
                  </a:cubicBezTo>
                  <a:close/>
                  <a:moveTo>
                    <a:pt x="180" y="15"/>
                  </a:moveTo>
                  <a:cubicBezTo>
                    <a:pt x="180" y="15"/>
                    <a:pt x="180" y="15"/>
                    <a:pt x="180" y="15"/>
                  </a:cubicBezTo>
                  <a:cubicBezTo>
                    <a:pt x="180" y="15"/>
                    <a:pt x="180" y="15"/>
                    <a:pt x="180" y="15"/>
                  </a:cubicBezTo>
                  <a:close/>
                  <a:moveTo>
                    <a:pt x="180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9" y="15"/>
                    <a:pt x="180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4"/>
                    <a:pt x="179" y="15"/>
                  </a:cubicBezTo>
                  <a:close/>
                  <a:moveTo>
                    <a:pt x="181" y="15"/>
                  </a:moveTo>
                  <a:cubicBezTo>
                    <a:pt x="181" y="14"/>
                    <a:pt x="181" y="15"/>
                    <a:pt x="181" y="15"/>
                  </a:cubicBezTo>
                  <a:cubicBezTo>
                    <a:pt x="181" y="15"/>
                    <a:pt x="181" y="15"/>
                    <a:pt x="181" y="15"/>
                  </a:cubicBezTo>
                  <a:close/>
                  <a:moveTo>
                    <a:pt x="182" y="15"/>
                  </a:moveTo>
                  <a:cubicBezTo>
                    <a:pt x="182" y="15"/>
                    <a:pt x="182" y="15"/>
                    <a:pt x="182" y="15"/>
                  </a:cubicBezTo>
                  <a:cubicBezTo>
                    <a:pt x="182" y="15"/>
                    <a:pt x="182" y="15"/>
                    <a:pt x="182" y="15"/>
                  </a:cubicBezTo>
                  <a:close/>
                  <a:moveTo>
                    <a:pt x="183" y="16"/>
                  </a:moveTo>
                  <a:cubicBezTo>
                    <a:pt x="183" y="15"/>
                    <a:pt x="183" y="15"/>
                    <a:pt x="183" y="15"/>
                  </a:cubicBezTo>
                  <a:cubicBezTo>
                    <a:pt x="183" y="15"/>
                    <a:pt x="183" y="16"/>
                    <a:pt x="183" y="16"/>
                  </a:cubicBezTo>
                  <a:close/>
                  <a:moveTo>
                    <a:pt x="182" y="16"/>
                  </a:moveTo>
                  <a:cubicBezTo>
                    <a:pt x="182" y="15"/>
                    <a:pt x="182" y="15"/>
                    <a:pt x="182" y="15"/>
                  </a:cubicBezTo>
                  <a:cubicBezTo>
                    <a:pt x="183" y="15"/>
                    <a:pt x="183" y="16"/>
                    <a:pt x="182" y="16"/>
                  </a:cubicBezTo>
                  <a:close/>
                  <a:moveTo>
                    <a:pt x="181" y="15"/>
                  </a:moveTo>
                  <a:cubicBezTo>
                    <a:pt x="183" y="15"/>
                    <a:pt x="180" y="18"/>
                    <a:pt x="181" y="15"/>
                  </a:cubicBezTo>
                  <a:cubicBezTo>
                    <a:pt x="182" y="15"/>
                    <a:pt x="181" y="16"/>
                    <a:pt x="181" y="15"/>
                  </a:cubicBezTo>
                  <a:close/>
                  <a:moveTo>
                    <a:pt x="180" y="15"/>
                  </a:moveTo>
                  <a:cubicBezTo>
                    <a:pt x="180" y="16"/>
                    <a:pt x="180" y="16"/>
                    <a:pt x="180" y="16"/>
                  </a:cubicBezTo>
                  <a:cubicBezTo>
                    <a:pt x="179" y="16"/>
                    <a:pt x="180" y="15"/>
                    <a:pt x="180" y="15"/>
                  </a:cubicBezTo>
                  <a:close/>
                  <a:moveTo>
                    <a:pt x="178" y="16"/>
                  </a:moveTo>
                  <a:cubicBezTo>
                    <a:pt x="178" y="15"/>
                    <a:pt x="178" y="16"/>
                    <a:pt x="178" y="16"/>
                  </a:cubicBezTo>
                  <a:cubicBezTo>
                    <a:pt x="178" y="16"/>
                    <a:pt x="178" y="16"/>
                    <a:pt x="178" y="16"/>
                  </a:cubicBezTo>
                  <a:close/>
                  <a:moveTo>
                    <a:pt x="178" y="16"/>
                  </a:moveTo>
                  <a:cubicBezTo>
                    <a:pt x="178" y="16"/>
                    <a:pt x="178" y="16"/>
                    <a:pt x="179" y="16"/>
                  </a:cubicBezTo>
                  <a:cubicBezTo>
                    <a:pt x="179" y="16"/>
                    <a:pt x="178" y="16"/>
                    <a:pt x="178" y="16"/>
                  </a:cubicBezTo>
                  <a:close/>
                  <a:moveTo>
                    <a:pt x="177" y="16"/>
                  </a:moveTo>
                  <a:cubicBezTo>
                    <a:pt x="177" y="16"/>
                    <a:pt x="177" y="16"/>
                    <a:pt x="176" y="16"/>
                  </a:cubicBezTo>
                  <a:cubicBezTo>
                    <a:pt x="177" y="16"/>
                    <a:pt x="176" y="16"/>
                    <a:pt x="177" y="16"/>
                  </a:cubicBezTo>
                  <a:close/>
                  <a:moveTo>
                    <a:pt x="178" y="15"/>
                  </a:moveTo>
                  <a:cubicBezTo>
                    <a:pt x="178" y="14"/>
                    <a:pt x="177" y="16"/>
                    <a:pt x="177" y="16"/>
                  </a:cubicBezTo>
                  <a:cubicBezTo>
                    <a:pt x="177" y="16"/>
                    <a:pt x="178" y="15"/>
                    <a:pt x="178" y="15"/>
                  </a:cubicBezTo>
                  <a:cubicBezTo>
                    <a:pt x="178" y="14"/>
                    <a:pt x="178" y="15"/>
                    <a:pt x="178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8" y="15"/>
                    <a:pt x="179" y="15"/>
                  </a:cubicBezTo>
                  <a:close/>
                  <a:moveTo>
                    <a:pt x="181" y="14"/>
                  </a:moveTo>
                  <a:cubicBezTo>
                    <a:pt x="181" y="15"/>
                    <a:pt x="181" y="15"/>
                    <a:pt x="181" y="15"/>
                  </a:cubicBezTo>
                  <a:cubicBezTo>
                    <a:pt x="181" y="15"/>
                    <a:pt x="181" y="14"/>
                    <a:pt x="181" y="14"/>
                  </a:cubicBezTo>
                  <a:close/>
                  <a:moveTo>
                    <a:pt x="179" y="14"/>
                  </a:moveTo>
                  <a:cubicBezTo>
                    <a:pt x="179" y="14"/>
                    <a:pt x="179" y="14"/>
                    <a:pt x="179" y="14"/>
                  </a:cubicBezTo>
                  <a:cubicBezTo>
                    <a:pt x="179" y="15"/>
                    <a:pt x="179" y="14"/>
                    <a:pt x="179" y="14"/>
                  </a:cubicBezTo>
                  <a:close/>
                  <a:moveTo>
                    <a:pt x="171" y="14"/>
                  </a:moveTo>
                  <a:cubicBezTo>
                    <a:pt x="171" y="14"/>
                    <a:pt x="170" y="14"/>
                    <a:pt x="170" y="14"/>
                  </a:cubicBezTo>
                  <a:cubicBezTo>
                    <a:pt x="170" y="14"/>
                    <a:pt x="171" y="14"/>
                    <a:pt x="171" y="14"/>
                  </a:cubicBezTo>
                  <a:cubicBezTo>
                    <a:pt x="171" y="14"/>
                    <a:pt x="171" y="14"/>
                    <a:pt x="171" y="14"/>
                  </a:cubicBezTo>
                  <a:close/>
                  <a:moveTo>
                    <a:pt x="167" y="15"/>
                  </a:moveTo>
                  <a:cubicBezTo>
                    <a:pt x="168" y="15"/>
                    <a:pt x="167" y="15"/>
                    <a:pt x="167" y="15"/>
                  </a:cubicBezTo>
                  <a:cubicBezTo>
                    <a:pt x="167" y="15"/>
                    <a:pt x="167" y="15"/>
                    <a:pt x="167" y="15"/>
                  </a:cubicBezTo>
                  <a:close/>
                  <a:moveTo>
                    <a:pt x="166" y="15"/>
                  </a:moveTo>
                  <a:cubicBezTo>
                    <a:pt x="166" y="15"/>
                    <a:pt x="166" y="15"/>
                    <a:pt x="166" y="15"/>
                  </a:cubicBezTo>
                  <a:cubicBezTo>
                    <a:pt x="166" y="15"/>
                    <a:pt x="166" y="15"/>
                    <a:pt x="166" y="15"/>
                  </a:cubicBezTo>
                  <a:close/>
                  <a:moveTo>
                    <a:pt x="167" y="15"/>
                  </a:moveTo>
                  <a:cubicBezTo>
                    <a:pt x="166" y="16"/>
                    <a:pt x="166" y="15"/>
                    <a:pt x="167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5"/>
                    <a:pt x="164" y="15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71" y="15"/>
                  </a:moveTo>
                  <a:cubicBezTo>
                    <a:pt x="171" y="15"/>
                    <a:pt x="172" y="15"/>
                    <a:pt x="171" y="15"/>
                  </a:cubicBezTo>
                  <a:cubicBezTo>
                    <a:pt x="171" y="15"/>
                    <a:pt x="171" y="15"/>
                    <a:pt x="171" y="15"/>
                  </a:cubicBezTo>
                  <a:close/>
                  <a:moveTo>
                    <a:pt x="169" y="15"/>
                  </a:moveTo>
                  <a:cubicBezTo>
                    <a:pt x="169" y="15"/>
                    <a:pt x="169" y="15"/>
                    <a:pt x="169" y="15"/>
                  </a:cubicBezTo>
                  <a:cubicBezTo>
                    <a:pt x="169" y="15"/>
                    <a:pt x="169" y="15"/>
                    <a:pt x="169" y="15"/>
                  </a:cubicBezTo>
                  <a:close/>
                  <a:moveTo>
                    <a:pt x="168" y="15"/>
                  </a:moveTo>
                  <a:cubicBezTo>
                    <a:pt x="168" y="15"/>
                    <a:pt x="168" y="15"/>
                    <a:pt x="168" y="15"/>
                  </a:cubicBezTo>
                  <a:cubicBezTo>
                    <a:pt x="168" y="15"/>
                    <a:pt x="168" y="15"/>
                    <a:pt x="168" y="15"/>
                  </a:cubicBezTo>
                  <a:close/>
                  <a:moveTo>
                    <a:pt x="171" y="15"/>
                  </a:moveTo>
                  <a:cubicBezTo>
                    <a:pt x="171" y="15"/>
                    <a:pt x="171" y="15"/>
                    <a:pt x="171" y="15"/>
                  </a:cubicBezTo>
                  <a:cubicBezTo>
                    <a:pt x="171" y="15"/>
                    <a:pt x="171" y="15"/>
                    <a:pt x="171" y="15"/>
                  </a:cubicBezTo>
                  <a:close/>
                  <a:moveTo>
                    <a:pt x="172" y="15"/>
                  </a:moveTo>
                  <a:cubicBezTo>
                    <a:pt x="172" y="15"/>
                    <a:pt x="172" y="15"/>
                    <a:pt x="172" y="15"/>
                  </a:cubicBezTo>
                  <a:cubicBezTo>
                    <a:pt x="172" y="15"/>
                    <a:pt x="172" y="15"/>
                    <a:pt x="172" y="15"/>
                  </a:cubicBezTo>
                  <a:close/>
                  <a:moveTo>
                    <a:pt x="168" y="15"/>
                  </a:moveTo>
                  <a:cubicBezTo>
                    <a:pt x="168" y="14"/>
                    <a:pt x="168" y="14"/>
                    <a:pt x="168" y="14"/>
                  </a:cubicBezTo>
                  <a:cubicBezTo>
                    <a:pt x="168" y="14"/>
                    <a:pt x="168" y="15"/>
                    <a:pt x="168" y="15"/>
                  </a:cubicBezTo>
                  <a:close/>
                  <a:moveTo>
                    <a:pt x="169" y="14"/>
                  </a:moveTo>
                  <a:cubicBezTo>
                    <a:pt x="169" y="14"/>
                    <a:pt x="170" y="14"/>
                    <a:pt x="169" y="14"/>
                  </a:cubicBezTo>
                  <a:cubicBezTo>
                    <a:pt x="169" y="14"/>
                    <a:pt x="169" y="14"/>
                    <a:pt x="169" y="14"/>
                  </a:cubicBezTo>
                  <a:close/>
                  <a:moveTo>
                    <a:pt x="167" y="15"/>
                  </a:moveTo>
                  <a:cubicBezTo>
                    <a:pt x="167" y="15"/>
                    <a:pt x="167" y="15"/>
                    <a:pt x="167" y="15"/>
                  </a:cubicBezTo>
                  <a:cubicBezTo>
                    <a:pt x="167" y="15"/>
                    <a:pt x="167" y="15"/>
                    <a:pt x="167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4"/>
                    <a:pt x="164" y="14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4"/>
                  </a:moveTo>
                  <a:cubicBezTo>
                    <a:pt x="165" y="14"/>
                    <a:pt x="164" y="14"/>
                    <a:pt x="164" y="14"/>
                  </a:cubicBezTo>
                  <a:cubicBezTo>
                    <a:pt x="164" y="14"/>
                    <a:pt x="164" y="15"/>
                    <a:pt x="164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70" y="14"/>
                    <a:pt x="170" y="14"/>
                  </a:cubicBezTo>
                  <a:cubicBezTo>
                    <a:pt x="170" y="14"/>
                    <a:pt x="170" y="14"/>
                    <a:pt x="170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69" y="14"/>
                    <a:pt x="170" y="14"/>
                  </a:cubicBezTo>
                  <a:cubicBezTo>
                    <a:pt x="170" y="14"/>
                    <a:pt x="170" y="14"/>
                    <a:pt x="170" y="14"/>
                  </a:cubicBezTo>
                  <a:close/>
                  <a:moveTo>
                    <a:pt x="173" y="15"/>
                  </a:moveTo>
                  <a:cubicBezTo>
                    <a:pt x="173" y="15"/>
                    <a:pt x="173" y="15"/>
                    <a:pt x="173" y="15"/>
                  </a:cubicBezTo>
                  <a:cubicBezTo>
                    <a:pt x="173" y="15"/>
                    <a:pt x="173" y="15"/>
                    <a:pt x="173" y="15"/>
                  </a:cubicBezTo>
                  <a:close/>
                  <a:moveTo>
                    <a:pt x="173" y="15"/>
                  </a:moveTo>
                  <a:cubicBezTo>
                    <a:pt x="172" y="15"/>
                    <a:pt x="173" y="15"/>
                    <a:pt x="173" y="15"/>
                  </a:cubicBezTo>
                  <a:cubicBezTo>
                    <a:pt x="172" y="16"/>
                    <a:pt x="172" y="14"/>
                    <a:pt x="173" y="15"/>
                  </a:cubicBezTo>
                  <a:close/>
                  <a:moveTo>
                    <a:pt x="171" y="16"/>
                  </a:moveTo>
                  <a:cubicBezTo>
                    <a:pt x="171" y="15"/>
                    <a:pt x="172" y="15"/>
                    <a:pt x="171" y="16"/>
                  </a:cubicBezTo>
                  <a:cubicBezTo>
                    <a:pt x="171" y="15"/>
                    <a:pt x="171" y="16"/>
                    <a:pt x="171" y="16"/>
                  </a:cubicBezTo>
                  <a:close/>
                  <a:moveTo>
                    <a:pt x="171" y="16"/>
                  </a:moveTo>
                  <a:cubicBezTo>
                    <a:pt x="171" y="16"/>
                    <a:pt x="170" y="15"/>
                    <a:pt x="171" y="16"/>
                  </a:cubicBezTo>
                  <a:cubicBezTo>
                    <a:pt x="171" y="16"/>
                    <a:pt x="170" y="15"/>
                    <a:pt x="171" y="16"/>
                  </a:cubicBezTo>
                  <a:close/>
                  <a:moveTo>
                    <a:pt x="169" y="16"/>
                  </a:moveTo>
                  <a:cubicBezTo>
                    <a:pt x="169" y="16"/>
                    <a:pt x="169" y="15"/>
                    <a:pt x="169" y="15"/>
                  </a:cubicBezTo>
                  <a:cubicBezTo>
                    <a:pt x="169" y="15"/>
                    <a:pt x="169" y="15"/>
                    <a:pt x="169" y="16"/>
                  </a:cubicBezTo>
                  <a:close/>
                  <a:moveTo>
                    <a:pt x="168" y="16"/>
                  </a:moveTo>
                  <a:cubicBezTo>
                    <a:pt x="168" y="15"/>
                    <a:pt x="167" y="16"/>
                    <a:pt x="168" y="15"/>
                  </a:cubicBezTo>
                  <a:cubicBezTo>
                    <a:pt x="168" y="15"/>
                    <a:pt x="168" y="16"/>
                    <a:pt x="168" y="16"/>
                  </a:cubicBezTo>
                  <a:cubicBezTo>
                    <a:pt x="168" y="15"/>
                    <a:pt x="168" y="16"/>
                    <a:pt x="168" y="16"/>
                  </a:cubicBezTo>
                  <a:close/>
                  <a:moveTo>
                    <a:pt x="168" y="16"/>
                  </a:moveTo>
                  <a:cubicBezTo>
                    <a:pt x="168" y="16"/>
                    <a:pt x="167" y="16"/>
                    <a:pt x="167" y="15"/>
                  </a:cubicBezTo>
                  <a:cubicBezTo>
                    <a:pt x="167" y="16"/>
                    <a:pt x="168" y="16"/>
                    <a:pt x="168" y="16"/>
                  </a:cubicBezTo>
                  <a:close/>
                  <a:moveTo>
                    <a:pt x="168" y="16"/>
                  </a:moveTo>
                  <a:cubicBezTo>
                    <a:pt x="168" y="16"/>
                    <a:pt x="168" y="16"/>
                    <a:pt x="168" y="16"/>
                  </a:cubicBezTo>
                  <a:cubicBezTo>
                    <a:pt x="168" y="16"/>
                    <a:pt x="168" y="16"/>
                    <a:pt x="168" y="16"/>
                  </a:cubicBezTo>
                  <a:close/>
                  <a:moveTo>
                    <a:pt x="166" y="17"/>
                  </a:moveTo>
                  <a:cubicBezTo>
                    <a:pt x="166" y="17"/>
                    <a:pt x="166" y="16"/>
                    <a:pt x="166" y="16"/>
                  </a:cubicBezTo>
                  <a:cubicBezTo>
                    <a:pt x="166" y="17"/>
                    <a:pt x="166" y="17"/>
                    <a:pt x="166" y="17"/>
                  </a:cubicBezTo>
                  <a:close/>
                  <a:moveTo>
                    <a:pt x="166" y="17"/>
                  </a:moveTo>
                  <a:cubicBezTo>
                    <a:pt x="166" y="17"/>
                    <a:pt x="166" y="17"/>
                    <a:pt x="166" y="17"/>
                  </a:cubicBezTo>
                  <a:cubicBezTo>
                    <a:pt x="166" y="17"/>
                    <a:pt x="166" y="17"/>
                    <a:pt x="166" y="17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7"/>
                    <a:pt x="166" y="16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65" y="16"/>
                    <a:pt x="165" y="17"/>
                    <a:pt x="165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7"/>
                    <a:pt x="164" y="17"/>
                  </a:cubicBezTo>
                  <a:cubicBezTo>
                    <a:pt x="164" y="17"/>
                    <a:pt x="164" y="16"/>
                    <a:pt x="165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7" y="16"/>
                  </a:moveTo>
                  <a:cubicBezTo>
                    <a:pt x="167" y="16"/>
                    <a:pt x="167" y="16"/>
                    <a:pt x="167" y="16"/>
                  </a:cubicBezTo>
                  <a:cubicBezTo>
                    <a:pt x="167" y="16"/>
                    <a:pt x="167" y="16"/>
                    <a:pt x="167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5"/>
                    <a:pt x="165" y="15"/>
                  </a:cubicBezTo>
                  <a:cubicBezTo>
                    <a:pt x="165" y="15"/>
                    <a:pt x="165" y="16"/>
                    <a:pt x="165" y="16"/>
                  </a:cubicBezTo>
                  <a:cubicBezTo>
                    <a:pt x="165" y="16"/>
                    <a:pt x="165" y="16"/>
                    <a:pt x="165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3" y="16"/>
                    <a:pt x="163" y="16"/>
                  </a:cubicBezTo>
                  <a:cubicBezTo>
                    <a:pt x="163" y="16"/>
                    <a:pt x="163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6"/>
                    <a:pt x="164" y="16"/>
                  </a:cubicBezTo>
                  <a:cubicBezTo>
                    <a:pt x="164" y="16"/>
                    <a:pt x="165" y="15"/>
                    <a:pt x="165" y="16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6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5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4"/>
                  </a:moveTo>
                  <a:cubicBezTo>
                    <a:pt x="163" y="17"/>
                    <a:pt x="162" y="14"/>
                    <a:pt x="164" y="14"/>
                  </a:cubicBezTo>
                  <a:cubicBezTo>
                    <a:pt x="164" y="15"/>
                    <a:pt x="164" y="14"/>
                    <a:pt x="164" y="14"/>
                  </a:cubicBezTo>
                  <a:close/>
                  <a:moveTo>
                    <a:pt x="164" y="14"/>
                  </a:moveTo>
                  <a:cubicBezTo>
                    <a:pt x="164" y="14"/>
                    <a:pt x="164" y="14"/>
                    <a:pt x="164" y="14"/>
                  </a:cubicBezTo>
                  <a:cubicBezTo>
                    <a:pt x="164" y="14"/>
                    <a:pt x="164" y="14"/>
                    <a:pt x="164" y="14"/>
                  </a:cubicBezTo>
                  <a:close/>
                  <a:moveTo>
                    <a:pt x="161" y="14"/>
                  </a:moveTo>
                  <a:cubicBezTo>
                    <a:pt x="161" y="14"/>
                    <a:pt x="161" y="14"/>
                    <a:pt x="161" y="14"/>
                  </a:cubicBezTo>
                  <a:cubicBezTo>
                    <a:pt x="161" y="14"/>
                    <a:pt x="161" y="14"/>
                    <a:pt x="161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69" y="14"/>
                    <a:pt x="169" y="14"/>
                  </a:cubicBezTo>
                  <a:cubicBezTo>
                    <a:pt x="169" y="14"/>
                    <a:pt x="169" y="13"/>
                    <a:pt x="170" y="14"/>
                  </a:cubicBezTo>
                  <a:close/>
                  <a:moveTo>
                    <a:pt x="162" y="13"/>
                  </a:moveTo>
                  <a:cubicBezTo>
                    <a:pt x="162" y="13"/>
                    <a:pt x="161" y="13"/>
                    <a:pt x="161" y="13"/>
                  </a:cubicBezTo>
                  <a:cubicBezTo>
                    <a:pt x="161" y="13"/>
                    <a:pt x="161" y="13"/>
                    <a:pt x="162" y="13"/>
                  </a:cubicBezTo>
                  <a:close/>
                  <a:moveTo>
                    <a:pt x="172" y="13"/>
                  </a:moveTo>
                  <a:cubicBezTo>
                    <a:pt x="173" y="13"/>
                    <a:pt x="172" y="13"/>
                    <a:pt x="172" y="13"/>
                  </a:cubicBezTo>
                  <a:cubicBezTo>
                    <a:pt x="172" y="13"/>
                    <a:pt x="172" y="13"/>
                    <a:pt x="172" y="13"/>
                  </a:cubicBezTo>
                  <a:close/>
                  <a:moveTo>
                    <a:pt x="171" y="13"/>
                  </a:moveTo>
                  <a:cubicBezTo>
                    <a:pt x="171" y="13"/>
                    <a:pt x="171" y="13"/>
                    <a:pt x="171" y="13"/>
                  </a:cubicBezTo>
                  <a:cubicBezTo>
                    <a:pt x="171" y="13"/>
                    <a:pt x="171" y="13"/>
                    <a:pt x="171" y="13"/>
                  </a:cubicBezTo>
                  <a:close/>
                  <a:moveTo>
                    <a:pt x="162" y="13"/>
                  </a:moveTo>
                  <a:cubicBezTo>
                    <a:pt x="162" y="13"/>
                    <a:pt x="162" y="13"/>
                    <a:pt x="162" y="13"/>
                  </a:cubicBezTo>
                  <a:cubicBezTo>
                    <a:pt x="162" y="13"/>
                    <a:pt x="162" y="13"/>
                    <a:pt x="162" y="13"/>
                  </a:cubicBezTo>
                  <a:close/>
                  <a:moveTo>
                    <a:pt x="165" y="13"/>
                  </a:moveTo>
                  <a:cubicBezTo>
                    <a:pt x="165" y="13"/>
                    <a:pt x="165" y="13"/>
                    <a:pt x="165" y="13"/>
                  </a:cubicBezTo>
                  <a:cubicBezTo>
                    <a:pt x="165" y="13"/>
                    <a:pt x="165" y="13"/>
                    <a:pt x="165" y="13"/>
                  </a:cubicBezTo>
                  <a:close/>
                  <a:moveTo>
                    <a:pt x="166" y="13"/>
                  </a:moveTo>
                  <a:cubicBezTo>
                    <a:pt x="166" y="13"/>
                    <a:pt x="166" y="13"/>
                    <a:pt x="166" y="13"/>
                  </a:cubicBezTo>
                  <a:cubicBezTo>
                    <a:pt x="166" y="13"/>
                    <a:pt x="166" y="13"/>
                    <a:pt x="166" y="13"/>
                  </a:cubicBezTo>
                  <a:close/>
                  <a:moveTo>
                    <a:pt x="167" y="13"/>
                  </a:moveTo>
                  <a:cubicBezTo>
                    <a:pt x="167" y="13"/>
                    <a:pt x="167" y="13"/>
                    <a:pt x="167" y="13"/>
                  </a:cubicBezTo>
                  <a:cubicBezTo>
                    <a:pt x="167" y="13"/>
                    <a:pt x="167" y="13"/>
                    <a:pt x="167" y="13"/>
                  </a:cubicBezTo>
                  <a:close/>
                  <a:moveTo>
                    <a:pt x="173" y="12"/>
                  </a:moveTo>
                  <a:cubicBezTo>
                    <a:pt x="173" y="12"/>
                    <a:pt x="174" y="13"/>
                    <a:pt x="173" y="13"/>
                  </a:cubicBezTo>
                  <a:cubicBezTo>
                    <a:pt x="173" y="13"/>
                    <a:pt x="173" y="12"/>
                    <a:pt x="173" y="12"/>
                  </a:cubicBezTo>
                  <a:close/>
                  <a:moveTo>
                    <a:pt x="172" y="12"/>
                  </a:moveTo>
                  <a:cubicBezTo>
                    <a:pt x="173" y="12"/>
                    <a:pt x="172" y="13"/>
                    <a:pt x="173" y="13"/>
                  </a:cubicBezTo>
                  <a:cubicBezTo>
                    <a:pt x="172" y="13"/>
                    <a:pt x="172" y="13"/>
                    <a:pt x="172" y="12"/>
                  </a:cubicBezTo>
                  <a:close/>
                  <a:moveTo>
                    <a:pt x="159" y="12"/>
                  </a:moveTo>
                  <a:cubicBezTo>
                    <a:pt x="159" y="12"/>
                    <a:pt x="159" y="12"/>
                    <a:pt x="159" y="13"/>
                  </a:cubicBezTo>
                  <a:cubicBezTo>
                    <a:pt x="159" y="13"/>
                    <a:pt x="159" y="12"/>
                    <a:pt x="159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3"/>
                    <a:pt x="160" y="13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64" y="12"/>
                  </a:moveTo>
                  <a:cubicBezTo>
                    <a:pt x="164" y="12"/>
                    <a:pt x="164" y="13"/>
                    <a:pt x="164" y="12"/>
                  </a:cubicBezTo>
                  <a:cubicBezTo>
                    <a:pt x="164" y="12"/>
                    <a:pt x="164" y="12"/>
                    <a:pt x="164" y="12"/>
                  </a:cubicBezTo>
                  <a:close/>
                  <a:moveTo>
                    <a:pt x="164" y="12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12"/>
                    <a:pt x="164" y="12"/>
                    <a:pt x="164" y="12"/>
                  </a:cubicBezTo>
                  <a:close/>
                  <a:moveTo>
                    <a:pt x="161" y="12"/>
                  </a:moveTo>
                  <a:cubicBezTo>
                    <a:pt x="161" y="12"/>
                    <a:pt x="161" y="12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70" y="12"/>
                  </a:moveTo>
                  <a:cubicBezTo>
                    <a:pt x="170" y="13"/>
                    <a:pt x="170" y="12"/>
                    <a:pt x="170" y="12"/>
                  </a:cubicBezTo>
                  <a:cubicBezTo>
                    <a:pt x="170" y="12"/>
                    <a:pt x="170" y="12"/>
                    <a:pt x="170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8" y="12"/>
                  </a:cubicBezTo>
                  <a:cubicBezTo>
                    <a:pt x="158" y="12"/>
                    <a:pt x="158" y="12"/>
                    <a:pt x="158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8" y="12"/>
                  </a:cubicBezTo>
                  <a:cubicBezTo>
                    <a:pt x="158" y="12"/>
                    <a:pt x="158" y="12"/>
                    <a:pt x="158" y="12"/>
                  </a:cubicBezTo>
                  <a:close/>
                  <a:moveTo>
                    <a:pt x="156" y="12"/>
                  </a:moveTo>
                  <a:cubicBezTo>
                    <a:pt x="156" y="13"/>
                    <a:pt x="156" y="13"/>
                    <a:pt x="156" y="12"/>
                  </a:cubicBezTo>
                  <a:close/>
                  <a:moveTo>
                    <a:pt x="156" y="12"/>
                  </a:moveTo>
                  <a:cubicBezTo>
                    <a:pt x="156" y="12"/>
                    <a:pt x="156" y="12"/>
                    <a:pt x="156" y="12"/>
                  </a:cubicBezTo>
                  <a:cubicBezTo>
                    <a:pt x="156" y="12"/>
                    <a:pt x="156" y="12"/>
                    <a:pt x="156" y="12"/>
                  </a:cubicBezTo>
                  <a:close/>
                  <a:moveTo>
                    <a:pt x="156" y="13"/>
                  </a:moveTo>
                  <a:cubicBezTo>
                    <a:pt x="156" y="13"/>
                    <a:pt x="156" y="13"/>
                    <a:pt x="156" y="13"/>
                  </a:cubicBezTo>
                  <a:cubicBezTo>
                    <a:pt x="156" y="13"/>
                    <a:pt x="156" y="13"/>
                    <a:pt x="156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3"/>
                    <a:pt x="155" y="13"/>
                  </a:cubicBezTo>
                  <a:cubicBezTo>
                    <a:pt x="155" y="13"/>
                    <a:pt x="155" y="13"/>
                    <a:pt x="155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4"/>
                    <a:pt x="155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3"/>
                    <a:pt x="155" y="13"/>
                  </a:cubicBezTo>
                  <a:cubicBezTo>
                    <a:pt x="155" y="13"/>
                    <a:pt x="155" y="13"/>
                    <a:pt x="155" y="13"/>
                  </a:cubicBezTo>
                  <a:close/>
                  <a:moveTo>
                    <a:pt x="157" y="14"/>
                  </a:moveTo>
                  <a:cubicBezTo>
                    <a:pt x="157" y="14"/>
                    <a:pt x="157" y="13"/>
                    <a:pt x="157" y="14"/>
                  </a:cubicBezTo>
                  <a:cubicBezTo>
                    <a:pt x="157" y="14"/>
                    <a:pt x="157" y="14"/>
                    <a:pt x="157" y="14"/>
                  </a:cubicBezTo>
                  <a:close/>
                  <a:moveTo>
                    <a:pt x="157" y="14"/>
                  </a:moveTo>
                  <a:cubicBezTo>
                    <a:pt x="157" y="13"/>
                    <a:pt x="158" y="14"/>
                    <a:pt x="157" y="14"/>
                  </a:cubicBezTo>
                  <a:cubicBezTo>
                    <a:pt x="157" y="14"/>
                    <a:pt x="157" y="14"/>
                    <a:pt x="157" y="14"/>
                  </a:cubicBezTo>
                  <a:close/>
                  <a:moveTo>
                    <a:pt x="156" y="14"/>
                  </a:moveTo>
                  <a:cubicBezTo>
                    <a:pt x="156" y="13"/>
                    <a:pt x="157" y="14"/>
                    <a:pt x="156" y="14"/>
                  </a:cubicBezTo>
                  <a:cubicBezTo>
                    <a:pt x="156" y="14"/>
                    <a:pt x="156" y="14"/>
                    <a:pt x="156" y="14"/>
                  </a:cubicBezTo>
                  <a:close/>
                  <a:moveTo>
                    <a:pt x="158" y="14"/>
                  </a:moveTo>
                  <a:cubicBezTo>
                    <a:pt x="157" y="14"/>
                    <a:pt x="159" y="13"/>
                    <a:pt x="158" y="14"/>
                  </a:cubicBezTo>
                  <a:cubicBezTo>
                    <a:pt x="158" y="14"/>
                    <a:pt x="158" y="14"/>
                    <a:pt x="158" y="14"/>
                  </a:cubicBezTo>
                  <a:close/>
                  <a:moveTo>
                    <a:pt x="158" y="14"/>
                  </a:moveTo>
                  <a:cubicBezTo>
                    <a:pt x="159" y="14"/>
                    <a:pt x="158" y="14"/>
                    <a:pt x="158" y="14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4"/>
                    <a:pt x="158" y="14"/>
                  </a:cubicBezTo>
                  <a:cubicBezTo>
                    <a:pt x="159" y="14"/>
                    <a:pt x="159" y="15"/>
                    <a:pt x="158" y="15"/>
                  </a:cubicBezTo>
                  <a:close/>
                  <a:moveTo>
                    <a:pt x="158" y="15"/>
                  </a:moveTo>
                  <a:cubicBezTo>
                    <a:pt x="159" y="14"/>
                    <a:pt x="157" y="14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6" y="15"/>
                  </a:moveTo>
                  <a:cubicBezTo>
                    <a:pt x="154" y="16"/>
                    <a:pt x="155" y="13"/>
                    <a:pt x="156" y="15"/>
                  </a:cubicBezTo>
                  <a:cubicBezTo>
                    <a:pt x="157" y="14"/>
                    <a:pt x="157" y="15"/>
                    <a:pt x="156" y="15"/>
                  </a:cubicBezTo>
                  <a:close/>
                  <a:moveTo>
                    <a:pt x="154" y="14"/>
                  </a:moveTo>
                  <a:cubicBezTo>
                    <a:pt x="154" y="14"/>
                    <a:pt x="154" y="14"/>
                    <a:pt x="154" y="14"/>
                  </a:cubicBezTo>
                  <a:cubicBezTo>
                    <a:pt x="154" y="14"/>
                    <a:pt x="154" y="14"/>
                    <a:pt x="154" y="14"/>
                  </a:cubicBezTo>
                  <a:close/>
                  <a:moveTo>
                    <a:pt x="154" y="14"/>
                  </a:moveTo>
                  <a:cubicBezTo>
                    <a:pt x="154" y="14"/>
                    <a:pt x="154" y="15"/>
                    <a:pt x="154" y="15"/>
                  </a:cubicBezTo>
                  <a:cubicBezTo>
                    <a:pt x="154" y="14"/>
                    <a:pt x="154" y="14"/>
                    <a:pt x="154" y="14"/>
                  </a:cubicBezTo>
                  <a:close/>
                  <a:moveTo>
                    <a:pt x="157" y="16"/>
                  </a:moveTo>
                  <a:cubicBezTo>
                    <a:pt x="157" y="16"/>
                    <a:pt x="159" y="15"/>
                    <a:pt x="157" y="16"/>
                  </a:cubicBezTo>
                  <a:cubicBezTo>
                    <a:pt x="157" y="16"/>
                    <a:pt x="157" y="15"/>
                    <a:pt x="157" y="16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6" y="16"/>
                  </a:moveTo>
                  <a:cubicBezTo>
                    <a:pt x="156" y="16"/>
                    <a:pt x="155" y="15"/>
                    <a:pt x="156" y="15"/>
                  </a:cubicBezTo>
                  <a:cubicBezTo>
                    <a:pt x="156" y="15"/>
                    <a:pt x="156" y="16"/>
                    <a:pt x="156" y="16"/>
                  </a:cubicBezTo>
                  <a:close/>
                  <a:moveTo>
                    <a:pt x="155" y="15"/>
                  </a:moveTo>
                  <a:cubicBezTo>
                    <a:pt x="155" y="15"/>
                    <a:pt x="155" y="15"/>
                    <a:pt x="155" y="15"/>
                  </a:cubicBezTo>
                  <a:cubicBezTo>
                    <a:pt x="155" y="15"/>
                    <a:pt x="155" y="15"/>
                    <a:pt x="155" y="15"/>
                  </a:cubicBezTo>
                  <a:close/>
                  <a:moveTo>
                    <a:pt x="153" y="15"/>
                  </a:moveTo>
                  <a:cubicBezTo>
                    <a:pt x="153" y="15"/>
                    <a:pt x="153" y="15"/>
                    <a:pt x="153" y="15"/>
                  </a:cubicBezTo>
                  <a:cubicBezTo>
                    <a:pt x="153" y="15"/>
                    <a:pt x="153" y="15"/>
                    <a:pt x="153" y="15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7" y="15"/>
                  </a:cubicBezTo>
                  <a:cubicBezTo>
                    <a:pt x="157" y="15"/>
                    <a:pt x="158" y="15"/>
                    <a:pt x="158" y="15"/>
                  </a:cubicBezTo>
                  <a:close/>
                  <a:moveTo>
                    <a:pt x="159" y="15"/>
                  </a:moveTo>
                  <a:cubicBezTo>
                    <a:pt x="159" y="15"/>
                    <a:pt x="159" y="15"/>
                    <a:pt x="159" y="15"/>
                  </a:cubicBezTo>
                  <a:cubicBezTo>
                    <a:pt x="159" y="15"/>
                    <a:pt x="159" y="15"/>
                    <a:pt x="159" y="15"/>
                  </a:cubicBezTo>
                  <a:close/>
                  <a:moveTo>
                    <a:pt x="159" y="16"/>
                  </a:moveTo>
                  <a:cubicBezTo>
                    <a:pt x="159" y="16"/>
                    <a:pt x="158" y="15"/>
                    <a:pt x="159" y="15"/>
                  </a:cubicBezTo>
                  <a:cubicBezTo>
                    <a:pt x="158" y="15"/>
                    <a:pt x="159" y="16"/>
                    <a:pt x="159" y="16"/>
                  </a:cubicBezTo>
                  <a:close/>
                  <a:moveTo>
                    <a:pt x="158" y="16"/>
                  </a:moveTo>
                  <a:cubicBezTo>
                    <a:pt x="159" y="16"/>
                    <a:pt x="159" y="16"/>
                    <a:pt x="158" y="16"/>
                  </a:cubicBezTo>
                  <a:cubicBezTo>
                    <a:pt x="158" y="16"/>
                    <a:pt x="158" y="16"/>
                    <a:pt x="158" y="16"/>
                  </a:cubicBezTo>
                  <a:close/>
                  <a:moveTo>
                    <a:pt x="158" y="16"/>
                  </a:moveTo>
                  <a:cubicBezTo>
                    <a:pt x="158" y="15"/>
                    <a:pt x="158" y="16"/>
                    <a:pt x="158" y="16"/>
                  </a:cubicBezTo>
                  <a:cubicBezTo>
                    <a:pt x="158" y="16"/>
                    <a:pt x="158" y="16"/>
                    <a:pt x="158" y="16"/>
                  </a:cubicBezTo>
                  <a:close/>
                  <a:moveTo>
                    <a:pt x="157" y="16"/>
                  </a:moveTo>
                  <a:cubicBezTo>
                    <a:pt x="157" y="17"/>
                    <a:pt x="157" y="17"/>
                    <a:pt x="157" y="17"/>
                  </a:cubicBezTo>
                  <a:cubicBezTo>
                    <a:pt x="157" y="16"/>
                    <a:pt x="157" y="17"/>
                    <a:pt x="157" y="16"/>
                  </a:cubicBezTo>
                  <a:close/>
                  <a:moveTo>
                    <a:pt x="158" y="16"/>
                  </a:moveTo>
                  <a:cubicBezTo>
                    <a:pt x="158" y="16"/>
                    <a:pt x="158" y="16"/>
                    <a:pt x="157" y="16"/>
                  </a:cubicBezTo>
                  <a:cubicBezTo>
                    <a:pt x="157" y="16"/>
                    <a:pt x="158" y="16"/>
                    <a:pt x="158" y="16"/>
                  </a:cubicBezTo>
                  <a:close/>
                  <a:moveTo>
                    <a:pt x="154" y="17"/>
                  </a:moveTo>
                  <a:cubicBezTo>
                    <a:pt x="154" y="17"/>
                    <a:pt x="154" y="17"/>
                    <a:pt x="154" y="17"/>
                  </a:cubicBezTo>
                  <a:cubicBezTo>
                    <a:pt x="154" y="17"/>
                    <a:pt x="155" y="18"/>
                    <a:pt x="154" y="17"/>
                  </a:cubicBezTo>
                  <a:close/>
                  <a:moveTo>
                    <a:pt x="153" y="18"/>
                  </a:moveTo>
                  <a:cubicBezTo>
                    <a:pt x="153" y="18"/>
                    <a:pt x="153" y="18"/>
                    <a:pt x="153" y="18"/>
                  </a:cubicBezTo>
                  <a:cubicBezTo>
                    <a:pt x="153" y="18"/>
                    <a:pt x="153" y="18"/>
                    <a:pt x="153" y="18"/>
                  </a:cubicBezTo>
                  <a:close/>
                  <a:moveTo>
                    <a:pt x="152" y="17"/>
                  </a:moveTo>
                  <a:cubicBezTo>
                    <a:pt x="152" y="17"/>
                    <a:pt x="152" y="18"/>
                    <a:pt x="152" y="18"/>
                  </a:cubicBezTo>
                  <a:cubicBezTo>
                    <a:pt x="152" y="18"/>
                    <a:pt x="152" y="18"/>
                    <a:pt x="152" y="17"/>
                  </a:cubicBezTo>
                  <a:close/>
                  <a:moveTo>
                    <a:pt x="154" y="17"/>
                  </a:moveTo>
                  <a:cubicBezTo>
                    <a:pt x="153" y="17"/>
                    <a:pt x="154" y="17"/>
                    <a:pt x="154" y="17"/>
                  </a:cubicBezTo>
                  <a:cubicBezTo>
                    <a:pt x="154" y="17"/>
                    <a:pt x="154" y="17"/>
                    <a:pt x="154" y="17"/>
                  </a:cubicBezTo>
                  <a:close/>
                  <a:moveTo>
                    <a:pt x="153" y="17"/>
                  </a:moveTo>
                  <a:cubicBezTo>
                    <a:pt x="153" y="17"/>
                    <a:pt x="152" y="17"/>
                    <a:pt x="152" y="17"/>
                  </a:cubicBezTo>
                  <a:cubicBezTo>
                    <a:pt x="152" y="17"/>
                    <a:pt x="153" y="17"/>
                    <a:pt x="153" y="17"/>
                  </a:cubicBezTo>
                  <a:close/>
                  <a:moveTo>
                    <a:pt x="152" y="16"/>
                  </a:moveTo>
                  <a:cubicBezTo>
                    <a:pt x="156" y="15"/>
                    <a:pt x="152" y="17"/>
                    <a:pt x="152" y="16"/>
                  </a:cubicBezTo>
                  <a:cubicBezTo>
                    <a:pt x="153" y="16"/>
                    <a:pt x="152" y="16"/>
                    <a:pt x="152" y="16"/>
                  </a:cubicBezTo>
                  <a:close/>
                  <a:moveTo>
                    <a:pt x="153" y="15"/>
                  </a:moveTo>
                  <a:cubicBezTo>
                    <a:pt x="153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3" y="15"/>
                  </a:cubicBezTo>
                  <a:close/>
                  <a:moveTo>
                    <a:pt x="151" y="16"/>
                  </a:moveTo>
                  <a:cubicBezTo>
                    <a:pt x="151" y="16"/>
                    <a:pt x="152" y="16"/>
                    <a:pt x="151" y="16"/>
                  </a:cubicBezTo>
                  <a:close/>
                  <a:moveTo>
                    <a:pt x="152" y="15"/>
                  </a:moveTo>
                  <a:cubicBezTo>
                    <a:pt x="153" y="17"/>
                    <a:pt x="152" y="15"/>
                    <a:pt x="152" y="16"/>
                  </a:cubicBezTo>
                  <a:cubicBezTo>
                    <a:pt x="152" y="16"/>
                    <a:pt x="152" y="16"/>
                    <a:pt x="152" y="15"/>
                  </a:cubicBezTo>
                  <a:cubicBezTo>
                    <a:pt x="153" y="17"/>
                    <a:pt x="152" y="16"/>
                    <a:pt x="152" y="15"/>
                  </a:cubicBezTo>
                  <a:close/>
                  <a:moveTo>
                    <a:pt x="152" y="16"/>
                  </a:moveTo>
                  <a:cubicBezTo>
                    <a:pt x="152" y="16"/>
                    <a:pt x="151" y="16"/>
                    <a:pt x="151" y="16"/>
                  </a:cubicBezTo>
                  <a:cubicBezTo>
                    <a:pt x="151" y="16"/>
                    <a:pt x="151" y="15"/>
                    <a:pt x="152" y="16"/>
                  </a:cubicBezTo>
                  <a:close/>
                  <a:moveTo>
                    <a:pt x="151" y="15"/>
                  </a:moveTo>
                  <a:cubicBezTo>
                    <a:pt x="151" y="16"/>
                    <a:pt x="151" y="15"/>
                    <a:pt x="151" y="15"/>
                  </a:cubicBezTo>
                  <a:cubicBezTo>
                    <a:pt x="151" y="15"/>
                    <a:pt x="151" y="15"/>
                    <a:pt x="151" y="15"/>
                  </a:cubicBezTo>
                  <a:close/>
                  <a:moveTo>
                    <a:pt x="152" y="15"/>
                  </a:moveTo>
                  <a:cubicBezTo>
                    <a:pt x="152" y="16"/>
                    <a:pt x="152" y="15"/>
                    <a:pt x="152" y="15"/>
                  </a:cubicBezTo>
                  <a:cubicBezTo>
                    <a:pt x="152" y="15"/>
                    <a:pt x="151" y="15"/>
                    <a:pt x="152" y="15"/>
                  </a:cubicBezTo>
                  <a:close/>
                  <a:moveTo>
                    <a:pt x="153" y="15"/>
                  </a:moveTo>
                  <a:cubicBezTo>
                    <a:pt x="153" y="15"/>
                    <a:pt x="153" y="15"/>
                    <a:pt x="152" y="15"/>
                  </a:cubicBezTo>
                  <a:cubicBezTo>
                    <a:pt x="152" y="15"/>
                    <a:pt x="152" y="15"/>
                    <a:pt x="153" y="15"/>
                  </a:cubicBezTo>
                  <a:close/>
                  <a:moveTo>
                    <a:pt x="151" y="14"/>
                  </a:moveTo>
                  <a:cubicBezTo>
                    <a:pt x="150" y="15"/>
                    <a:pt x="151" y="14"/>
                    <a:pt x="151" y="14"/>
                  </a:cubicBezTo>
                  <a:cubicBezTo>
                    <a:pt x="151" y="15"/>
                    <a:pt x="150" y="14"/>
                    <a:pt x="151" y="14"/>
                  </a:cubicBezTo>
                  <a:close/>
                  <a:moveTo>
                    <a:pt x="152" y="15"/>
                  </a:moveTo>
                  <a:cubicBezTo>
                    <a:pt x="152" y="14"/>
                    <a:pt x="152" y="14"/>
                    <a:pt x="153" y="14"/>
                  </a:cubicBezTo>
                  <a:cubicBezTo>
                    <a:pt x="153" y="15"/>
                    <a:pt x="152" y="14"/>
                    <a:pt x="152" y="15"/>
                  </a:cubicBezTo>
                  <a:close/>
                  <a:moveTo>
                    <a:pt x="152" y="15"/>
                  </a:moveTo>
                  <a:cubicBezTo>
                    <a:pt x="151" y="14"/>
                    <a:pt x="151" y="15"/>
                    <a:pt x="151" y="14"/>
                  </a:cubicBezTo>
                  <a:cubicBezTo>
                    <a:pt x="151" y="14"/>
                    <a:pt x="152" y="14"/>
                    <a:pt x="152" y="15"/>
                  </a:cubicBezTo>
                  <a:close/>
                  <a:moveTo>
                    <a:pt x="152" y="14"/>
                  </a:moveTo>
                  <a:cubicBezTo>
                    <a:pt x="152" y="14"/>
                    <a:pt x="153" y="14"/>
                    <a:pt x="152" y="14"/>
                  </a:cubicBezTo>
                  <a:close/>
                  <a:moveTo>
                    <a:pt x="150" y="14"/>
                  </a:moveTo>
                  <a:cubicBezTo>
                    <a:pt x="150" y="14"/>
                    <a:pt x="150" y="14"/>
                    <a:pt x="150" y="14"/>
                  </a:cubicBezTo>
                  <a:cubicBezTo>
                    <a:pt x="150" y="14"/>
                    <a:pt x="150" y="14"/>
                    <a:pt x="150" y="14"/>
                  </a:cubicBezTo>
                  <a:close/>
                  <a:moveTo>
                    <a:pt x="149" y="13"/>
                  </a:moveTo>
                  <a:cubicBezTo>
                    <a:pt x="149" y="14"/>
                    <a:pt x="149" y="14"/>
                    <a:pt x="149" y="14"/>
                  </a:cubicBezTo>
                  <a:cubicBezTo>
                    <a:pt x="149" y="14"/>
                    <a:pt x="149" y="13"/>
                    <a:pt x="149" y="13"/>
                  </a:cubicBezTo>
                  <a:close/>
                  <a:moveTo>
                    <a:pt x="151" y="13"/>
                  </a:moveTo>
                  <a:cubicBezTo>
                    <a:pt x="150" y="14"/>
                    <a:pt x="150" y="14"/>
                    <a:pt x="151" y="13"/>
                  </a:cubicBezTo>
                  <a:cubicBezTo>
                    <a:pt x="152" y="14"/>
                    <a:pt x="151" y="14"/>
                    <a:pt x="151" y="13"/>
                  </a:cubicBezTo>
                  <a:close/>
                  <a:moveTo>
                    <a:pt x="152" y="14"/>
                  </a:moveTo>
                  <a:cubicBezTo>
                    <a:pt x="151" y="14"/>
                    <a:pt x="152" y="13"/>
                    <a:pt x="152" y="14"/>
                  </a:cubicBezTo>
                  <a:cubicBezTo>
                    <a:pt x="152" y="14"/>
                    <a:pt x="152" y="14"/>
                    <a:pt x="152" y="14"/>
                  </a:cubicBezTo>
                  <a:close/>
                  <a:moveTo>
                    <a:pt x="153" y="13"/>
                  </a:moveTo>
                  <a:cubicBezTo>
                    <a:pt x="154" y="17"/>
                    <a:pt x="150" y="13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lose/>
                  <a:moveTo>
                    <a:pt x="151" y="13"/>
                  </a:moveTo>
                  <a:cubicBezTo>
                    <a:pt x="152" y="14"/>
                    <a:pt x="152" y="12"/>
                    <a:pt x="151" y="13"/>
                  </a:cubicBezTo>
                  <a:cubicBezTo>
                    <a:pt x="151" y="13"/>
                    <a:pt x="151" y="13"/>
                    <a:pt x="151" y="13"/>
                  </a:cubicBezTo>
                  <a:close/>
                  <a:moveTo>
                    <a:pt x="153" y="13"/>
                  </a:moveTo>
                  <a:cubicBezTo>
                    <a:pt x="153" y="13"/>
                    <a:pt x="153" y="13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lose/>
                  <a:moveTo>
                    <a:pt x="151" y="12"/>
                  </a:moveTo>
                  <a:cubicBezTo>
                    <a:pt x="151" y="12"/>
                    <a:pt x="152" y="12"/>
                    <a:pt x="151" y="12"/>
                  </a:cubicBezTo>
                  <a:cubicBezTo>
                    <a:pt x="151" y="12"/>
                    <a:pt x="151" y="12"/>
                    <a:pt x="151" y="12"/>
                  </a:cubicBezTo>
                  <a:close/>
                  <a:moveTo>
                    <a:pt x="153" y="12"/>
                  </a:moveTo>
                  <a:cubicBezTo>
                    <a:pt x="153" y="12"/>
                    <a:pt x="153" y="12"/>
                    <a:pt x="153" y="12"/>
                  </a:cubicBezTo>
                  <a:cubicBezTo>
                    <a:pt x="152" y="13"/>
                    <a:pt x="153" y="12"/>
                    <a:pt x="153" y="12"/>
                  </a:cubicBezTo>
                  <a:close/>
                  <a:moveTo>
                    <a:pt x="154" y="12"/>
                  </a:moveTo>
                  <a:cubicBezTo>
                    <a:pt x="154" y="12"/>
                    <a:pt x="154" y="14"/>
                    <a:pt x="154" y="13"/>
                  </a:cubicBezTo>
                  <a:cubicBezTo>
                    <a:pt x="154" y="13"/>
                    <a:pt x="154" y="13"/>
                    <a:pt x="154" y="12"/>
                  </a:cubicBezTo>
                  <a:cubicBezTo>
                    <a:pt x="154" y="12"/>
                    <a:pt x="154" y="12"/>
                    <a:pt x="154" y="12"/>
                  </a:cubicBezTo>
                  <a:close/>
                  <a:moveTo>
                    <a:pt x="153" y="12"/>
                  </a:moveTo>
                  <a:cubicBezTo>
                    <a:pt x="153" y="12"/>
                    <a:pt x="153" y="12"/>
                    <a:pt x="153" y="12"/>
                  </a:cubicBezTo>
                  <a:cubicBezTo>
                    <a:pt x="153" y="12"/>
                    <a:pt x="153" y="12"/>
                    <a:pt x="153" y="12"/>
                  </a:cubicBezTo>
                  <a:close/>
                  <a:moveTo>
                    <a:pt x="151" y="12"/>
                  </a:moveTo>
                  <a:cubicBezTo>
                    <a:pt x="151" y="11"/>
                    <a:pt x="151" y="11"/>
                    <a:pt x="151" y="11"/>
                  </a:cubicBezTo>
                  <a:cubicBezTo>
                    <a:pt x="151" y="11"/>
                    <a:pt x="151" y="12"/>
                    <a:pt x="151" y="12"/>
                  </a:cubicBezTo>
                  <a:close/>
                  <a:moveTo>
                    <a:pt x="149" y="11"/>
                  </a:moveTo>
                  <a:cubicBezTo>
                    <a:pt x="150" y="11"/>
                    <a:pt x="149" y="12"/>
                    <a:pt x="149" y="12"/>
                  </a:cubicBezTo>
                  <a:cubicBezTo>
                    <a:pt x="149" y="12"/>
                    <a:pt x="149" y="11"/>
                    <a:pt x="149" y="11"/>
                  </a:cubicBezTo>
                  <a:close/>
                  <a:moveTo>
                    <a:pt x="148" y="12"/>
                  </a:moveTo>
                  <a:cubicBezTo>
                    <a:pt x="147" y="12"/>
                    <a:pt x="147" y="12"/>
                    <a:pt x="147" y="11"/>
                  </a:cubicBezTo>
                  <a:cubicBezTo>
                    <a:pt x="147" y="11"/>
                    <a:pt x="148" y="11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8" y="12"/>
                    <a:pt x="148" y="12"/>
                  </a:cubicBezTo>
                  <a:cubicBezTo>
                    <a:pt x="148" y="12"/>
                    <a:pt x="148" y="12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8" y="12"/>
                    <a:pt x="148" y="12"/>
                  </a:cubicBezTo>
                  <a:cubicBezTo>
                    <a:pt x="148" y="12"/>
                    <a:pt x="148" y="12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7" y="12"/>
                    <a:pt x="147" y="12"/>
                  </a:cubicBezTo>
                  <a:cubicBezTo>
                    <a:pt x="147" y="12"/>
                    <a:pt x="147" y="12"/>
                    <a:pt x="148" y="12"/>
                  </a:cubicBezTo>
                  <a:close/>
                  <a:moveTo>
                    <a:pt x="147" y="12"/>
                  </a:moveTo>
                  <a:cubicBezTo>
                    <a:pt x="147" y="11"/>
                    <a:pt x="147" y="12"/>
                    <a:pt x="147" y="12"/>
                  </a:cubicBezTo>
                  <a:cubicBezTo>
                    <a:pt x="147" y="12"/>
                    <a:pt x="147" y="12"/>
                    <a:pt x="147" y="12"/>
                  </a:cubicBezTo>
                  <a:close/>
                  <a:moveTo>
                    <a:pt x="145" y="12"/>
                  </a:moveTo>
                  <a:cubicBezTo>
                    <a:pt x="145" y="12"/>
                    <a:pt x="144" y="12"/>
                    <a:pt x="145" y="12"/>
                  </a:cubicBezTo>
                  <a:close/>
                  <a:moveTo>
                    <a:pt x="145" y="12"/>
                  </a:moveTo>
                  <a:cubicBezTo>
                    <a:pt x="145" y="12"/>
                    <a:pt x="145" y="12"/>
                    <a:pt x="145" y="12"/>
                  </a:cubicBezTo>
                  <a:cubicBezTo>
                    <a:pt x="145" y="12"/>
                    <a:pt x="145" y="11"/>
                    <a:pt x="145" y="12"/>
                  </a:cubicBezTo>
                  <a:close/>
                  <a:moveTo>
                    <a:pt x="145" y="11"/>
                  </a:moveTo>
                  <a:cubicBezTo>
                    <a:pt x="145" y="11"/>
                    <a:pt x="145" y="11"/>
                    <a:pt x="145" y="12"/>
                  </a:cubicBezTo>
                  <a:cubicBezTo>
                    <a:pt x="145" y="12"/>
                    <a:pt x="145" y="11"/>
                    <a:pt x="145" y="11"/>
                  </a:cubicBezTo>
                  <a:close/>
                  <a:moveTo>
                    <a:pt x="146" y="11"/>
                  </a:moveTo>
                  <a:cubicBezTo>
                    <a:pt x="146" y="13"/>
                    <a:pt x="146" y="11"/>
                    <a:pt x="146" y="11"/>
                  </a:cubicBezTo>
                  <a:cubicBezTo>
                    <a:pt x="146" y="12"/>
                    <a:pt x="146" y="11"/>
                    <a:pt x="146" y="11"/>
                  </a:cubicBezTo>
                  <a:close/>
                  <a:moveTo>
                    <a:pt x="149" y="10"/>
                  </a:moveTo>
                  <a:cubicBezTo>
                    <a:pt x="149" y="12"/>
                    <a:pt x="149" y="12"/>
                    <a:pt x="149" y="10"/>
                  </a:cubicBezTo>
                  <a:cubicBezTo>
                    <a:pt x="149" y="10"/>
                    <a:pt x="149" y="11"/>
                    <a:pt x="149" y="10"/>
                  </a:cubicBezTo>
                  <a:close/>
                  <a:moveTo>
                    <a:pt x="148" y="10"/>
                  </a:moveTo>
                  <a:cubicBezTo>
                    <a:pt x="148" y="11"/>
                    <a:pt x="147" y="11"/>
                    <a:pt x="147" y="11"/>
                  </a:cubicBezTo>
                  <a:cubicBezTo>
                    <a:pt x="147" y="11"/>
                    <a:pt x="147" y="10"/>
                    <a:pt x="148" y="10"/>
                  </a:cubicBezTo>
                  <a:close/>
                  <a:moveTo>
                    <a:pt x="148" y="11"/>
                  </a:moveTo>
                  <a:cubicBezTo>
                    <a:pt x="148" y="11"/>
                    <a:pt x="148" y="11"/>
                    <a:pt x="148" y="11"/>
                  </a:cubicBezTo>
                  <a:cubicBezTo>
                    <a:pt x="148" y="11"/>
                    <a:pt x="148" y="11"/>
                    <a:pt x="148" y="11"/>
                  </a:cubicBezTo>
                  <a:close/>
                  <a:moveTo>
                    <a:pt x="147" y="11"/>
                  </a:moveTo>
                  <a:cubicBezTo>
                    <a:pt x="147" y="11"/>
                    <a:pt x="147" y="10"/>
                    <a:pt x="147" y="10"/>
                  </a:cubicBezTo>
                  <a:cubicBezTo>
                    <a:pt x="147" y="11"/>
                    <a:pt x="147" y="11"/>
                    <a:pt x="147" y="11"/>
                  </a:cubicBezTo>
                  <a:close/>
                  <a:moveTo>
                    <a:pt x="144" y="10"/>
                  </a:moveTo>
                  <a:cubicBezTo>
                    <a:pt x="144" y="10"/>
                    <a:pt x="144" y="11"/>
                    <a:pt x="144" y="11"/>
                  </a:cubicBezTo>
                  <a:cubicBezTo>
                    <a:pt x="144" y="10"/>
                    <a:pt x="144" y="10"/>
                    <a:pt x="144" y="10"/>
                  </a:cubicBezTo>
                  <a:close/>
                  <a:moveTo>
                    <a:pt x="144" y="10"/>
                  </a:moveTo>
                  <a:cubicBezTo>
                    <a:pt x="144" y="10"/>
                    <a:pt x="144" y="10"/>
                    <a:pt x="144" y="10"/>
                  </a:cubicBezTo>
                  <a:cubicBezTo>
                    <a:pt x="144" y="10"/>
                    <a:pt x="144" y="10"/>
                    <a:pt x="144" y="10"/>
                  </a:cubicBezTo>
                  <a:close/>
                  <a:moveTo>
                    <a:pt x="145" y="10"/>
                  </a:moveTo>
                  <a:cubicBezTo>
                    <a:pt x="145" y="10"/>
                    <a:pt x="145" y="10"/>
                    <a:pt x="145" y="10"/>
                  </a:cubicBezTo>
                  <a:cubicBezTo>
                    <a:pt x="145" y="11"/>
                    <a:pt x="145" y="10"/>
                    <a:pt x="145" y="10"/>
                  </a:cubicBezTo>
                  <a:close/>
                  <a:moveTo>
                    <a:pt x="150" y="10"/>
                  </a:moveTo>
                  <a:cubicBezTo>
                    <a:pt x="150" y="10"/>
                    <a:pt x="150" y="10"/>
                    <a:pt x="150" y="10"/>
                  </a:cubicBezTo>
                  <a:cubicBezTo>
                    <a:pt x="150" y="10"/>
                    <a:pt x="150" y="10"/>
                    <a:pt x="150" y="10"/>
                  </a:cubicBezTo>
                  <a:close/>
                  <a:moveTo>
                    <a:pt x="151" y="10"/>
                  </a:moveTo>
                  <a:cubicBezTo>
                    <a:pt x="151" y="10"/>
                    <a:pt x="151" y="11"/>
                    <a:pt x="151" y="10"/>
                  </a:cubicBezTo>
                  <a:cubicBezTo>
                    <a:pt x="151" y="10"/>
                    <a:pt x="151" y="10"/>
                    <a:pt x="151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5" y="10"/>
                  </a:moveTo>
                  <a:cubicBezTo>
                    <a:pt x="145" y="10"/>
                    <a:pt x="145" y="10"/>
                    <a:pt x="145" y="10"/>
                  </a:cubicBezTo>
                  <a:cubicBezTo>
                    <a:pt x="145" y="10"/>
                    <a:pt x="145" y="10"/>
                    <a:pt x="145" y="10"/>
                  </a:cubicBezTo>
                  <a:close/>
                  <a:moveTo>
                    <a:pt x="144" y="10"/>
                  </a:moveTo>
                  <a:cubicBezTo>
                    <a:pt x="143" y="10"/>
                    <a:pt x="143" y="9"/>
                    <a:pt x="144" y="10"/>
                  </a:cubicBezTo>
                  <a:cubicBezTo>
                    <a:pt x="144" y="10"/>
                    <a:pt x="144" y="9"/>
                    <a:pt x="144" y="10"/>
                  </a:cubicBezTo>
                  <a:close/>
                  <a:moveTo>
                    <a:pt x="145" y="9"/>
                  </a:moveTo>
                  <a:cubicBezTo>
                    <a:pt x="145" y="9"/>
                    <a:pt x="145" y="10"/>
                    <a:pt x="145" y="10"/>
                  </a:cubicBezTo>
                  <a:cubicBezTo>
                    <a:pt x="145" y="9"/>
                    <a:pt x="145" y="9"/>
                    <a:pt x="145" y="9"/>
                  </a:cubicBezTo>
                  <a:close/>
                  <a:moveTo>
                    <a:pt x="141" y="9"/>
                  </a:moveTo>
                  <a:cubicBezTo>
                    <a:pt x="141" y="9"/>
                    <a:pt x="141" y="9"/>
                    <a:pt x="141" y="9"/>
                  </a:cubicBezTo>
                  <a:cubicBezTo>
                    <a:pt x="141" y="9"/>
                    <a:pt x="141" y="9"/>
                    <a:pt x="141" y="9"/>
                  </a:cubicBezTo>
                  <a:close/>
                  <a:moveTo>
                    <a:pt x="139" y="9"/>
                  </a:moveTo>
                  <a:cubicBezTo>
                    <a:pt x="139" y="9"/>
                    <a:pt x="139" y="9"/>
                    <a:pt x="139" y="9"/>
                  </a:cubicBezTo>
                  <a:cubicBezTo>
                    <a:pt x="139" y="9"/>
                    <a:pt x="139" y="10"/>
                    <a:pt x="139" y="9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9"/>
                    <a:pt x="140" y="9"/>
                  </a:cubicBezTo>
                  <a:cubicBezTo>
                    <a:pt x="140" y="9"/>
                    <a:pt x="140" y="10"/>
                    <a:pt x="140" y="10"/>
                  </a:cubicBezTo>
                  <a:close/>
                  <a:moveTo>
                    <a:pt x="136" y="17"/>
                  </a:moveTo>
                  <a:cubicBezTo>
                    <a:pt x="136" y="17"/>
                    <a:pt x="136" y="17"/>
                    <a:pt x="136" y="17"/>
                  </a:cubicBezTo>
                  <a:cubicBezTo>
                    <a:pt x="136" y="17"/>
                    <a:pt x="136" y="17"/>
                    <a:pt x="136" y="17"/>
                  </a:cubicBezTo>
                  <a:close/>
                  <a:moveTo>
                    <a:pt x="136" y="17"/>
                  </a:moveTo>
                  <a:cubicBezTo>
                    <a:pt x="136" y="17"/>
                    <a:pt x="136" y="17"/>
                    <a:pt x="136" y="17"/>
                  </a:cubicBezTo>
                  <a:cubicBezTo>
                    <a:pt x="136" y="17"/>
                    <a:pt x="136" y="17"/>
                    <a:pt x="136" y="17"/>
                  </a:cubicBezTo>
                  <a:close/>
                  <a:moveTo>
                    <a:pt x="137" y="17"/>
                  </a:moveTo>
                  <a:cubicBezTo>
                    <a:pt x="138" y="17"/>
                    <a:pt x="137" y="17"/>
                    <a:pt x="137" y="17"/>
                  </a:cubicBezTo>
                  <a:cubicBezTo>
                    <a:pt x="137" y="17"/>
                    <a:pt x="137" y="17"/>
                    <a:pt x="137" y="17"/>
                  </a:cubicBezTo>
                  <a:close/>
                  <a:moveTo>
                    <a:pt x="136" y="15"/>
                  </a:moveTo>
                  <a:cubicBezTo>
                    <a:pt x="136" y="15"/>
                    <a:pt x="136" y="15"/>
                    <a:pt x="136" y="15"/>
                  </a:cubicBezTo>
                  <a:cubicBezTo>
                    <a:pt x="136" y="15"/>
                    <a:pt x="136" y="15"/>
                    <a:pt x="136" y="15"/>
                  </a:cubicBezTo>
                  <a:close/>
                  <a:moveTo>
                    <a:pt x="134" y="15"/>
                  </a:moveTo>
                  <a:cubicBezTo>
                    <a:pt x="134" y="15"/>
                    <a:pt x="134" y="16"/>
                    <a:pt x="134" y="16"/>
                  </a:cubicBezTo>
                  <a:cubicBezTo>
                    <a:pt x="134" y="15"/>
                    <a:pt x="134" y="15"/>
                    <a:pt x="134" y="15"/>
                  </a:cubicBezTo>
                  <a:close/>
                  <a:moveTo>
                    <a:pt x="134" y="15"/>
                  </a:moveTo>
                  <a:cubicBezTo>
                    <a:pt x="134" y="15"/>
                    <a:pt x="134" y="15"/>
                    <a:pt x="134" y="15"/>
                  </a:cubicBezTo>
                  <a:cubicBezTo>
                    <a:pt x="134" y="15"/>
                    <a:pt x="134" y="15"/>
                    <a:pt x="134" y="15"/>
                  </a:cubicBezTo>
                  <a:close/>
                  <a:moveTo>
                    <a:pt x="134" y="16"/>
                  </a:moveTo>
                  <a:cubicBezTo>
                    <a:pt x="134" y="15"/>
                    <a:pt x="134" y="15"/>
                    <a:pt x="134" y="15"/>
                  </a:cubicBezTo>
                  <a:cubicBezTo>
                    <a:pt x="134" y="15"/>
                    <a:pt x="135" y="15"/>
                    <a:pt x="134" y="16"/>
                  </a:cubicBezTo>
                  <a:close/>
                  <a:moveTo>
                    <a:pt x="136" y="16"/>
                  </a:moveTo>
                  <a:cubicBezTo>
                    <a:pt x="137" y="15"/>
                    <a:pt x="137" y="16"/>
                    <a:pt x="137" y="16"/>
                  </a:cubicBezTo>
                  <a:cubicBezTo>
                    <a:pt x="136" y="16"/>
                    <a:pt x="136" y="16"/>
                    <a:pt x="136" y="16"/>
                  </a:cubicBezTo>
                  <a:close/>
                  <a:moveTo>
                    <a:pt x="137" y="16"/>
                  </a:moveTo>
                  <a:cubicBezTo>
                    <a:pt x="136" y="16"/>
                    <a:pt x="137" y="15"/>
                    <a:pt x="137" y="16"/>
                  </a:cubicBezTo>
                  <a:cubicBezTo>
                    <a:pt x="136" y="16"/>
                    <a:pt x="137" y="16"/>
                    <a:pt x="137" y="16"/>
                  </a:cubicBezTo>
                  <a:close/>
                  <a:moveTo>
                    <a:pt x="137" y="16"/>
                  </a:moveTo>
                  <a:cubicBezTo>
                    <a:pt x="137" y="16"/>
                    <a:pt x="137" y="16"/>
                    <a:pt x="137" y="16"/>
                  </a:cubicBezTo>
                  <a:cubicBezTo>
                    <a:pt x="137" y="16"/>
                    <a:pt x="137" y="17"/>
                    <a:pt x="137" y="16"/>
                  </a:cubicBezTo>
                  <a:close/>
                  <a:moveTo>
                    <a:pt x="138" y="16"/>
                  </a:moveTo>
                  <a:cubicBezTo>
                    <a:pt x="138" y="16"/>
                    <a:pt x="138" y="16"/>
                    <a:pt x="138" y="16"/>
                  </a:cubicBezTo>
                  <a:cubicBezTo>
                    <a:pt x="138" y="16"/>
                    <a:pt x="138" y="16"/>
                    <a:pt x="138" y="16"/>
                  </a:cubicBezTo>
                  <a:close/>
                  <a:moveTo>
                    <a:pt x="139" y="15"/>
                  </a:moveTo>
                  <a:cubicBezTo>
                    <a:pt x="139" y="16"/>
                    <a:pt x="139" y="16"/>
                    <a:pt x="139" y="16"/>
                  </a:cubicBezTo>
                  <a:cubicBezTo>
                    <a:pt x="139" y="16"/>
                    <a:pt x="138" y="15"/>
                    <a:pt x="139" y="15"/>
                  </a:cubicBezTo>
                  <a:close/>
                  <a:moveTo>
                    <a:pt x="143" y="14"/>
                  </a:moveTo>
                  <a:cubicBezTo>
                    <a:pt x="142" y="14"/>
                    <a:pt x="143" y="14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lose/>
                  <a:moveTo>
                    <a:pt x="142" y="14"/>
                  </a:moveTo>
                  <a:cubicBezTo>
                    <a:pt x="142" y="14"/>
                    <a:pt x="141" y="14"/>
                    <a:pt x="141" y="14"/>
                  </a:cubicBezTo>
                  <a:cubicBezTo>
                    <a:pt x="141" y="14"/>
                    <a:pt x="142" y="13"/>
                    <a:pt x="142" y="14"/>
                  </a:cubicBezTo>
                  <a:close/>
                  <a:moveTo>
                    <a:pt x="141" y="13"/>
                  </a:moveTo>
                  <a:cubicBezTo>
                    <a:pt x="141" y="13"/>
                    <a:pt x="141" y="14"/>
                    <a:pt x="141" y="14"/>
                  </a:cubicBezTo>
                  <a:cubicBezTo>
                    <a:pt x="141" y="13"/>
                    <a:pt x="141" y="13"/>
                    <a:pt x="141" y="13"/>
                  </a:cubicBezTo>
                  <a:close/>
                  <a:moveTo>
                    <a:pt x="142" y="13"/>
                  </a:moveTo>
                  <a:cubicBezTo>
                    <a:pt x="143" y="12"/>
                    <a:pt x="140" y="13"/>
                    <a:pt x="142" y="13"/>
                  </a:cubicBezTo>
                  <a:cubicBezTo>
                    <a:pt x="141" y="13"/>
                    <a:pt x="141" y="13"/>
                    <a:pt x="142" y="13"/>
                  </a:cubicBezTo>
                  <a:close/>
                  <a:moveTo>
                    <a:pt x="142" y="12"/>
                  </a:moveTo>
                  <a:cubicBezTo>
                    <a:pt x="142" y="12"/>
                    <a:pt x="142" y="12"/>
                    <a:pt x="142" y="12"/>
                  </a:cubicBezTo>
                  <a:cubicBezTo>
                    <a:pt x="142" y="12"/>
                    <a:pt x="142" y="13"/>
                    <a:pt x="142" y="12"/>
                  </a:cubicBezTo>
                  <a:close/>
                  <a:moveTo>
                    <a:pt x="140" y="12"/>
                  </a:moveTo>
                  <a:cubicBezTo>
                    <a:pt x="140" y="12"/>
                    <a:pt x="140" y="12"/>
                    <a:pt x="141" y="12"/>
                  </a:cubicBezTo>
                  <a:cubicBezTo>
                    <a:pt x="140" y="12"/>
                    <a:pt x="140" y="12"/>
                    <a:pt x="140" y="12"/>
                  </a:cubicBezTo>
                  <a:close/>
                  <a:moveTo>
                    <a:pt x="141" y="11"/>
                  </a:moveTo>
                  <a:cubicBezTo>
                    <a:pt x="141" y="11"/>
                    <a:pt x="141" y="11"/>
                    <a:pt x="141" y="11"/>
                  </a:cubicBezTo>
                  <a:cubicBezTo>
                    <a:pt x="142" y="11"/>
                    <a:pt x="142" y="11"/>
                    <a:pt x="141" y="11"/>
                  </a:cubicBezTo>
                  <a:close/>
                  <a:moveTo>
                    <a:pt x="140" y="12"/>
                  </a:moveTo>
                  <a:cubicBezTo>
                    <a:pt x="141" y="12"/>
                    <a:pt x="140" y="12"/>
                    <a:pt x="140" y="12"/>
                  </a:cubicBezTo>
                  <a:cubicBezTo>
                    <a:pt x="140" y="12"/>
                    <a:pt x="140" y="12"/>
                    <a:pt x="140" y="12"/>
                  </a:cubicBezTo>
                  <a:close/>
                  <a:moveTo>
                    <a:pt x="142" y="12"/>
                  </a:moveTo>
                  <a:cubicBezTo>
                    <a:pt x="142" y="12"/>
                    <a:pt x="142" y="12"/>
                    <a:pt x="141" y="12"/>
                  </a:cubicBezTo>
                  <a:cubicBezTo>
                    <a:pt x="141" y="12"/>
                    <a:pt x="142" y="12"/>
                    <a:pt x="142" y="12"/>
                  </a:cubicBezTo>
                  <a:close/>
                  <a:moveTo>
                    <a:pt x="142" y="11"/>
                  </a:moveTo>
                  <a:cubicBezTo>
                    <a:pt x="142" y="11"/>
                    <a:pt x="142" y="12"/>
                    <a:pt x="142" y="12"/>
                  </a:cubicBezTo>
                  <a:cubicBezTo>
                    <a:pt x="142" y="11"/>
                    <a:pt x="142" y="11"/>
                    <a:pt x="142" y="11"/>
                  </a:cubicBezTo>
                  <a:close/>
                  <a:moveTo>
                    <a:pt x="141" y="11"/>
                  </a:moveTo>
                  <a:cubicBezTo>
                    <a:pt x="141" y="11"/>
                    <a:pt x="141" y="11"/>
                    <a:pt x="141" y="11"/>
                  </a:cubicBezTo>
                  <a:cubicBezTo>
                    <a:pt x="141" y="11"/>
                    <a:pt x="141" y="11"/>
                    <a:pt x="141" y="11"/>
                  </a:cubicBezTo>
                  <a:close/>
                  <a:moveTo>
                    <a:pt x="140" y="11"/>
                  </a:moveTo>
                  <a:cubicBezTo>
                    <a:pt x="139" y="11"/>
                    <a:pt x="140" y="11"/>
                    <a:pt x="140" y="11"/>
                  </a:cubicBezTo>
                  <a:close/>
                  <a:moveTo>
                    <a:pt x="135" y="8"/>
                  </a:moveTo>
                  <a:cubicBezTo>
                    <a:pt x="135" y="8"/>
                    <a:pt x="135" y="8"/>
                    <a:pt x="135" y="8"/>
                  </a:cubicBezTo>
                  <a:cubicBezTo>
                    <a:pt x="135" y="8"/>
                    <a:pt x="135" y="8"/>
                    <a:pt x="135" y="8"/>
                  </a:cubicBezTo>
                  <a:close/>
                  <a:moveTo>
                    <a:pt x="136" y="8"/>
                  </a:moveTo>
                  <a:cubicBezTo>
                    <a:pt x="136" y="8"/>
                    <a:pt x="136" y="8"/>
                    <a:pt x="136" y="8"/>
                  </a:cubicBezTo>
                  <a:cubicBezTo>
                    <a:pt x="136" y="8"/>
                    <a:pt x="136" y="8"/>
                    <a:pt x="136" y="8"/>
                  </a:cubicBezTo>
                  <a:close/>
                  <a:moveTo>
                    <a:pt x="136" y="8"/>
                  </a:moveTo>
                  <a:cubicBezTo>
                    <a:pt x="136" y="8"/>
                    <a:pt x="136" y="8"/>
                    <a:pt x="136" y="9"/>
                  </a:cubicBezTo>
                  <a:cubicBezTo>
                    <a:pt x="135" y="9"/>
                    <a:pt x="136" y="8"/>
                    <a:pt x="136" y="8"/>
                  </a:cubicBezTo>
                  <a:close/>
                  <a:moveTo>
                    <a:pt x="136" y="10"/>
                  </a:moveTo>
                  <a:cubicBezTo>
                    <a:pt x="136" y="10"/>
                    <a:pt x="135" y="9"/>
                    <a:pt x="135" y="9"/>
                  </a:cubicBezTo>
                  <a:cubicBezTo>
                    <a:pt x="135" y="9"/>
                    <a:pt x="136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37" y="10"/>
                  </a:moveTo>
                  <a:cubicBezTo>
                    <a:pt x="137" y="10"/>
                    <a:pt x="137" y="10"/>
                    <a:pt x="137" y="10"/>
                  </a:cubicBezTo>
                  <a:cubicBezTo>
                    <a:pt x="137" y="10"/>
                    <a:pt x="137" y="10"/>
                    <a:pt x="137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0"/>
                    <a:pt x="135" y="10"/>
                  </a:cubicBezTo>
                  <a:close/>
                  <a:moveTo>
                    <a:pt x="136" y="10"/>
                  </a:moveTo>
                  <a:cubicBezTo>
                    <a:pt x="136" y="10"/>
                    <a:pt x="136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0" y="10"/>
                    <a:pt x="140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lose/>
                  <a:moveTo>
                    <a:pt x="139" y="10"/>
                  </a:moveTo>
                  <a:cubicBezTo>
                    <a:pt x="139" y="10"/>
                    <a:pt x="139" y="10"/>
                    <a:pt x="139" y="10"/>
                  </a:cubicBezTo>
                  <a:cubicBezTo>
                    <a:pt x="139" y="10"/>
                    <a:pt x="139" y="10"/>
                    <a:pt x="139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lose/>
                  <a:moveTo>
                    <a:pt x="138" y="10"/>
                  </a:moveTo>
                  <a:cubicBezTo>
                    <a:pt x="138" y="10"/>
                    <a:pt x="138" y="10"/>
                    <a:pt x="138" y="10"/>
                  </a:cubicBezTo>
                  <a:cubicBezTo>
                    <a:pt x="138" y="10"/>
                    <a:pt x="138" y="10"/>
                    <a:pt x="138" y="10"/>
                  </a:cubicBezTo>
                  <a:close/>
                  <a:moveTo>
                    <a:pt x="139" y="11"/>
                  </a:moveTo>
                  <a:cubicBezTo>
                    <a:pt x="139" y="11"/>
                    <a:pt x="139" y="10"/>
                    <a:pt x="139" y="10"/>
                  </a:cubicBezTo>
                  <a:cubicBezTo>
                    <a:pt x="139" y="10"/>
                    <a:pt x="139" y="11"/>
                    <a:pt x="139" y="11"/>
                  </a:cubicBezTo>
                  <a:close/>
                  <a:moveTo>
                    <a:pt x="140" y="11"/>
                  </a:moveTo>
                  <a:cubicBezTo>
                    <a:pt x="140" y="10"/>
                    <a:pt x="141" y="10"/>
                    <a:pt x="140" y="11"/>
                  </a:cubicBezTo>
                  <a:close/>
                  <a:moveTo>
                    <a:pt x="137" y="11"/>
                  </a:moveTo>
                  <a:cubicBezTo>
                    <a:pt x="138" y="10"/>
                    <a:pt x="137" y="10"/>
                    <a:pt x="137" y="11"/>
                  </a:cubicBezTo>
                  <a:cubicBezTo>
                    <a:pt x="137" y="11"/>
                    <a:pt x="137" y="11"/>
                    <a:pt x="137" y="11"/>
                  </a:cubicBezTo>
                  <a:close/>
                  <a:moveTo>
                    <a:pt x="136" y="10"/>
                  </a:moveTo>
                  <a:cubicBezTo>
                    <a:pt x="136" y="10"/>
                    <a:pt x="135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6" y="11"/>
                    <a:pt x="135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1"/>
                    <a:pt x="135" y="10"/>
                  </a:cubicBezTo>
                  <a:close/>
                  <a:moveTo>
                    <a:pt x="135" y="9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0"/>
                    <a:pt x="135" y="9"/>
                  </a:cubicBezTo>
                  <a:cubicBezTo>
                    <a:pt x="135" y="10"/>
                    <a:pt x="134" y="9"/>
                    <a:pt x="135" y="9"/>
                  </a:cubicBezTo>
                  <a:close/>
                  <a:moveTo>
                    <a:pt x="130" y="14"/>
                  </a:moveTo>
                  <a:cubicBezTo>
                    <a:pt x="129" y="14"/>
                    <a:pt x="130" y="13"/>
                    <a:pt x="130" y="14"/>
                  </a:cubicBezTo>
                  <a:close/>
                  <a:moveTo>
                    <a:pt x="129" y="14"/>
                  </a:moveTo>
                  <a:cubicBezTo>
                    <a:pt x="129" y="14"/>
                    <a:pt x="129" y="14"/>
                    <a:pt x="129" y="14"/>
                  </a:cubicBezTo>
                  <a:cubicBezTo>
                    <a:pt x="129" y="14"/>
                    <a:pt x="129" y="14"/>
                    <a:pt x="129" y="14"/>
                  </a:cubicBezTo>
                  <a:close/>
                  <a:moveTo>
                    <a:pt x="129" y="14"/>
                  </a:moveTo>
                  <a:cubicBezTo>
                    <a:pt x="129" y="14"/>
                    <a:pt x="128" y="13"/>
                    <a:pt x="129" y="14"/>
                  </a:cubicBezTo>
                  <a:cubicBezTo>
                    <a:pt x="129" y="13"/>
                    <a:pt x="128" y="13"/>
                    <a:pt x="129" y="14"/>
                  </a:cubicBezTo>
                  <a:close/>
                  <a:moveTo>
                    <a:pt x="127" y="16"/>
                  </a:moveTo>
                  <a:cubicBezTo>
                    <a:pt x="127" y="17"/>
                    <a:pt x="126" y="16"/>
                    <a:pt x="127" y="16"/>
                  </a:cubicBezTo>
                  <a:cubicBezTo>
                    <a:pt x="127" y="16"/>
                    <a:pt x="127" y="16"/>
                    <a:pt x="127" y="16"/>
                  </a:cubicBezTo>
                  <a:close/>
                  <a:moveTo>
                    <a:pt x="126" y="14"/>
                  </a:moveTo>
                  <a:cubicBezTo>
                    <a:pt x="126" y="14"/>
                    <a:pt x="126" y="14"/>
                    <a:pt x="126" y="14"/>
                  </a:cubicBezTo>
                  <a:close/>
                  <a:moveTo>
                    <a:pt x="126" y="14"/>
                  </a:move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4" y="16"/>
                    <a:pt x="124" y="16"/>
                    <a:pt x="124" y="16"/>
                  </a:cubicBezTo>
                  <a:close/>
                  <a:moveTo>
                    <a:pt x="125" y="16"/>
                  </a:moveTo>
                  <a:cubicBezTo>
                    <a:pt x="125" y="17"/>
                    <a:pt x="124" y="16"/>
                    <a:pt x="125" y="16"/>
                  </a:cubicBezTo>
                  <a:cubicBezTo>
                    <a:pt x="125" y="16"/>
                    <a:pt x="125" y="16"/>
                    <a:pt x="125" y="16"/>
                  </a:cubicBezTo>
                  <a:close/>
                  <a:moveTo>
                    <a:pt x="126" y="16"/>
                  </a:moveTo>
                  <a:cubicBezTo>
                    <a:pt x="126" y="16"/>
                    <a:pt x="126" y="16"/>
                    <a:pt x="126" y="16"/>
                  </a:cubicBezTo>
                  <a:cubicBezTo>
                    <a:pt x="126" y="16"/>
                    <a:pt x="126" y="16"/>
                    <a:pt x="126" y="16"/>
                  </a:cubicBezTo>
                  <a:close/>
                  <a:moveTo>
                    <a:pt x="125" y="16"/>
                  </a:moveTo>
                  <a:cubicBezTo>
                    <a:pt x="125" y="16"/>
                    <a:pt x="125" y="16"/>
                    <a:pt x="125" y="16"/>
                  </a:cubicBezTo>
                  <a:cubicBezTo>
                    <a:pt x="125" y="16"/>
                    <a:pt x="125" y="16"/>
                    <a:pt x="125" y="16"/>
                  </a:cubicBezTo>
                  <a:close/>
                  <a:moveTo>
                    <a:pt x="122" y="14"/>
                  </a:moveTo>
                  <a:cubicBezTo>
                    <a:pt x="122" y="14"/>
                    <a:pt x="122" y="15"/>
                    <a:pt x="122" y="14"/>
                  </a:cubicBezTo>
                  <a:cubicBezTo>
                    <a:pt x="122" y="14"/>
                    <a:pt x="122" y="14"/>
                    <a:pt x="122" y="14"/>
                  </a:cubicBezTo>
                  <a:close/>
                  <a:moveTo>
                    <a:pt x="122" y="14"/>
                  </a:moveTo>
                  <a:cubicBezTo>
                    <a:pt x="122" y="14"/>
                    <a:pt x="122" y="13"/>
                    <a:pt x="122" y="14"/>
                  </a:cubicBezTo>
                  <a:cubicBezTo>
                    <a:pt x="122" y="14"/>
                    <a:pt x="122" y="14"/>
                    <a:pt x="122" y="14"/>
                  </a:cubicBezTo>
                  <a:close/>
                  <a:moveTo>
                    <a:pt x="119" y="14"/>
                  </a:moveTo>
                  <a:cubicBezTo>
                    <a:pt x="119" y="14"/>
                    <a:pt x="119" y="15"/>
                    <a:pt x="118" y="14"/>
                  </a:cubicBezTo>
                  <a:cubicBezTo>
                    <a:pt x="119" y="14"/>
                    <a:pt x="119" y="14"/>
                    <a:pt x="119" y="14"/>
                  </a:cubicBezTo>
                  <a:cubicBezTo>
                    <a:pt x="119" y="14"/>
                    <a:pt x="119" y="14"/>
                    <a:pt x="119" y="14"/>
                  </a:cubicBezTo>
                  <a:close/>
                  <a:moveTo>
                    <a:pt x="120" y="14"/>
                  </a:moveTo>
                  <a:cubicBezTo>
                    <a:pt x="120" y="14"/>
                    <a:pt x="119" y="14"/>
                    <a:pt x="119" y="14"/>
                  </a:cubicBezTo>
                  <a:cubicBezTo>
                    <a:pt x="120" y="14"/>
                    <a:pt x="120" y="13"/>
                    <a:pt x="120" y="14"/>
                  </a:cubicBezTo>
                  <a:close/>
                  <a:moveTo>
                    <a:pt x="129" y="13"/>
                  </a:moveTo>
                  <a:cubicBezTo>
                    <a:pt x="128" y="13"/>
                    <a:pt x="129" y="12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lose/>
                  <a:moveTo>
                    <a:pt x="127" y="13"/>
                  </a:moveTo>
                  <a:cubicBezTo>
                    <a:pt x="127" y="13"/>
                    <a:pt x="127" y="13"/>
                    <a:pt x="127" y="13"/>
                  </a:cubicBezTo>
                  <a:cubicBezTo>
                    <a:pt x="127" y="13"/>
                    <a:pt x="127" y="13"/>
                    <a:pt x="127" y="13"/>
                  </a:cubicBezTo>
                  <a:close/>
                  <a:moveTo>
                    <a:pt x="126" y="13"/>
                  </a:moveTo>
                  <a:cubicBezTo>
                    <a:pt x="126" y="13"/>
                    <a:pt x="126" y="13"/>
                    <a:pt x="126" y="13"/>
                  </a:cubicBezTo>
                  <a:cubicBezTo>
                    <a:pt x="126" y="13"/>
                    <a:pt x="126" y="13"/>
                    <a:pt x="126" y="13"/>
                  </a:cubicBezTo>
                  <a:close/>
                  <a:moveTo>
                    <a:pt x="126" y="13"/>
                  </a:moveTo>
                  <a:cubicBezTo>
                    <a:pt x="126" y="13"/>
                    <a:pt x="126" y="13"/>
                    <a:pt x="127" y="13"/>
                  </a:cubicBezTo>
                  <a:cubicBezTo>
                    <a:pt x="127" y="13"/>
                    <a:pt x="127" y="13"/>
                    <a:pt x="126" y="13"/>
                  </a:cubicBezTo>
                  <a:close/>
                  <a:moveTo>
                    <a:pt x="128" y="13"/>
                  </a:moveTo>
                  <a:cubicBezTo>
                    <a:pt x="128" y="13"/>
                    <a:pt x="128" y="13"/>
                    <a:pt x="128" y="13"/>
                  </a:cubicBezTo>
                  <a:cubicBezTo>
                    <a:pt x="128" y="13"/>
                    <a:pt x="128" y="13"/>
                    <a:pt x="128" y="13"/>
                  </a:cubicBezTo>
                  <a:close/>
                  <a:moveTo>
                    <a:pt x="125" y="13"/>
                  </a:moveTo>
                  <a:cubicBezTo>
                    <a:pt x="125" y="13"/>
                    <a:pt x="125" y="13"/>
                    <a:pt x="125" y="13"/>
                  </a:cubicBezTo>
                  <a:cubicBezTo>
                    <a:pt x="125" y="13"/>
                    <a:pt x="125" y="13"/>
                    <a:pt x="125" y="13"/>
                  </a:cubicBezTo>
                  <a:close/>
                  <a:moveTo>
                    <a:pt x="124" y="13"/>
                  </a:moveTo>
                  <a:cubicBezTo>
                    <a:pt x="124" y="13"/>
                    <a:pt x="124" y="13"/>
                    <a:pt x="124" y="13"/>
                  </a:cubicBezTo>
                  <a:close/>
                  <a:moveTo>
                    <a:pt x="123" y="13"/>
                  </a:moveTo>
                  <a:cubicBezTo>
                    <a:pt x="123" y="13"/>
                    <a:pt x="123" y="13"/>
                    <a:pt x="123" y="13"/>
                  </a:cubicBezTo>
                  <a:cubicBezTo>
                    <a:pt x="123" y="13"/>
                    <a:pt x="123" y="13"/>
                    <a:pt x="123" y="13"/>
                  </a:cubicBezTo>
                  <a:close/>
                  <a:moveTo>
                    <a:pt x="123" y="13"/>
                  </a:moveTo>
                  <a:cubicBezTo>
                    <a:pt x="123" y="13"/>
                    <a:pt x="123" y="13"/>
                    <a:pt x="123" y="13"/>
                  </a:cubicBezTo>
                  <a:cubicBezTo>
                    <a:pt x="123" y="13"/>
                    <a:pt x="123" y="13"/>
                    <a:pt x="123" y="13"/>
                  </a:cubicBezTo>
                  <a:close/>
                  <a:moveTo>
                    <a:pt x="122" y="13"/>
                  </a:moveTo>
                  <a:cubicBezTo>
                    <a:pt x="122" y="13"/>
                    <a:pt x="122" y="13"/>
                    <a:pt x="122" y="13"/>
                  </a:cubicBezTo>
                  <a:cubicBezTo>
                    <a:pt x="122" y="13"/>
                    <a:pt x="122" y="13"/>
                    <a:pt x="122" y="13"/>
                  </a:cubicBezTo>
                  <a:close/>
                  <a:moveTo>
                    <a:pt x="120" y="13"/>
                  </a:moveTo>
                  <a:cubicBezTo>
                    <a:pt x="120" y="13"/>
                    <a:pt x="120" y="13"/>
                    <a:pt x="120" y="13"/>
                  </a:cubicBezTo>
                  <a:cubicBezTo>
                    <a:pt x="120" y="13"/>
                    <a:pt x="120" y="13"/>
                    <a:pt x="120" y="13"/>
                  </a:cubicBezTo>
                  <a:close/>
                  <a:moveTo>
                    <a:pt x="121" y="13"/>
                  </a:moveTo>
                  <a:cubicBezTo>
                    <a:pt x="121" y="13"/>
                    <a:pt x="121" y="13"/>
                    <a:pt x="121" y="13"/>
                  </a:cubicBezTo>
                  <a:cubicBezTo>
                    <a:pt x="121" y="13"/>
                    <a:pt x="121" y="13"/>
                    <a:pt x="121" y="13"/>
                  </a:cubicBezTo>
                  <a:close/>
                  <a:moveTo>
                    <a:pt x="122" y="13"/>
                  </a:moveTo>
                  <a:cubicBezTo>
                    <a:pt x="122" y="13"/>
                    <a:pt x="122" y="13"/>
                    <a:pt x="122" y="13"/>
                  </a:cubicBezTo>
                  <a:cubicBezTo>
                    <a:pt x="122" y="13"/>
                    <a:pt x="122" y="13"/>
                    <a:pt x="122" y="13"/>
                  </a:cubicBezTo>
                  <a:close/>
                  <a:moveTo>
                    <a:pt x="120" y="13"/>
                  </a:moveTo>
                  <a:cubicBezTo>
                    <a:pt x="120" y="13"/>
                    <a:pt x="120" y="13"/>
                    <a:pt x="120" y="13"/>
                  </a:cubicBezTo>
                  <a:cubicBezTo>
                    <a:pt x="120" y="13"/>
                    <a:pt x="120" y="13"/>
                    <a:pt x="120" y="13"/>
                  </a:cubicBezTo>
                  <a:close/>
                  <a:moveTo>
                    <a:pt x="125" y="12"/>
                  </a:moveTo>
                  <a:cubicBezTo>
                    <a:pt x="125" y="14"/>
                    <a:pt x="124" y="12"/>
                    <a:pt x="125" y="12"/>
                  </a:cubicBezTo>
                  <a:cubicBezTo>
                    <a:pt x="125" y="13"/>
                    <a:pt x="125" y="12"/>
                    <a:pt x="125" y="12"/>
                  </a:cubicBezTo>
                  <a:close/>
                  <a:moveTo>
                    <a:pt x="130" y="12"/>
                  </a:moveTo>
                  <a:cubicBezTo>
                    <a:pt x="130" y="13"/>
                    <a:pt x="130" y="13"/>
                    <a:pt x="130" y="13"/>
                  </a:cubicBezTo>
                  <a:cubicBezTo>
                    <a:pt x="130" y="13"/>
                    <a:pt x="130" y="12"/>
                    <a:pt x="130" y="12"/>
                  </a:cubicBezTo>
                  <a:close/>
                  <a:moveTo>
                    <a:pt x="121" y="11"/>
                  </a:moveTo>
                  <a:cubicBezTo>
                    <a:pt x="121" y="12"/>
                    <a:pt x="119" y="11"/>
                    <a:pt x="121" y="11"/>
                  </a:cubicBezTo>
                  <a:cubicBezTo>
                    <a:pt x="121" y="11"/>
                    <a:pt x="120" y="11"/>
                    <a:pt x="121" y="11"/>
                  </a:cubicBezTo>
                  <a:close/>
                  <a:moveTo>
                    <a:pt x="121" y="12"/>
                  </a:moveTo>
                  <a:cubicBezTo>
                    <a:pt x="121" y="12"/>
                    <a:pt x="121" y="12"/>
                    <a:pt x="121" y="12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2"/>
                    <a:pt x="129" y="12"/>
                  </a:cubicBezTo>
                  <a:cubicBezTo>
                    <a:pt x="129" y="12"/>
                    <a:pt x="128" y="12"/>
                    <a:pt x="128" y="12"/>
                  </a:cubicBezTo>
                  <a:close/>
                  <a:moveTo>
                    <a:pt x="125" y="11"/>
                  </a:moveTo>
                  <a:cubicBezTo>
                    <a:pt x="125" y="11"/>
                    <a:pt x="126" y="12"/>
                    <a:pt x="125" y="12"/>
                  </a:cubicBezTo>
                  <a:cubicBezTo>
                    <a:pt x="125" y="12"/>
                    <a:pt x="125" y="11"/>
                    <a:pt x="125" y="11"/>
                  </a:cubicBezTo>
                  <a:cubicBezTo>
                    <a:pt x="125" y="11"/>
                    <a:pt x="125" y="11"/>
                    <a:pt x="125" y="11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lose/>
                  <a:moveTo>
                    <a:pt x="127" y="11"/>
                  </a:moveTo>
                  <a:cubicBezTo>
                    <a:pt x="127" y="11"/>
                    <a:pt x="127" y="11"/>
                    <a:pt x="127" y="11"/>
                  </a:cubicBezTo>
                  <a:cubicBezTo>
                    <a:pt x="127" y="11"/>
                    <a:pt x="127" y="11"/>
                    <a:pt x="127" y="11"/>
                  </a:cubicBezTo>
                  <a:close/>
                  <a:moveTo>
                    <a:pt x="127" y="11"/>
                  </a:moveTo>
                  <a:cubicBezTo>
                    <a:pt x="127" y="11"/>
                    <a:pt x="127" y="11"/>
                    <a:pt x="128" y="11"/>
                  </a:cubicBezTo>
                  <a:cubicBezTo>
                    <a:pt x="128" y="11"/>
                    <a:pt x="127" y="11"/>
                    <a:pt x="127" y="11"/>
                  </a:cubicBezTo>
                  <a:close/>
                  <a:moveTo>
                    <a:pt x="124" y="11"/>
                  </a:moveTo>
                  <a:cubicBezTo>
                    <a:pt x="123" y="11"/>
                    <a:pt x="123" y="10"/>
                    <a:pt x="124" y="11"/>
                  </a:cubicBezTo>
                  <a:cubicBezTo>
                    <a:pt x="124" y="11"/>
                    <a:pt x="124" y="11"/>
                    <a:pt x="124" y="11"/>
                  </a:cubicBezTo>
                  <a:close/>
                  <a:moveTo>
                    <a:pt x="124" y="11"/>
                  </a:moveTo>
                  <a:cubicBezTo>
                    <a:pt x="124" y="11"/>
                    <a:pt x="124" y="12"/>
                    <a:pt x="124" y="12"/>
                  </a:cubicBezTo>
                  <a:cubicBezTo>
                    <a:pt x="124" y="12"/>
                    <a:pt x="124" y="11"/>
                    <a:pt x="124" y="11"/>
                  </a:cubicBezTo>
                  <a:close/>
                  <a:moveTo>
                    <a:pt x="122" y="12"/>
                  </a:moveTo>
                  <a:cubicBezTo>
                    <a:pt x="122" y="12"/>
                    <a:pt x="122" y="11"/>
                    <a:pt x="122" y="11"/>
                  </a:cubicBezTo>
                  <a:cubicBezTo>
                    <a:pt x="122" y="11"/>
                    <a:pt x="122" y="12"/>
                    <a:pt x="122" y="12"/>
                  </a:cubicBezTo>
                  <a:close/>
                  <a:moveTo>
                    <a:pt x="121" y="11"/>
                  </a:moveTo>
                  <a:cubicBezTo>
                    <a:pt x="121" y="11"/>
                    <a:pt x="121" y="12"/>
                    <a:pt x="121" y="11"/>
                  </a:cubicBezTo>
                  <a:cubicBezTo>
                    <a:pt x="121" y="11"/>
                    <a:pt x="121" y="11"/>
                    <a:pt x="121" y="11"/>
                  </a:cubicBezTo>
                  <a:close/>
                  <a:moveTo>
                    <a:pt x="121" y="11"/>
                  </a:moveTo>
                  <a:cubicBezTo>
                    <a:pt x="121" y="11"/>
                    <a:pt x="121" y="11"/>
                    <a:pt x="121" y="11"/>
                  </a:cubicBezTo>
                  <a:cubicBezTo>
                    <a:pt x="121" y="11"/>
                    <a:pt x="120" y="11"/>
                    <a:pt x="121" y="11"/>
                  </a:cubicBezTo>
                  <a:close/>
                  <a:moveTo>
                    <a:pt x="122" y="11"/>
                  </a:moveTo>
                  <a:cubicBezTo>
                    <a:pt x="122" y="11"/>
                    <a:pt x="122" y="10"/>
                    <a:pt x="122" y="10"/>
                  </a:cubicBezTo>
                  <a:cubicBezTo>
                    <a:pt x="122" y="11"/>
                    <a:pt x="122" y="11"/>
                    <a:pt x="122" y="11"/>
                  </a:cubicBezTo>
                  <a:close/>
                  <a:moveTo>
                    <a:pt x="120" y="10"/>
                  </a:moveTo>
                  <a:cubicBezTo>
                    <a:pt x="120" y="11"/>
                    <a:pt x="120" y="11"/>
                    <a:pt x="120" y="11"/>
                  </a:cubicBezTo>
                  <a:cubicBezTo>
                    <a:pt x="120" y="11"/>
                    <a:pt x="120" y="10"/>
                    <a:pt x="120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0" y="11"/>
                    <a:pt x="120" y="10"/>
                  </a:cubicBezTo>
                  <a:cubicBezTo>
                    <a:pt x="120" y="10"/>
                    <a:pt x="120" y="10"/>
                    <a:pt x="121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1" y="10"/>
                    <a:pt x="121" y="10"/>
                  </a:cubicBezTo>
                  <a:cubicBezTo>
                    <a:pt x="121" y="10"/>
                    <a:pt x="121" y="10"/>
                    <a:pt x="121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0" y="10"/>
                    <a:pt x="120" y="10"/>
                  </a:cubicBezTo>
                  <a:cubicBezTo>
                    <a:pt x="120" y="10"/>
                    <a:pt x="120" y="10"/>
                    <a:pt x="121" y="10"/>
                  </a:cubicBezTo>
                  <a:close/>
                  <a:moveTo>
                    <a:pt x="122" y="9"/>
                  </a:moveTo>
                  <a:cubicBezTo>
                    <a:pt x="122" y="10"/>
                    <a:pt x="124" y="9"/>
                    <a:pt x="124" y="10"/>
                  </a:cubicBezTo>
                  <a:cubicBezTo>
                    <a:pt x="123" y="10"/>
                    <a:pt x="123" y="10"/>
                    <a:pt x="122" y="9"/>
                  </a:cubicBezTo>
                  <a:cubicBezTo>
                    <a:pt x="122" y="10"/>
                    <a:pt x="122" y="9"/>
                    <a:pt x="122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3" y="9"/>
                  </a:moveTo>
                  <a:cubicBezTo>
                    <a:pt x="123" y="8"/>
                    <a:pt x="123" y="9"/>
                    <a:pt x="123" y="9"/>
                  </a:cubicBezTo>
                  <a:cubicBezTo>
                    <a:pt x="123" y="9"/>
                    <a:pt x="123" y="9"/>
                    <a:pt x="123" y="9"/>
                  </a:cubicBezTo>
                  <a:close/>
                  <a:moveTo>
                    <a:pt x="124" y="9"/>
                  </a:moveTo>
                  <a:cubicBezTo>
                    <a:pt x="124" y="9"/>
                    <a:pt x="124" y="9"/>
                    <a:pt x="124" y="9"/>
                  </a:cubicBezTo>
                  <a:cubicBezTo>
                    <a:pt x="124" y="9"/>
                    <a:pt x="124" y="9"/>
                    <a:pt x="124" y="9"/>
                  </a:cubicBezTo>
                  <a:close/>
                  <a:moveTo>
                    <a:pt x="123" y="9"/>
                  </a:moveTo>
                  <a:cubicBezTo>
                    <a:pt x="123" y="9"/>
                    <a:pt x="123" y="9"/>
                    <a:pt x="123" y="9"/>
                  </a:cubicBezTo>
                  <a:cubicBezTo>
                    <a:pt x="123" y="9"/>
                    <a:pt x="123" y="9"/>
                    <a:pt x="123" y="9"/>
                  </a:cubicBezTo>
                  <a:close/>
                  <a:moveTo>
                    <a:pt x="121" y="9"/>
                  </a:moveTo>
                  <a:cubicBezTo>
                    <a:pt x="122" y="9"/>
                    <a:pt x="122" y="9"/>
                    <a:pt x="121" y="9"/>
                  </a:cubicBezTo>
                  <a:cubicBezTo>
                    <a:pt x="121" y="9"/>
                    <a:pt x="121" y="9"/>
                    <a:pt x="121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0" y="8"/>
                  </a:moveTo>
                  <a:cubicBezTo>
                    <a:pt x="120" y="8"/>
                    <a:pt x="120" y="9"/>
                    <a:pt x="120" y="9"/>
                  </a:cubicBezTo>
                  <a:cubicBezTo>
                    <a:pt x="120" y="9"/>
                    <a:pt x="120" y="8"/>
                    <a:pt x="120" y="8"/>
                  </a:cubicBezTo>
                  <a:close/>
                  <a:moveTo>
                    <a:pt x="124" y="8"/>
                  </a:moveTo>
                  <a:cubicBezTo>
                    <a:pt x="124" y="9"/>
                    <a:pt x="124" y="9"/>
                    <a:pt x="124" y="9"/>
                  </a:cubicBezTo>
                  <a:cubicBezTo>
                    <a:pt x="124" y="9"/>
                    <a:pt x="124" y="8"/>
                    <a:pt x="124" y="8"/>
                  </a:cubicBezTo>
                  <a:close/>
                  <a:moveTo>
                    <a:pt x="125" y="9"/>
                  </a:moveTo>
                  <a:cubicBezTo>
                    <a:pt x="125" y="9"/>
                    <a:pt x="125" y="9"/>
                    <a:pt x="125" y="9"/>
                  </a:cubicBezTo>
                  <a:cubicBezTo>
                    <a:pt x="125" y="9"/>
                    <a:pt x="125" y="9"/>
                    <a:pt x="125" y="9"/>
                  </a:cubicBezTo>
                  <a:close/>
                  <a:moveTo>
                    <a:pt x="126" y="9"/>
                  </a:moveTo>
                  <a:cubicBezTo>
                    <a:pt x="126" y="9"/>
                    <a:pt x="126" y="9"/>
                    <a:pt x="126" y="9"/>
                  </a:cubicBezTo>
                  <a:cubicBezTo>
                    <a:pt x="126" y="9"/>
                    <a:pt x="126" y="9"/>
                    <a:pt x="126" y="9"/>
                  </a:cubicBezTo>
                  <a:close/>
                  <a:moveTo>
                    <a:pt x="126" y="10"/>
                  </a:moveTo>
                  <a:cubicBezTo>
                    <a:pt x="126" y="9"/>
                    <a:pt x="123" y="10"/>
                    <a:pt x="126" y="10"/>
                  </a:cubicBezTo>
                  <a:cubicBezTo>
                    <a:pt x="126" y="10"/>
                    <a:pt x="126" y="10"/>
                    <a:pt x="126" y="10"/>
                  </a:cubicBezTo>
                  <a:close/>
                  <a:moveTo>
                    <a:pt x="130" y="10"/>
                  </a:moveTo>
                  <a:cubicBezTo>
                    <a:pt x="130" y="10"/>
                    <a:pt x="130" y="10"/>
                    <a:pt x="130" y="10"/>
                  </a:cubicBezTo>
                  <a:cubicBezTo>
                    <a:pt x="130" y="10"/>
                    <a:pt x="130" y="10"/>
                    <a:pt x="130" y="10"/>
                  </a:cubicBezTo>
                  <a:close/>
                  <a:moveTo>
                    <a:pt x="130" y="10"/>
                  </a:moveTo>
                  <a:cubicBezTo>
                    <a:pt x="130" y="10"/>
                    <a:pt x="130" y="10"/>
                    <a:pt x="130" y="10"/>
                  </a:cubicBezTo>
                  <a:cubicBezTo>
                    <a:pt x="130" y="10"/>
                    <a:pt x="130" y="10"/>
                    <a:pt x="130" y="10"/>
                  </a:cubicBezTo>
                  <a:close/>
                  <a:moveTo>
                    <a:pt x="129" y="10"/>
                  </a:moveTo>
                  <a:cubicBezTo>
                    <a:pt x="128" y="10"/>
                    <a:pt x="130" y="9"/>
                    <a:pt x="129" y="10"/>
                  </a:cubicBezTo>
                  <a:close/>
                  <a:moveTo>
                    <a:pt x="130" y="9"/>
                  </a:moveTo>
                  <a:cubicBezTo>
                    <a:pt x="131" y="9"/>
                    <a:pt x="129" y="11"/>
                    <a:pt x="130" y="9"/>
                  </a:cubicBezTo>
                  <a:cubicBezTo>
                    <a:pt x="130" y="9"/>
                    <a:pt x="130" y="9"/>
                    <a:pt x="130" y="9"/>
                  </a:cubicBezTo>
                  <a:close/>
                  <a:moveTo>
                    <a:pt x="128" y="9"/>
                  </a:moveTo>
                  <a:cubicBezTo>
                    <a:pt x="128" y="9"/>
                    <a:pt x="128" y="9"/>
                    <a:pt x="128" y="9"/>
                  </a:cubicBezTo>
                  <a:cubicBezTo>
                    <a:pt x="128" y="9"/>
                    <a:pt x="128" y="9"/>
                    <a:pt x="128" y="9"/>
                  </a:cubicBezTo>
                  <a:close/>
                  <a:moveTo>
                    <a:pt x="130" y="9"/>
                  </a:moveTo>
                  <a:cubicBezTo>
                    <a:pt x="129" y="8"/>
                    <a:pt x="130" y="9"/>
                    <a:pt x="130" y="9"/>
                  </a:cubicBezTo>
                  <a:close/>
                  <a:moveTo>
                    <a:pt x="131" y="9"/>
                  </a:moveTo>
                  <a:cubicBezTo>
                    <a:pt x="130" y="9"/>
                    <a:pt x="131" y="9"/>
                    <a:pt x="131" y="9"/>
                  </a:cubicBezTo>
                  <a:cubicBezTo>
                    <a:pt x="132" y="9"/>
                    <a:pt x="131" y="9"/>
                    <a:pt x="131" y="9"/>
                  </a:cubicBezTo>
                  <a:close/>
                  <a:moveTo>
                    <a:pt x="132" y="10"/>
                  </a:moveTo>
                  <a:cubicBezTo>
                    <a:pt x="132" y="10"/>
                    <a:pt x="132" y="10"/>
                    <a:pt x="132" y="10"/>
                  </a:cubicBezTo>
                  <a:cubicBezTo>
                    <a:pt x="132" y="10"/>
                    <a:pt x="132" y="10"/>
                    <a:pt x="132" y="10"/>
                  </a:cubicBezTo>
                  <a:close/>
                  <a:moveTo>
                    <a:pt x="132" y="10"/>
                  </a:moveTo>
                  <a:cubicBezTo>
                    <a:pt x="132" y="10"/>
                    <a:pt x="132" y="10"/>
                    <a:pt x="132" y="10"/>
                  </a:cubicBezTo>
                  <a:cubicBezTo>
                    <a:pt x="132" y="10"/>
                    <a:pt x="132" y="10"/>
                    <a:pt x="132" y="10"/>
                  </a:cubicBezTo>
                  <a:close/>
                  <a:moveTo>
                    <a:pt x="133" y="10"/>
                  </a:moveTo>
                  <a:cubicBezTo>
                    <a:pt x="133" y="10"/>
                    <a:pt x="133" y="9"/>
                    <a:pt x="133" y="9"/>
                  </a:cubicBezTo>
                  <a:cubicBezTo>
                    <a:pt x="133" y="10"/>
                    <a:pt x="133" y="10"/>
                    <a:pt x="133" y="10"/>
                  </a:cubicBezTo>
                  <a:close/>
                  <a:moveTo>
                    <a:pt x="133" y="10"/>
                  </a:moveTo>
                  <a:cubicBezTo>
                    <a:pt x="133" y="10"/>
                    <a:pt x="132" y="9"/>
                    <a:pt x="133" y="9"/>
                  </a:cubicBezTo>
                  <a:cubicBezTo>
                    <a:pt x="133" y="9"/>
                    <a:pt x="133" y="10"/>
                    <a:pt x="133" y="10"/>
                  </a:cubicBezTo>
                  <a:close/>
                  <a:moveTo>
                    <a:pt x="131" y="10"/>
                  </a:moveTo>
                  <a:cubicBezTo>
                    <a:pt x="131" y="10"/>
                    <a:pt x="131" y="10"/>
                    <a:pt x="131" y="10"/>
                  </a:cubicBezTo>
                  <a:cubicBezTo>
                    <a:pt x="131" y="10"/>
                    <a:pt x="131" y="10"/>
                    <a:pt x="131" y="10"/>
                  </a:cubicBezTo>
                  <a:close/>
                  <a:moveTo>
                    <a:pt x="132" y="10"/>
                  </a:moveTo>
                  <a:cubicBezTo>
                    <a:pt x="132" y="11"/>
                    <a:pt x="132" y="10"/>
                    <a:pt x="132" y="10"/>
                  </a:cubicBezTo>
                  <a:close/>
                  <a:moveTo>
                    <a:pt x="133" y="10"/>
                  </a:moveTo>
                  <a:cubicBezTo>
                    <a:pt x="132" y="10"/>
                    <a:pt x="132" y="10"/>
                    <a:pt x="133" y="10"/>
                  </a:cubicBezTo>
                  <a:cubicBezTo>
                    <a:pt x="132" y="10"/>
                    <a:pt x="133" y="10"/>
                    <a:pt x="133" y="10"/>
                  </a:cubicBezTo>
                  <a:close/>
                  <a:moveTo>
                    <a:pt x="129" y="11"/>
                  </a:moveTo>
                  <a:cubicBezTo>
                    <a:pt x="129" y="10"/>
                    <a:pt x="129" y="10"/>
                    <a:pt x="129" y="10"/>
                  </a:cubicBezTo>
                  <a:cubicBezTo>
                    <a:pt x="129" y="10"/>
                    <a:pt x="129" y="11"/>
                    <a:pt x="129" y="11"/>
                  </a:cubicBezTo>
                  <a:close/>
                  <a:moveTo>
                    <a:pt x="126" y="11"/>
                  </a:moveTo>
                  <a:cubicBezTo>
                    <a:pt x="126" y="11"/>
                    <a:pt x="126" y="11"/>
                    <a:pt x="126" y="11"/>
                  </a:cubicBezTo>
                  <a:cubicBezTo>
                    <a:pt x="126" y="11"/>
                    <a:pt x="126" y="11"/>
                    <a:pt x="126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0" y="11"/>
                    <a:pt x="130" y="11"/>
                  </a:cubicBezTo>
                  <a:cubicBezTo>
                    <a:pt x="130" y="11"/>
                    <a:pt x="130" y="11"/>
                    <a:pt x="130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1" y="11"/>
                    <a:pt x="131" y="11"/>
                  </a:cubicBezTo>
                  <a:cubicBezTo>
                    <a:pt x="131" y="11"/>
                    <a:pt x="131" y="11"/>
                    <a:pt x="130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0" y="11"/>
                    <a:pt x="130" y="11"/>
                  </a:cubicBezTo>
                  <a:cubicBezTo>
                    <a:pt x="130" y="11"/>
                    <a:pt x="130" y="11"/>
                    <a:pt x="130" y="11"/>
                  </a:cubicBezTo>
                  <a:close/>
                  <a:moveTo>
                    <a:pt x="129" y="12"/>
                  </a:moveTo>
                  <a:cubicBezTo>
                    <a:pt x="128" y="11"/>
                    <a:pt x="130" y="11"/>
                    <a:pt x="129" y="12"/>
                  </a:cubicBezTo>
                  <a:cubicBezTo>
                    <a:pt x="129" y="11"/>
                    <a:pt x="129" y="11"/>
                    <a:pt x="129" y="12"/>
                  </a:cubicBezTo>
                  <a:close/>
                  <a:moveTo>
                    <a:pt x="128" y="11"/>
                  </a:moveTo>
                  <a:cubicBezTo>
                    <a:pt x="128" y="11"/>
                    <a:pt x="128" y="11"/>
                    <a:pt x="128" y="11"/>
                  </a:cubicBezTo>
                  <a:cubicBezTo>
                    <a:pt x="128" y="11"/>
                    <a:pt x="128" y="11"/>
                    <a:pt x="128" y="11"/>
                  </a:cubicBezTo>
                  <a:close/>
                  <a:moveTo>
                    <a:pt x="128" y="12"/>
                  </a:moveTo>
                  <a:cubicBezTo>
                    <a:pt x="128" y="11"/>
                    <a:pt x="128" y="11"/>
                    <a:pt x="128" y="11"/>
                  </a:cubicBezTo>
                  <a:cubicBezTo>
                    <a:pt x="128" y="11"/>
                    <a:pt x="128" y="12"/>
                    <a:pt x="128" y="12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1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lose/>
                  <a:moveTo>
                    <a:pt x="129" y="12"/>
                  </a:move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lose/>
                  <a:moveTo>
                    <a:pt x="129" y="12"/>
                  </a:moveTo>
                  <a:cubicBezTo>
                    <a:pt x="130" y="12"/>
                    <a:pt x="131" y="12"/>
                    <a:pt x="129" y="12"/>
                  </a:cubicBezTo>
                  <a:cubicBezTo>
                    <a:pt x="130" y="12"/>
                    <a:pt x="130" y="12"/>
                    <a:pt x="129" y="12"/>
                  </a:cubicBezTo>
                  <a:close/>
                  <a:moveTo>
                    <a:pt x="120" y="12"/>
                  </a:moveTo>
                  <a:cubicBezTo>
                    <a:pt x="119" y="12"/>
                    <a:pt x="120" y="11"/>
                    <a:pt x="120" y="12"/>
                  </a:cubicBezTo>
                  <a:cubicBezTo>
                    <a:pt x="120" y="12"/>
                    <a:pt x="120" y="12"/>
                    <a:pt x="120" y="12"/>
                  </a:cubicBezTo>
                  <a:cubicBezTo>
                    <a:pt x="119" y="12"/>
                    <a:pt x="120" y="12"/>
                    <a:pt x="120" y="12"/>
                  </a:cubicBezTo>
                  <a:close/>
                  <a:moveTo>
                    <a:pt x="117" y="17"/>
                  </a:moveTo>
                  <a:cubicBezTo>
                    <a:pt x="117" y="17"/>
                    <a:pt x="117" y="17"/>
                    <a:pt x="117" y="17"/>
                  </a:cubicBezTo>
                  <a:cubicBezTo>
                    <a:pt x="117" y="17"/>
                    <a:pt x="117" y="17"/>
                    <a:pt x="117" y="17"/>
                  </a:cubicBezTo>
                  <a:close/>
                  <a:moveTo>
                    <a:pt x="118" y="15"/>
                  </a:moveTo>
                  <a:cubicBezTo>
                    <a:pt x="117" y="15"/>
                    <a:pt x="118" y="15"/>
                    <a:pt x="117" y="15"/>
                  </a:cubicBezTo>
                  <a:cubicBezTo>
                    <a:pt x="117" y="15"/>
                    <a:pt x="118" y="15"/>
                    <a:pt x="118" y="15"/>
                  </a:cubicBezTo>
                  <a:close/>
                  <a:moveTo>
                    <a:pt x="107" y="17"/>
                  </a:moveTo>
                  <a:cubicBezTo>
                    <a:pt x="107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7" y="17"/>
                  </a:cubicBezTo>
                  <a:close/>
                  <a:moveTo>
                    <a:pt x="102" y="15"/>
                  </a:moveTo>
                  <a:cubicBezTo>
                    <a:pt x="102" y="16"/>
                    <a:pt x="101" y="15"/>
                    <a:pt x="102" y="15"/>
                  </a:cubicBezTo>
                  <a:cubicBezTo>
                    <a:pt x="102" y="15"/>
                    <a:pt x="102" y="15"/>
                    <a:pt x="102" y="15"/>
                  </a:cubicBezTo>
                  <a:close/>
                  <a:moveTo>
                    <a:pt x="102" y="12"/>
                  </a:moveTo>
                  <a:cubicBezTo>
                    <a:pt x="102" y="12"/>
                    <a:pt x="102" y="12"/>
                    <a:pt x="102" y="12"/>
                  </a:cubicBezTo>
                  <a:cubicBezTo>
                    <a:pt x="102" y="12"/>
                    <a:pt x="102" y="12"/>
                    <a:pt x="102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3"/>
                    <a:pt x="99" y="13"/>
                  </a:cubicBezTo>
                  <a:cubicBezTo>
                    <a:pt x="99" y="13"/>
                    <a:pt x="99" y="12"/>
                    <a:pt x="100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94" y="17"/>
                  </a:move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lose/>
                  <a:moveTo>
                    <a:pt x="95" y="17"/>
                  </a:moveTo>
                  <a:cubicBezTo>
                    <a:pt x="95" y="17"/>
                    <a:pt x="95" y="17"/>
                    <a:pt x="95" y="17"/>
                  </a:cubicBezTo>
                  <a:cubicBezTo>
                    <a:pt x="95" y="17"/>
                    <a:pt x="95" y="17"/>
                    <a:pt x="95" y="17"/>
                  </a:cubicBezTo>
                  <a:close/>
                  <a:moveTo>
                    <a:pt x="96" y="16"/>
                  </a:moveTo>
                  <a:cubicBezTo>
                    <a:pt x="96" y="16"/>
                    <a:pt x="96" y="17"/>
                    <a:pt x="96" y="17"/>
                  </a:cubicBezTo>
                  <a:cubicBezTo>
                    <a:pt x="96" y="17"/>
                    <a:pt x="96" y="16"/>
                    <a:pt x="96" y="16"/>
                  </a:cubicBezTo>
                  <a:close/>
                  <a:moveTo>
                    <a:pt x="93" y="16"/>
                  </a:moveTo>
                  <a:cubicBezTo>
                    <a:pt x="93" y="17"/>
                    <a:pt x="93" y="17"/>
                    <a:pt x="93" y="17"/>
                  </a:cubicBezTo>
                  <a:cubicBezTo>
                    <a:pt x="93" y="17"/>
                    <a:pt x="93" y="16"/>
                    <a:pt x="93" y="16"/>
                  </a:cubicBezTo>
                  <a:close/>
                  <a:moveTo>
                    <a:pt x="89" y="16"/>
                  </a:moveTo>
                  <a:cubicBezTo>
                    <a:pt x="89" y="16"/>
                    <a:pt x="89" y="16"/>
                    <a:pt x="89" y="16"/>
                  </a:cubicBezTo>
                  <a:cubicBezTo>
                    <a:pt x="89" y="16"/>
                    <a:pt x="89" y="16"/>
                    <a:pt x="89" y="16"/>
                  </a:cubicBezTo>
                  <a:close/>
                  <a:moveTo>
                    <a:pt x="82" y="17"/>
                  </a:moveTo>
                  <a:cubicBezTo>
                    <a:pt x="82" y="17"/>
                    <a:pt x="82" y="18"/>
                    <a:pt x="82" y="17"/>
                  </a:cubicBezTo>
                  <a:cubicBezTo>
                    <a:pt x="82" y="17"/>
                    <a:pt x="82" y="17"/>
                    <a:pt x="82" y="17"/>
                  </a:cubicBezTo>
                  <a:close/>
                  <a:moveTo>
                    <a:pt x="82" y="17"/>
                  </a:moveTo>
                  <a:cubicBezTo>
                    <a:pt x="82" y="17"/>
                    <a:pt x="83" y="18"/>
                    <a:pt x="82" y="17"/>
                  </a:cubicBezTo>
                  <a:cubicBezTo>
                    <a:pt x="82" y="17"/>
                    <a:pt x="82" y="17"/>
                    <a:pt x="82" y="17"/>
                  </a:cubicBezTo>
                  <a:close/>
                  <a:moveTo>
                    <a:pt x="56" y="17"/>
                  </a:moveTo>
                  <a:cubicBezTo>
                    <a:pt x="56" y="17"/>
                    <a:pt x="55" y="17"/>
                    <a:pt x="55" y="17"/>
                  </a:cubicBezTo>
                  <a:cubicBezTo>
                    <a:pt x="55" y="17"/>
                    <a:pt x="55" y="17"/>
                    <a:pt x="56" y="17"/>
                  </a:cubicBezTo>
                  <a:close/>
                  <a:moveTo>
                    <a:pt x="49" y="14"/>
                  </a:moveTo>
                  <a:cubicBezTo>
                    <a:pt x="49" y="15"/>
                    <a:pt x="49" y="15"/>
                    <a:pt x="48" y="15"/>
                  </a:cubicBezTo>
                  <a:cubicBezTo>
                    <a:pt x="48" y="15"/>
                    <a:pt x="48" y="14"/>
                    <a:pt x="49" y="14"/>
                  </a:cubicBezTo>
                  <a:close/>
                  <a:moveTo>
                    <a:pt x="42" y="16"/>
                  </a:move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2" y="16"/>
                    <a:pt x="42" y="16"/>
                  </a:cubicBezTo>
                  <a:close/>
                  <a:moveTo>
                    <a:pt x="42" y="16"/>
                  </a:move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lose/>
                  <a:moveTo>
                    <a:pt x="42" y="16"/>
                  </a:move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lose/>
                  <a:moveTo>
                    <a:pt x="39" y="16"/>
                  </a:moveTo>
                  <a:cubicBezTo>
                    <a:pt x="39" y="16"/>
                    <a:pt x="39" y="16"/>
                    <a:pt x="39" y="16"/>
                  </a:cubicBezTo>
                  <a:cubicBezTo>
                    <a:pt x="39" y="16"/>
                    <a:pt x="39" y="16"/>
                    <a:pt x="39" y="16"/>
                  </a:cubicBezTo>
                  <a:close/>
                  <a:moveTo>
                    <a:pt x="30" y="18"/>
                  </a:move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8"/>
                    <a:pt x="30" y="18"/>
                  </a:cubicBezTo>
                  <a:close/>
                  <a:moveTo>
                    <a:pt x="24" y="18"/>
                  </a:moveTo>
                  <a:cubicBezTo>
                    <a:pt x="24" y="18"/>
                    <a:pt x="24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lose/>
                  <a:moveTo>
                    <a:pt x="24" y="18"/>
                  </a:moveTo>
                  <a:cubicBezTo>
                    <a:pt x="24" y="18"/>
                    <a:pt x="24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lose/>
                  <a:moveTo>
                    <a:pt x="25" y="18"/>
                  </a:move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4" y="18"/>
                    <a:pt x="25" y="18"/>
                  </a:cubicBezTo>
                  <a:close/>
                  <a:moveTo>
                    <a:pt x="23" y="17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lose/>
                  <a:moveTo>
                    <a:pt x="22" y="16"/>
                  </a:moveTo>
                  <a:cubicBezTo>
                    <a:pt x="22" y="17"/>
                    <a:pt x="23" y="17"/>
                    <a:pt x="22" y="17"/>
                  </a:cubicBezTo>
                  <a:cubicBezTo>
                    <a:pt x="23" y="17"/>
                    <a:pt x="22" y="17"/>
                    <a:pt x="22" y="16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lose/>
                  <a:moveTo>
                    <a:pt x="23" y="16"/>
                  </a:moveTo>
                  <a:cubicBezTo>
                    <a:pt x="22" y="16"/>
                    <a:pt x="22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lose/>
                  <a:moveTo>
                    <a:pt x="23" y="15"/>
                  </a:moveTo>
                  <a:cubicBezTo>
                    <a:pt x="23" y="16"/>
                    <a:pt x="22" y="15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lose/>
                  <a:moveTo>
                    <a:pt x="23" y="15"/>
                  </a:moveTo>
                  <a:cubicBezTo>
                    <a:pt x="23" y="15"/>
                    <a:pt x="23" y="15"/>
                    <a:pt x="23" y="15"/>
                  </a:cubicBezTo>
                  <a:cubicBezTo>
                    <a:pt x="23" y="15"/>
                    <a:pt x="22" y="15"/>
                    <a:pt x="23" y="15"/>
                  </a:cubicBezTo>
                  <a:close/>
                  <a:moveTo>
                    <a:pt x="16" y="17"/>
                  </a:moveTo>
                  <a:cubicBezTo>
                    <a:pt x="16" y="17"/>
                    <a:pt x="16" y="17"/>
                    <a:pt x="16" y="17"/>
                  </a:cubicBezTo>
                  <a:cubicBezTo>
                    <a:pt x="15" y="17"/>
                    <a:pt x="16" y="17"/>
                    <a:pt x="16" y="17"/>
                  </a:cubicBezTo>
                  <a:close/>
                  <a:moveTo>
                    <a:pt x="15" y="17"/>
                  </a:move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lose/>
                  <a:moveTo>
                    <a:pt x="15" y="16"/>
                  </a:move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5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4" y="16"/>
                  </a:moveTo>
                  <a:cubicBezTo>
                    <a:pt x="4" y="16"/>
                    <a:pt x="4" y="16"/>
                    <a:pt x="4" y="16"/>
                  </a:cubicBezTo>
                  <a:cubicBezTo>
                    <a:pt x="5" y="16"/>
                    <a:pt x="4" y="16"/>
                    <a:pt x="4" y="16"/>
                  </a:cubicBezTo>
                  <a:close/>
                  <a:moveTo>
                    <a:pt x="9" y="10"/>
                  </a:moveTo>
                  <a:cubicBezTo>
                    <a:pt x="9" y="10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8" y="10"/>
                    <a:pt x="9" y="10"/>
                  </a:cubicBezTo>
                  <a:close/>
                  <a:moveTo>
                    <a:pt x="8" y="10"/>
                  </a:moveTo>
                  <a:cubicBezTo>
                    <a:pt x="7" y="10"/>
                    <a:pt x="8" y="11"/>
                    <a:pt x="8" y="11"/>
                  </a:cubicBezTo>
                  <a:cubicBezTo>
                    <a:pt x="8" y="11"/>
                    <a:pt x="8" y="10"/>
                    <a:pt x="8" y="10"/>
                  </a:cubicBezTo>
                  <a:close/>
                  <a:moveTo>
                    <a:pt x="10" y="11"/>
                  </a:moveTo>
                  <a:cubicBezTo>
                    <a:pt x="10" y="11"/>
                    <a:pt x="9" y="11"/>
                    <a:pt x="10" y="11"/>
                  </a:cubicBezTo>
                  <a:cubicBezTo>
                    <a:pt x="10" y="11"/>
                    <a:pt x="9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2"/>
                    <a:pt x="10" y="12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9" y="11"/>
                  </a:moveTo>
                  <a:cubicBezTo>
                    <a:pt x="8" y="11"/>
                    <a:pt x="8" y="11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lose/>
                  <a:moveTo>
                    <a:pt x="11" y="11"/>
                  </a:moveTo>
                  <a:cubicBezTo>
                    <a:pt x="15" y="10"/>
                    <a:pt x="10" y="13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lose/>
                  <a:moveTo>
                    <a:pt x="9" y="13"/>
                  </a:move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lose/>
                  <a:moveTo>
                    <a:pt x="9" y="13"/>
                  </a:moveTo>
                  <a:cubicBezTo>
                    <a:pt x="9" y="13"/>
                    <a:pt x="8" y="13"/>
                    <a:pt x="9" y="13"/>
                  </a:cubicBezTo>
                  <a:close/>
                  <a:moveTo>
                    <a:pt x="14" y="13"/>
                  </a:move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5" y="13"/>
                    <a:pt x="14" y="13"/>
                  </a:cubicBezTo>
                  <a:close/>
                  <a:moveTo>
                    <a:pt x="16" y="13"/>
                  </a:move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lose/>
                  <a:moveTo>
                    <a:pt x="10" y="13"/>
                  </a:moveTo>
                  <a:cubicBezTo>
                    <a:pt x="10" y="13"/>
                    <a:pt x="10" y="13"/>
                    <a:pt x="10" y="13"/>
                  </a:cubicBezTo>
                  <a:close/>
                  <a:moveTo>
                    <a:pt x="11" y="13"/>
                  </a:move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lose/>
                  <a:moveTo>
                    <a:pt x="13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lose/>
                  <a:moveTo>
                    <a:pt x="12" y="13"/>
                  </a:moveTo>
                  <a:cubicBezTo>
                    <a:pt x="12" y="13"/>
                    <a:pt x="12" y="13"/>
                    <a:pt x="12" y="13"/>
                  </a:cubicBezTo>
                  <a:cubicBezTo>
                    <a:pt x="12" y="13"/>
                    <a:pt x="12" y="13"/>
                    <a:pt x="12" y="13"/>
                  </a:cubicBezTo>
                  <a:close/>
                  <a:moveTo>
                    <a:pt x="17" y="13"/>
                  </a:moveTo>
                  <a:cubicBezTo>
                    <a:pt x="17" y="13"/>
                    <a:pt x="16" y="12"/>
                    <a:pt x="17" y="12"/>
                  </a:cubicBezTo>
                  <a:cubicBezTo>
                    <a:pt x="17" y="12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17" y="13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19" y="12"/>
                  </a:move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lose/>
                  <a:moveTo>
                    <a:pt x="17" y="12"/>
                  </a:moveTo>
                  <a:cubicBezTo>
                    <a:pt x="17" y="12"/>
                    <a:pt x="16" y="12"/>
                    <a:pt x="17" y="12"/>
                  </a:cubicBezTo>
                  <a:cubicBezTo>
                    <a:pt x="17" y="12"/>
                    <a:pt x="17" y="12"/>
                    <a:pt x="17" y="12"/>
                  </a:cubicBezTo>
                  <a:close/>
                  <a:moveTo>
                    <a:pt x="16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lose/>
                  <a:moveTo>
                    <a:pt x="15" y="12"/>
                  </a:move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lose/>
                  <a:moveTo>
                    <a:pt x="15" y="13"/>
                  </a:moveTo>
                  <a:cubicBezTo>
                    <a:pt x="15" y="12"/>
                    <a:pt x="14" y="12"/>
                    <a:pt x="15" y="12"/>
                  </a:cubicBezTo>
                  <a:cubicBezTo>
                    <a:pt x="15" y="12"/>
                    <a:pt x="15" y="13"/>
                    <a:pt x="15" y="13"/>
                  </a:cubicBezTo>
                  <a:close/>
                  <a:moveTo>
                    <a:pt x="16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lose/>
                  <a:moveTo>
                    <a:pt x="10" y="13"/>
                  </a:moveTo>
                  <a:cubicBezTo>
                    <a:pt x="9" y="12"/>
                    <a:pt x="11" y="13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lose/>
                  <a:moveTo>
                    <a:pt x="13" y="12"/>
                  </a:moveTo>
                  <a:cubicBezTo>
                    <a:pt x="16" y="12"/>
                    <a:pt x="13" y="13"/>
                    <a:pt x="13" y="12"/>
                  </a:cubicBezTo>
                  <a:cubicBezTo>
                    <a:pt x="14" y="12"/>
                    <a:pt x="13" y="12"/>
                    <a:pt x="13" y="12"/>
                  </a:cubicBezTo>
                  <a:close/>
                  <a:moveTo>
                    <a:pt x="20" y="11"/>
                  </a:moveTo>
                  <a:cubicBezTo>
                    <a:pt x="21" y="10"/>
                    <a:pt x="21" y="11"/>
                    <a:pt x="20" y="11"/>
                  </a:cubicBezTo>
                  <a:cubicBezTo>
                    <a:pt x="21" y="11"/>
                    <a:pt x="21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18" y="11"/>
                  </a:moveTo>
                  <a:cubicBezTo>
                    <a:pt x="18" y="9"/>
                    <a:pt x="16" y="11"/>
                    <a:pt x="18" y="11"/>
                  </a:cubicBezTo>
                  <a:cubicBezTo>
                    <a:pt x="17" y="12"/>
                    <a:pt x="18" y="11"/>
                    <a:pt x="18" y="11"/>
                  </a:cubicBezTo>
                  <a:close/>
                  <a:moveTo>
                    <a:pt x="19" y="10"/>
                  </a:move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lose/>
                  <a:moveTo>
                    <a:pt x="21" y="9"/>
                  </a:moveTo>
                  <a:cubicBezTo>
                    <a:pt x="21" y="11"/>
                    <a:pt x="21" y="8"/>
                    <a:pt x="22" y="9"/>
                  </a:cubicBezTo>
                  <a:cubicBezTo>
                    <a:pt x="22" y="9"/>
                    <a:pt x="22" y="9"/>
                    <a:pt x="21" y="9"/>
                  </a:cubicBezTo>
                  <a:cubicBezTo>
                    <a:pt x="21" y="11"/>
                    <a:pt x="22" y="9"/>
                    <a:pt x="21" y="9"/>
                  </a:cubicBezTo>
                  <a:close/>
                  <a:moveTo>
                    <a:pt x="23" y="9"/>
                  </a:moveTo>
                  <a:cubicBezTo>
                    <a:pt x="23" y="9"/>
                    <a:pt x="23" y="9"/>
                    <a:pt x="24" y="9"/>
                  </a:cubicBezTo>
                  <a:cubicBezTo>
                    <a:pt x="24" y="9"/>
                    <a:pt x="23" y="9"/>
                    <a:pt x="23" y="9"/>
                  </a:cubicBezTo>
                  <a:close/>
                  <a:moveTo>
                    <a:pt x="26" y="9"/>
                  </a:move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lose/>
                  <a:moveTo>
                    <a:pt x="20" y="8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19" y="9"/>
                    <a:pt x="20" y="8"/>
                    <a:pt x="20" y="8"/>
                  </a:cubicBezTo>
                  <a:close/>
                  <a:moveTo>
                    <a:pt x="19" y="9"/>
                  </a:move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lose/>
                  <a:moveTo>
                    <a:pt x="21" y="8"/>
                  </a:moveTo>
                  <a:cubicBezTo>
                    <a:pt x="21" y="9"/>
                    <a:pt x="21" y="9"/>
                    <a:pt x="20" y="9"/>
                  </a:cubicBezTo>
                  <a:cubicBezTo>
                    <a:pt x="20" y="9"/>
                    <a:pt x="21" y="8"/>
                    <a:pt x="21" y="8"/>
                  </a:cubicBezTo>
                  <a:close/>
                  <a:moveTo>
                    <a:pt x="21" y="8"/>
                  </a:moveTo>
                  <a:cubicBezTo>
                    <a:pt x="21" y="8"/>
                    <a:pt x="21" y="9"/>
                    <a:pt x="21" y="9"/>
                  </a:cubicBezTo>
                  <a:cubicBezTo>
                    <a:pt x="21" y="9"/>
                    <a:pt x="21" y="8"/>
                    <a:pt x="21" y="8"/>
                  </a:cubicBezTo>
                  <a:close/>
                  <a:moveTo>
                    <a:pt x="23" y="8"/>
                  </a:move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8"/>
                    <a:pt x="23" y="8"/>
                  </a:cubicBezTo>
                  <a:close/>
                  <a:moveTo>
                    <a:pt x="22" y="8"/>
                  </a:moveTo>
                  <a:cubicBezTo>
                    <a:pt x="22" y="8"/>
                    <a:pt x="23" y="9"/>
                    <a:pt x="22" y="8"/>
                  </a:cubicBezTo>
                  <a:close/>
                  <a:moveTo>
                    <a:pt x="24" y="9"/>
                  </a:move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lose/>
                  <a:moveTo>
                    <a:pt x="18" y="9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lose/>
                  <a:moveTo>
                    <a:pt x="18" y="9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lose/>
                  <a:moveTo>
                    <a:pt x="20" y="9"/>
                  </a:moveTo>
                  <a:cubicBezTo>
                    <a:pt x="20" y="9"/>
                    <a:pt x="21" y="9"/>
                    <a:pt x="20" y="10"/>
                  </a:cubicBezTo>
                  <a:cubicBezTo>
                    <a:pt x="20" y="9"/>
                    <a:pt x="20" y="9"/>
                    <a:pt x="20" y="9"/>
                  </a:cubicBezTo>
                  <a:close/>
                  <a:moveTo>
                    <a:pt x="8" y="9"/>
                  </a:moveTo>
                  <a:cubicBezTo>
                    <a:pt x="6" y="10"/>
                    <a:pt x="8" y="8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lose/>
                  <a:moveTo>
                    <a:pt x="7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7" y="9"/>
                    <a:pt x="7" y="9"/>
                    <a:pt x="7" y="9"/>
                  </a:cubicBezTo>
                  <a:close/>
                  <a:moveTo>
                    <a:pt x="11" y="9"/>
                  </a:moveTo>
                  <a:cubicBezTo>
                    <a:pt x="11" y="9"/>
                    <a:pt x="11" y="9"/>
                    <a:pt x="11" y="10"/>
                  </a:cubicBezTo>
                  <a:cubicBezTo>
                    <a:pt x="11" y="10"/>
                    <a:pt x="11" y="9"/>
                    <a:pt x="11" y="9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9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11" y="10"/>
                  </a:moveTo>
                  <a:cubicBezTo>
                    <a:pt x="10" y="10"/>
                    <a:pt x="11" y="9"/>
                    <a:pt x="11" y="10"/>
                  </a:cubicBezTo>
                  <a:close/>
                  <a:moveTo>
                    <a:pt x="15" y="10"/>
                  </a:moveTo>
                  <a:cubicBezTo>
                    <a:pt x="15" y="11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lose/>
                  <a:moveTo>
                    <a:pt x="15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5" y="11"/>
                    <a:pt x="15" y="11"/>
                  </a:cubicBezTo>
                  <a:close/>
                  <a:moveTo>
                    <a:pt x="15" y="11"/>
                  </a:moveTo>
                  <a:cubicBezTo>
                    <a:pt x="14" y="12"/>
                    <a:pt x="14" y="12"/>
                    <a:pt x="14" y="11"/>
                  </a:cubicBezTo>
                  <a:cubicBezTo>
                    <a:pt x="14" y="11"/>
                    <a:pt x="15" y="11"/>
                    <a:pt x="15" y="11"/>
                  </a:cubicBezTo>
                  <a:close/>
                  <a:moveTo>
                    <a:pt x="19" y="11"/>
                  </a:moveTo>
                  <a:cubicBezTo>
                    <a:pt x="18" y="12"/>
                    <a:pt x="18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lose/>
                  <a:moveTo>
                    <a:pt x="13" y="11"/>
                  </a:move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11" y="12"/>
                  </a:moveTo>
                  <a:cubicBezTo>
                    <a:pt x="10" y="13"/>
                    <a:pt x="11" y="12"/>
                    <a:pt x="11" y="12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8" y="12"/>
                  </a:moveTo>
                  <a:cubicBezTo>
                    <a:pt x="8" y="12"/>
                    <a:pt x="8" y="12"/>
                    <a:pt x="9" y="12"/>
                  </a:cubicBezTo>
                  <a:cubicBezTo>
                    <a:pt x="9" y="12"/>
                    <a:pt x="9" y="12"/>
                    <a:pt x="8" y="12"/>
                  </a:cubicBezTo>
                  <a:close/>
                  <a:moveTo>
                    <a:pt x="12" y="12"/>
                  </a:moveTo>
                  <a:cubicBezTo>
                    <a:pt x="11" y="12"/>
                    <a:pt x="12" y="12"/>
                    <a:pt x="12" y="12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9" y="11"/>
                    <a:pt x="10" y="10"/>
                    <a:pt x="10" y="10"/>
                  </a:cubicBez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6" y="10"/>
                  </a:move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lose/>
                  <a:moveTo>
                    <a:pt x="2" y="10"/>
                  </a:moveTo>
                  <a:cubicBezTo>
                    <a:pt x="2" y="10"/>
                    <a:pt x="3" y="10"/>
                    <a:pt x="2" y="10"/>
                  </a:cubicBezTo>
                  <a:close/>
                  <a:moveTo>
                    <a:pt x="4" y="10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5" y="10"/>
                    <a:pt x="5" y="10"/>
                    <a:pt x="4" y="10"/>
                  </a:cubicBezTo>
                  <a:cubicBezTo>
                    <a:pt x="5" y="9"/>
                    <a:pt x="5" y="10"/>
                    <a:pt x="4" y="10"/>
                  </a:cubicBezTo>
                  <a:close/>
                  <a:moveTo>
                    <a:pt x="4" y="9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lose/>
                  <a:moveTo>
                    <a:pt x="4" y="9"/>
                  </a:moveTo>
                  <a:cubicBezTo>
                    <a:pt x="4" y="9"/>
                    <a:pt x="4" y="10"/>
                    <a:pt x="4" y="10"/>
                  </a:cubicBezTo>
                  <a:cubicBezTo>
                    <a:pt x="4" y="10"/>
                    <a:pt x="4" y="9"/>
                    <a:pt x="4" y="9"/>
                  </a:cubicBezTo>
                  <a:close/>
                  <a:moveTo>
                    <a:pt x="4" y="9"/>
                  </a:moveTo>
                  <a:cubicBezTo>
                    <a:pt x="4" y="9"/>
                    <a:pt x="4" y="10"/>
                    <a:pt x="3" y="9"/>
                  </a:cubicBezTo>
                  <a:cubicBezTo>
                    <a:pt x="3" y="9"/>
                    <a:pt x="4" y="9"/>
                    <a:pt x="4" y="9"/>
                  </a:cubicBezTo>
                  <a:close/>
                  <a:moveTo>
                    <a:pt x="4" y="9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lose/>
                  <a:moveTo>
                    <a:pt x="6" y="9"/>
                  </a:moveTo>
                  <a:cubicBezTo>
                    <a:pt x="5" y="9"/>
                    <a:pt x="10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lose/>
                  <a:moveTo>
                    <a:pt x="3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lose/>
                  <a:moveTo>
                    <a:pt x="4" y="8"/>
                  </a:move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lose/>
                  <a:moveTo>
                    <a:pt x="6" y="8"/>
                  </a:moveTo>
                  <a:cubicBezTo>
                    <a:pt x="6" y="8"/>
                    <a:pt x="6" y="8"/>
                    <a:pt x="7" y="8"/>
                  </a:cubicBezTo>
                  <a:cubicBezTo>
                    <a:pt x="7" y="8"/>
                    <a:pt x="6" y="9"/>
                    <a:pt x="6" y="8"/>
                  </a:cubicBezTo>
                  <a:close/>
                  <a:moveTo>
                    <a:pt x="3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lose/>
                  <a:moveTo>
                    <a:pt x="4" y="8"/>
                  </a:moveTo>
                  <a:cubicBezTo>
                    <a:pt x="4" y="8"/>
                    <a:pt x="4" y="8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lose/>
                  <a:moveTo>
                    <a:pt x="6" y="8"/>
                  </a:moveTo>
                  <a:cubicBezTo>
                    <a:pt x="5" y="8"/>
                    <a:pt x="6" y="9"/>
                    <a:pt x="6" y="8"/>
                  </a:cubicBezTo>
                  <a:close/>
                  <a:moveTo>
                    <a:pt x="6" y="8"/>
                  </a:moveTo>
                  <a:cubicBezTo>
                    <a:pt x="7" y="8"/>
                    <a:pt x="6" y="8"/>
                    <a:pt x="6" y="8"/>
                  </a:cubicBezTo>
                  <a:close/>
                  <a:moveTo>
                    <a:pt x="3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3" y="8"/>
                  </a:cubicBezTo>
                  <a:close/>
                  <a:moveTo>
                    <a:pt x="4" y="7"/>
                  </a:moveTo>
                  <a:cubicBezTo>
                    <a:pt x="4" y="8"/>
                    <a:pt x="3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lose/>
                  <a:moveTo>
                    <a:pt x="4" y="8"/>
                  </a:moveTo>
                  <a:cubicBezTo>
                    <a:pt x="4" y="8"/>
                    <a:pt x="4" y="7"/>
                    <a:pt x="4" y="7"/>
                  </a:cubicBezTo>
                  <a:cubicBezTo>
                    <a:pt x="4" y="8"/>
                    <a:pt x="4" y="8"/>
                    <a:pt x="4" y="8"/>
                  </a:cubicBezTo>
                  <a:close/>
                  <a:moveTo>
                    <a:pt x="7" y="7"/>
                  </a:moveTo>
                  <a:cubicBezTo>
                    <a:pt x="7" y="7"/>
                    <a:pt x="7" y="8"/>
                    <a:pt x="7" y="8"/>
                  </a:cubicBezTo>
                  <a:cubicBezTo>
                    <a:pt x="7" y="8"/>
                    <a:pt x="7" y="7"/>
                    <a:pt x="7" y="7"/>
                  </a:cubicBezTo>
                  <a:close/>
                  <a:moveTo>
                    <a:pt x="8" y="8"/>
                  </a:moveTo>
                  <a:cubicBezTo>
                    <a:pt x="3" y="8"/>
                    <a:pt x="11" y="7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lose/>
                  <a:moveTo>
                    <a:pt x="10" y="8"/>
                  </a:move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9" y="8"/>
                    <a:pt x="10" y="8"/>
                  </a:cubicBezTo>
                  <a:close/>
                  <a:moveTo>
                    <a:pt x="10" y="8"/>
                  </a:move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lose/>
                  <a:moveTo>
                    <a:pt x="12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lose/>
                  <a:moveTo>
                    <a:pt x="11" y="8"/>
                  </a:moveTo>
                  <a:cubicBezTo>
                    <a:pt x="12" y="9"/>
                    <a:pt x="11" y="8"/>
                    <a:pt x="11" y="8"/>
                  </a:cubicBezTo>
                  <a:cubicBezTo>
                    <a:pt x="11" y="9"/>
                    <a:pt x="11" y="8"/>
                    <a:pt x="11" y="8"/>
                  </a:cubicBezTo>
                  <a:close/>
                  <a:moveTo>
                    <a:pt x="14" y="9"/>
                  </a:moveTo>
                  <a:cubicBezTo>
                    <a:pt x="14" y="9"/>
                    <a:pt x="11" y="11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lose/>
                  <a:moveTo>
                    <a:pt x="17" y="9"/>
                  </a:move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lose/>
                  <a:moveTo>
                    <a:pt x="18" y="8"/>
                  </a:moveTo>
                  <a:cubicBezTo>
                    <a:pt x="18" y="8"/>
                    <a:pt x="19" y="10"/>
                    <a:pt x="18" y="8"/>
                  </a:cubicBezTo>
                  <a:cubicBezTo>
                    <a:pt x="19" y="8"/>
                    <a:pt x="18" y="9"/>
                    <a:pt x="18" y="8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8"/>
                    <a:pt x="18" y="8"/>
                    <a:pt x="18" y="8"/>
                  </a:cubicBezTo>
                  <a:close/>
                  <a:moveTo>
                    <a:pt x="17" y="9"/>
                  </a:move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9"/>
                    <a:pt x="17" y="9"/>
                  </a:cubicBezTo>
                  <a:close/>
                  <a:moveTo>
                    <a:pt x="15" y="8"/>
                  </a:move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lose/>
                  <a:moveTo>
                    <a:pt x="16" y="7"/>
                  </a:move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lose/>
                  <a:moveTo>
                    <a:pt x="16" y="7"/>
                  </a:moveTo>
                  <a:cubicBezTo>
                    <a:pt x="16" y="7"/>
                    <a:pt x="15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lose/>
                  <a:moveTo>
                    <a:pt x="20" y="7"/>
                  </a:move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22" y="7"/>
                  </a:move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lose/>
                  <a:moveTo>
                    <a:pt x="21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lose/>
                  <a:moveTo>
                    <a:pt x="22" y="7"/>
                  </a:move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8"/>
                    <a:pt x="22" y="7"/>
                  </a:cubicBezTo>
                  <a:close/>
                  <a:moveTo>
                    <a:pt x="17" y="8"/>
                  </a:moveTo>
                  <a:cubicBezTo>
                    <a:pt x="17" y="8"/>
                    <a:pt x="17" y="8"/>
                    <a:pt x="17" y="8"/>
                  </a:cubicBezTo>
                  <a:cubicBezTo>
                    <a:pt x="18" y="8"/>
                    <a:pt x="17" y="8"/>
                    <a:pt x="17" y="8"/>
                  </a:cubicBezTo>
                  <a:close/>
                  <a:moveTo>
                    <a:pt x="17" y="8"/>
                  </a:moveTo>
                  <a:cubicBezTo>
                    <a:pt x="15" y="9"/>
                    <a:pt x="15" y="7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lose/>
                  <a:moveTo>
                    <a:pt x="16" y="8"/>
                  </a:move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8"/>
                    <a:pt x="16" y="8"/>
                  </a:cubicBezTo>
                  <a:close/>
                  <a:moveTo>
                    <a:pt x="21" y="8"/>
                  </a:moveTo>
                  <a:cubicBezTo>
                    <a:pt x="20" y="8"/>
                    <a:pt x="21" y="8"/>
                    <a:pt x="21" y="8"/>
                  </a:cubicBezTo>
                  <a:close/>
                  <a:moveTo>
                    <a:pt x="24" y="8"/>
                  </a:move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lose/>
                  <a:moveTo>
                    <a:pt x="21" y="8"/>
                  </a:moveTo>
                  <a:cubicBezTo>
                    <a:pt x="21" y="8"/>
                    <a:pt x="22" y="8"/>
                    <a:pt x="22" y="8"/>
                  </a:cubicBezTo>
                  <a:cubicBezTo>
                    <a:pt x="22" y="8"/>
                    <a:pt x="22" y="8"/>
                    <a:pt x="21" y="8"/>
                  </a:cubicBezTo>
                  <a:close/>
                  <a:moveTo>
                    <a:pt x="26" y="8"/>
                  </a:move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8"/>
                    <a:pt x="26" y="8"/>
                  </a:cubicBezTo>
                  <a:close/>
                  <a:moveTo>
                    <a:pt x="29" y="10"/>
                  </a:moveTo>
                  <a:cubicBezTo>
                    <a:pt x="28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lose/>
                  <a:moveTo>
                    <a:pt x="28" y="10"/>
                  </a:move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lose/>
                  <a:moveTo>
                    <a:pt x="28" y="10"/>
                  </a:move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lose/>
                  <a:moveTo>
                    <a:pt x="27" y="10"/>
                  </a:moveTo>
                  <a:cubicBezTo>
                    <a:pt x="29" y="11"/>
                    <a:pt x="24" y="11"/>
                    <a:pt x="22" y="12"/>
                  </a:cubicBezTo>
                  <a:cubicBezTo>
                    <a:pt x="22" y="11"/>
                    <a:pt x="22" y="10"/>
                    <a:pt x="21" y="11"/>
                  </a:cubicBezTo>
                  <a:cubicBezTo>
                    <a:pt x="22" y="8"/>
                    <a:pt x="28" y="11"/>
                    <a:pt x="27" y="10"/>
                  </a:cubicBezTo>
                  <a:cubicBezTo>
                    <a:pt x="27" y="11"/>
                    <a:pt x="27" y="11"/>
                    <a:pt x="27" y="10"/>
                  </a:cubicBezTo>
                  <a:close/>
                  <a:moveTo>
                    <a:pt x="24" y="12"/>
                  </a:moveTo>
                  <a:cubicBezTo>
                    <a:pt x="24" y="12"/>
                    <a:pt x="25" y="13"/>
                    <a:pt x="25" y="13"/>
                  </a:cubicBezTo>
                  <a:cubicBezTo>
                    <a:pt x="25" y="13"/>
                    <a:pt x="24" y="13"/>
                    <a:pt x="24" y="12"/>
                  </a:cubicBezTo>
                  <a:cubicBezTo>
                    <a:pt x="24" y="12"/>
                    <a:pt x="24" y="13"/>
                    <a:pt x="24" y="12"/>
                  </a:cubicBezTo>
                  <a:close/>
                  <a:moveTo>
                    <a:pt x="24" y="13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lose/>
                  <a:moveTo>
                    <a:pt x="35" y="15"/>
                  </a:moveTo>
                  <a:cubicBezTo>
                    <a:pt x="35" y="15"/>
                    <a:pt x="35" y="14"/>
                    <a:pt x="35" y="14"/>
                  </a:cubicBezTo>
                  <a:cubicBezTo>
                    <a:pt x="36" y="15"/>
                    <a:pt x="35" y="15"/>
                    <a:pt x="35" y="15"/>
                  </a:cubicBezTo>
                  <a:close/>
                  <a:moveTo>
                    <a:pt x="36" y="15"/>
                  </a:move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lose/>
                  <a:moveTo>
                    <a:pt x="36" y="14"/>
                  </a:moveTo>
                  <a:cubicBezTo>
                    <a:pt x="39" y="12"/>
                    <a:pt x="37" y="16"/>
                    <a:pt x="36" y="14"/>
                  </a:cubicBezTo>
                  <a:cubicBezTo>
                    <a:pt x="37" y="13"/>
                    <a:pt x="36" y="13"/>
                    <a:pt x="36" y="14"/>
                  </a:cubicBezTo>
                  <a:close/>
                  <a:moveTo>
                    <a:pt x="37" y="15"/>
                  </a:moveTo>
                  <a:cubicBezTo>
                    <a:pt x="37" y="15"/>
                    <a:pt x="37" y="15"/>
                    <a:pt x="38" y="15"/>
                  </a:cubicBezTo>
                  <a:cubicBezTo>
                    <a:pt x="38" y="15"/>
                    <a:pt x="37" y="15"/>
                    <a:pt x="37" y="15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5"/>
                    <a:pt x="40" y="14"/>
                  </a:cubicBezTo>
                  <a:cubicBezTo>
                    <a:pt x="40" y="14"/>
                    <a:pt x="41" y="14"/>
                    <a:pt x="41" y="14"/>
                  </a:cubicBezTo>
                  <a:close/>
                  <a:moveTo>
                    <a:pt x="40" y="15"/>
                  </a:moveTo>
                  <a:cubicBezTo>
                    <a:pt x="39" y="15"/>
                    <a:pt x="40" y="14"/>
                    <a:pt x="40" y="15"/>
                  </a:cubicBezTo>
                  <a:close/>
                  <a:moveTo>
                    <a:pt x="38" y="14"/>
                  </a:moveTo>
                  <a:cubicBezTo>
                    <a:pt x="37" y="15"/>
                    <a:pt x="39" y="14"/>
                    <a:pt x="38" y="14"/>
                  </a:cubicBezTo>
                  <a:cubicBezTo>
                    <a:pt x="38" y="14"/>
                    <a:pt x="38" y="14"/>
                    <a:pt x="38" y="14"/>
                  </a:cubicBezTo>
                  <a:close/>
                  <a:moveTo>
                    <a:pt x="39" y="14"/>
                  </a:moveTo>
                  <a:cubicBezTo>
                    <a:pt x="39" y="14"/>
                    <a:pt x="39" y="14"/>
                    <a:pt x="39" y="14"/>
                  </a:cubicBezTo>
                  <a:cubicBezTo>
                    <a:pt x="39" y="14"/>
                    <a:pt x="39" y="14"/>
                    <a:pt x="39" y="14"/>
                  </a:cubicBezTo>
                  <a:close/>
                  <a:moveTo>
                    <a:pt x="42" y="14"/>
                  </a:moveTo>
                  <a:cubicBezTo>
                    <a:pt x="42" y="14"/>
                    <a:pt x="42" y="14"/>
                    <a:pt x="42" y="14"/>
                  </a:cubicBezTo>
                  <a:cubicBezTo>
                    <a:pt x="42" y="14"/>
                    <a:pt x="42" y="14"/>
                    <a:pt x="42" y="14"/>
                  </a:cubicBezTo>
                  <a:close/>
                  <a:moveTo>
                    <a:pt x="40" y="14"/>
                  </a:moveTo>
                  <a:cubicBezTo>
                    <a:pt x="40" y="14"/>
                    <a:pt x="40" y="14"/>
                    <a:pt x="40" y="14"/>
                  </a:cubicBezTo>
                  <a:cubicBezTo>
                    <a:pt x="40" y="14"/>
                    <a:pt x="40" y="14"/>
                    <a:pt x="40" y="14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4"/>
                    <a:pt x="41" y="14"/>
                  </a:cubicBezTo>
                  <a:cubicBezTo>
                    <a:pt x="41" y="14"/>
                    <a:pt x="41" y="14"/>
                    <a:pt x="41" y="14"/>
                  </a:cubicBezTo>
                  <a:close/>
                  <a:moveTo>
                    <a:pt x="39" y="14"/>
                  </a:moveTo>
                  <a:cubicBezTo>
                    <a:pt x="38" y="13"/>
                    <a:pt x="38" y="13"/>
                    <a:pt x="39" y="14"/>
                  </a:cubicBezTo>
                  <a:cubicBezTo>
                    <a:pt x="39" y="13"/>
                    <a:pt x="39" y="14"/>
                    <a:pt x="39" y="14"/>
                  </a:cubicBezTo>
                  <a:close/>
                  <a:moveTo>
                    <a:pt x="39" y="13"/>
                  </a:move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lose/>
                  <a:moveTo>
                    <a:pt x="44" y="13"/>
                  </a:move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3" y="13"/>
                    <a:pt x="44" y="13"/>
                  </a:cubicBezTo>
                  <a:close/>
                  <a:moveTo>
                    <a:pt x="43" y="13"/>
                  </a:move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lose/>
                  <a:moveTo>
                    <a:pt x="58" y="14"/>
                  </a:moveTo>
                  <a:cubicBezTo>
                    <a:pt x="58" y="13"/>
                    <a:pt x="59" y="14"/>
                    <a:pt x="58" y="14"/>
                  </a:cubicBezTo>
                  <a:cubicBezTo>
                    <a:pt x="58" y="14"/>
                    <a:pt x="59" y="14"/>
                    <a:pt x="58" y="14"/>
                  </a:cubicBezTo>
                  <a:close/>
                  <a:moveTo>
                    <a:pt x="59" y="14"/>
                  </a:moveTo>
                  <a:cubicBezTo>
                    <a:pt x="59" y="14"/>
                    <a:pt x="59" y="14"/>
                    <a:pt x="59" y="14"/>
                  </a:cubicBezTo>
                  <a:cubicBezTo>
                    <a:pt x="59" y="14"/>
                    <a:pt x="59" y="14"/>
                    <a:pt x="59" y="14"/>
                  </a:cubicBezTo>
                  <a:close/>
                  <a:moveTo>
                    <a:pt x="61" y="14"/>
                  </a:moveTo>
                  <a:cubicBezTo>
                    <a:pt x="61" y="14"/>
                    <a:pt x="62" y="14"/>
                    <a:pt x="61" y="14"/>
                  </a:cubicBezTo>
                  <a:cubicBezTo>
                    <a:pt x="61" y="14"/>
                    <a:pt x="61" y="14"/>
                    <a:pt x="61" y="14"/>
                  </a:cubicBezTo>
                  <a:cubicBezTo>
                    <a:pt x="61" y="14"/>
                    <a:pt x="61" y="13"/>
                    <a:pt x="61" y="14"/>
                  </a:cubicBezTo>
                  <a:close/>
                  <a:moveTo>
                    <a:pt x="57" y="14"/>
                  </a:moveTo>
                  <a:cubicBezTo>
                    <a:pt x="57" y="14"/>
                    <a:pt x="57" y="14"/>
                    <a:pt x="57" y="14"/>
                  </a:cubicBezTo>
                  <a:cubicBezTo>
                    <a:pt x="57" y="14"/>
                    <a:pt x="57" y="14"/>
                    <a:pt x="57" y="14"/>
                  </a:cubicBezTo>
                  <a:close/>
                  <a:moveTo>
                    <a:pt x="59" y="14"/>
                  </a:moveTo>
                  <a:cubicBezTo>
                    <a:pt x="59" y="14"/>
                    <a:pt x="59" y="14"/>
                    <a:pt x="59" y="14"/>
                  </a:cubicBezTo>
                  <a:cubicBezTo>
                    <a:pt x="59" y="14"/>
                    <a:pt x="59" y="14"/>
                    <a:pt x="59" y="14"/>
                  </a:cubicBezTo>
                  <a:close/>
                  <a:moveTo>
                    <a:pt x="62" y="14"/>
                  </a:moveTo>
                  <a:cubicBezTo>
                    <a:pt x="62" y="14"/>
                    <a:pt x="62" y="15"/>
                    <a:pt x="62" y="15"/>
                  </a:cubicBezTo>
                  <a:cubicBezTo>
                    <a:pt x="62" y="15"/>
                    <a:pt x="62" y="14"/>
                    <a:pt x="62" y="14"/>
                  </a:cubicBezTo>
                  <a:cubicBezTo>
                    <a:pt x="62" y="14"/>
                    <a:pt x="62" y="14"/>
                    <a:pt x="62" y="14"/>
                  </a:cubicBezTo>
                  <a:close/>
                  <a:moveTo>
                    <a:pt x="60" y="15"/>
                  </a:moveTo>
                  <a:cubicBezTo>
                    <a:pt x="60" y="15"/>
                    <a:pt x="60" y="15"/>
                    <a:pt x="60" y="15"/>
                  </a:cubicBezTo>
                  <a:cubicBezTo>
                    <a:pt x="60" y="15"/>
                    <a:pt x="60" y="15"/>
                    <a:pt x="60" y="15"/>
                  </a:cubicBezTo>
                  <a:close/>
                  <a:moveTo>
                    <a:pt x="59" y="15"/>
                  </a:moveTo>
                  <a:cubicBezTo>
                    <a:pt x="59" y="15"/>
                    <a:pt x="59" y="15"/>
                    <a:pt x="59" y="15"/>
                  </a:cubicBezTo>
                  <a:cubicBezTo>
                    <a:pt x="59" y="15"/>
                    <a:pt x="59" y="15"/>
                    <a:pt x="59" y="15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5"/>
                    <a:pt x="58" y="15"/>
                  </a:cubicBezTo>
                  <a:cubicBezTo>
                    <a:pt x="58" y="15"/>
                    <a:pt x="58" y="15"/>
                    <a:pt x="58" y="15"/>
                  </a:cubicBezTo>
                  <a:close/>
                  <a:moveTo>
                    <a:pt x="65" y="16"/>
                  </a:moveTo>
                  <a:cubicBezTo>
                    <a:pt x="65" y="16"/>
                    <a:pt x="65" y="15"/>
                    <a:pt x="65" y="16"/>
                  </a:cubicBezTo>
                  <a:cubicBezTo>
                    <a:pt x="65" y="16"/>
                    <a:pt x="65" y="16"/>
                    <a:pt x="65" y="16"/>
                  </a:cubicBezTo>
                  <a:close/>
                  <a:moveTo>
                    <a:pt x="66" y="16"/>
                  </a:moveTo>
                  <a:cubicBezTo>
                    <a:pt x="66" y="15"/>
                    <a:pt x="67" y="15"/>
                    <a:pt x="67" y="15"/>
                  </a:cubicBezTo>
                  <a:cubicBezTo>
                    <a:pt x="67" y="15"/>
                    <a:pt x="67" y="16"/>
                    <a:pt x="66" y="16"/>
                  </a:cubicBezTo>
                  <a:close/>
                  <a:moveTo>
                    <a:pt x="65" y="16"/>
                  </a:moveTo>
                  <a:cubicBezTo>
                    <a:pt x="64" y="16"/>
                    <a:pt x="64" y="15"/>
                    <a:pt x="65" y="15"/>
                  </a:cubicBezTo>
                  <a:cubicBezTo>
                    <a:pt x="65" y="15"/>
                    <a:pt x="65" y="16"/>
                    <a:pt x="65" y="16"/>
                  </a:cubicBezTo>
                  <a:close/>
                  <a:moveTo>
                    <a:pt x="63" y="16"/>
                  </a:moveTo>
                  <a:cubicBezTo>
                    <a:pt x="63" y="16"/>
                    <a:pt x="63" y="16"/>
                    <a:pt x="63" y="16"/>
                  </a:cubicBezTo>
                  <a:cubicBezTo>
                    <a:pt x="63" y="16"/>
                    <a:pt x="63" y="16"/>
                    <a:pt x="63" y="16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6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5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3" y="16"/>
                  </a:moveTo>
                  <a:cubicBezTo>
                    <a:pt x="63" y="16"/>
                    <a:pt x="63" y="16"/>
                    <a:pt x="62" y="16"/>
                  </a:cubicBezTo>
                  <a:cubicBezTo>
                    <a:pt x="62" y="16"/>
                    <a:pt x="63" y="15"/>
                    <a:pt x="63" y="16"/>
                  </a:cubicBezTo>
                  <a:close/>
                  <a:moveTo>
                    <a:pt x="64" y="15"/>
                  </a:moveTo>
                  <a:cubicBezTo>
                    <a:pt x="64" y="15"/>
                    <a:pt x="64" y="16"/>
                    <a:pt x="64" y="16"/>
                  </a:cubicBezTo>
                  <a:cubicBezTo>
                    <a:pt x="64" y="15"/>
                    <a:pt x="64" y="15"/>
                    <a:pt x="64" y="15"/>
                  </a:cubicBezTo>
                  <a:close/>
                  <a:moveTo>
                    <a:pt x="61" y="15"/>
                  </a:moveTo>
                  <a:cubicBezTo>
                    <a:pt x="61" y="15"/>
                    <a:pt x="61" y="15"/>
                    <a:pt x="61" y="15"/>
                  </a:cubicBezTo>
                  <a:cubicBezTo>
                    <a:pt x="61" y="15"/>
                    <a:pt x="61" y="15"/>
                    <a:pt x="61" y="15"/>
                  </a:cubicBezTo>
                  <a:close/>
                  <a:moveTo>
                    <a:pt x="67" y="15"/>
                  </a:moveTo>
                  <a:cubicBezTo>
                    <a:pt x="71" y="18"/>
                    <a:pt x="67" y="15"/>
                    <a:pt x="67" y="15"/>
                  </a:cubicBezTo>
                  <a:cubicBezTo>
                    <a:pt x="67" y="15"/>
                    <a:pt x="67" y="15"/>
                    <a:pt x="67" y="15"/>
                  </a:cubicBezTo>
                  <a:close/>
                  <a:moveTo>
                    <a:pt x="67" y="16"/>
                  </a:moveTo>
                  <a:cubicBezTo>
                    <a:pt x="67" y="16"/>
                    <a:pt x="67" y="16"/>
                    <a:pt x="68" y="16"/>
                  </a:cubicBezTo>
                  <a:cubicBezTo>
                    <a:pt x="68" y="16"/>
                    <a:pt x="67" y="16"/>
                    <a:pt x="67" y="16"/>
                  </a:cubicBezTo>
                  <a:close/>
                  <a:moveTo>
                    <a:pt x="67" y="17"/>
                  </a:moveTo>
                  <a:cubicBezTo>
                    <a:pt x="67" y="16"/>
                    <a:pt x="67" y="17"/>
                    <a:pt x="67" y="17"/>
                  </a:cubicBezTo>
                  <a:cubicBezTo>
                    <a:pt x="67" y="17"/>
                    <a:pt x="67" y="17"/>
                    <a:pt x="67" y="17"/>
                  </a:cubicBezTo>
                  <a:close/>
                  <a:moveTo>
                    <a:pt x="72" y="15"/>
                  </a:moveTo>
                  <a:cubicBezTo>
                    <a:pt x="72" y="16"/>
                    <a:pt x="72" y="16"/>
                    <a:pt x="71" y="16"/>
                  </a:cubicBezTo>
                  <a:cubicBezTo>
                    <a:pt x="71" y="16"/>
                    <a:pt x="71" y="15"/>
                    <a:pt x="72" y="15"/>
                  </a:cubicBezTo>
                  <a:close/>
                  <a:moveTo>
                    <a:pt x="71" y="15"/>
                  </a:moveTo>
                  <a:cubicBezTo>
                    <a:pt x="71" y="15"/>
                    <a:pt x="71" y="16"/>
                    <a:pt x="71" y="16"/>
                  </a:cubicBezTo>
                  <a:cubicBezTo>
                    <a:pt x="71" y="15"/>
                    <a:pt x="71" y="15"/>
                    <a:pt x="71" y="15"/>
                  </a:cubicBezTo>
                  <a:close/>
                  <a:moveTo>
                    <a:pt x="72" y="16"/>
                  </a:moveTo>
                  <a:cubicBezTo>
                    <a:pt x="72" y="16"/>
                    <a:pt x="71" y="16"/>
                    <a:pt x="72" y="16"/>
                  </a:cubicBezTo>
                  <a:close/>
                  <a:moveTo>
                    <a:pt x="70" y="16"/>
                  </a:moveTo>
                  <a:cubicBezTo>
                    <a:pt x="71" y="15"/>
                    <a:pt x="70" y="16"/>
                    <a:pt x="71" y="15"/>
                  </a:cubicBezTo>
                  <a:cubicBezTo>
                    <a:pt x="71" y="15"/>
                    <a:pt x="71" y="16"/>
                    <a:pt x="70" y="16"/>
                  </a:cubicBezTo>
                  <a:cubicBezTo>
                    <a:pt x="71" y="15"/>
                    <a:pt x="71" y="16"/>
                    <a:pt x="70" y="16"/>
                  </a:cubicBezTo>
                  <a:close/>
                  <a:moveTo>
                    <a:pt x="71" y="14"/>
                  </a:moveTo>
                  <a:cubicBezTo>
                    <a:pt x="70" y="14"/>
                    <a:pt x="70" y="15"/>
                    <a:pt x="70" y="14"/>
                  </a:cubicBezTo>
                  <a:cubicBezTo>
                    <a:pt x="70" y="14"/>
                    <a:pt x="70" y="14"/>
                    <a:pt x="71" y="14"/>
                  </a:cubicBezTo>
                  <a:cubicBezTo>
                    <a:pt x="70" y="14"/>
                    <a:pt x="70" y="14"/>
                    <a:pt x="71" y="14"/>
                  </a:cubicBezTo>
                  <a:close/>
                  <a:moveTo>
                    <a:pt x="70" y="14"/>
                  </a:moveTo>
                  <a:cubicBezTo>
                    <a:pt x="70" y="14"/>
                    <a:pt x="66" y="14"/>
                    <a:pt x="70" y="13"/>
                  </a:cubicBezTo>
                  <a:cubicBezTo>
                    <a:pt x="70" y="13"/>
                    <a:pt x="70" y="13"/>
                    <a:pt x="70" y="14"/>
                  </a:cubicBezTo>
                  <a:cubicBezTo>
                    <a:pt x="70" y="14"/>
                    <a:pt x="69" y="13"/>
                    <a:pt x="70" y="14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2"/>
                    <a:pt x="66" y="12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67" y="12"/>
                  </a:moveTo>
                  <a:cubicBezTo>
                    <a:pt x="67" y="13"/>
                    <a:pt x="67" y="13"/>
                    <a:pt x="67" y="13"/>
                  </a:cubicBezTo>
                  <a:cubicBezTo>
                    <a:pt x="67" y="13"/>
                    <a:pt x="67" y="12"/>
                    <a:pt x="67" y="12"/>
                  </a:cubicBezTo>
                  <a:close/>
                  <a:moveTo>
                    <a:pt x="58" y="13"/>
                  </a:moveTo>
                  <a:cubicBezTo>
                    <a:pt x="58" y="13"/>
                    <a:pt x="57" y="13"/>
                    <a:pt x="57" y="12"/>
                  </a:cubicBezTo>
                  <a:cubicBezTo>
                    <a:pt x="57" y="12"/>
                    <a:pt x="58" y="12"/>
                    <a:pt x="58" y="13"/>
                  </a:cubicBezTo>
                  <a:cubicBezTo>
                    <a:pt x="58" y="13"/>
                    <a:pt x="58" y="12"/>
                    <a:pt x="58" y="13"/>
                  </a:cubicBezTo>
                  <a:close/>
                  <a:moveTo>
                    <a:pt x="63" y="12"/>
                  </a:moveTo>
                  <a:cubicBezTo>
                    <a:pt x="63" y="12"/>
                    <a:pt x="63" y="13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lose/>
                  <a:moveTo>
                    <a:pt x="59" y="12"/>
                  </a:moveTo>
                  <a:cubicBezTo>
                    <a:pt x="59" y="12"/>
                    <a:pt x="59" y="12"/>
                    <a:pt x="60" y="12"/>
                  </a:cubicBezTo>
                  <a:cubicBezTo>
                    <a:pt x="60" y="12"/>
                    <a:pt x="59" y="12"/>
                    <a:pt x="59" y="12"/>
                  </a:cubicBezTo>
                  <a:close/>
                  <a:moveTo>
                    <a:pt x="63" y="11"/>
                  </a:moveTo>
                  <a:cubicBezTo>
                    <a:pt x="63" y="11"/>
                    <a:pt x="64" y="11"/>
                    <a:pt x="64" y="12"/>
                  </a:cubicBezTo>
                  <a:cubicBezTo>
                    <a:pt x="63" y="12"/>
                    <a:pt x="63" y="11"/>
                    <a:pt x="63" y="11"/>
                  </a:cubicBezTo>
                  <a:close/>
                  <a:moveTo>
                    <a:pt x="58" y="11"/>
                  </a:moveTo>
                  <a:cubicBezTo>
                    <a:pt x="59" y="11"/>
                    <a:pt x="58" y="12"/>
                    <a:pt x="58" y="12"/>
                  </a:cubicBezTo>
                  <a:cubicBezTo>
                    <a:pt x="58" y="12"/>
                    <a:pt x="58" y="11"/>
                    <a:pt x="58" y="11"/>
                  </a:cubicBezTo>
                  <a:close/>
                  <a:moveTo>
                    <a:pt x="57" y="12"/>
                  </a:moveTo>
                  <a:cubicBezTo>
                    <a:pt x="57" y="11"/>
                    <a:pt x="58" y="12"/>
                    <a:pt x="57" y="12"/>
                  </a:cubicBezTo>
                  <a:close/>
                  <a:moveTo>
                    <a:pt x="63" y="12"/>
                  </a:move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lose/>
                  <a:moveTo>
                    <a:pt x="61" y="12"/>
                  </a:move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lose/>
                  <a:moveTo>
                    <a:pt x="54" y="12"/>
                  </a:moveTo>
                  <a:cubicBezTo>
                    <a:pt x="55" y="12"/>
                    <a:pt x="54" y="13"/>
                    <a:pt x="54" y="12"/>
                  </a:cubicBezTo>
                  <a:cubicBezTo>
                    <a:pt x="55" y="12"/>
                    <a:pt x="54" y="12"/>
                    <a:pt x="54" y="12"/>
                  </a:cubicBezTo>
                  <a:close/>
                  <a:moveTo>
                    <a:pt x="55" y="12"/>
                  </a:moveTo>
                  <a:cubicBezTo>
                    <a:pt x="55" y="12"/>
                    <a:pt x="55" y="12"/>
                    <a:pt x="55" y="12"/>
                  </a:cubicBezTo>
                  <a:cubicBezTo>
                    <a:pt x="55" y="12"/>
                    <a:pt x="55" y="12"/>
                    <a:pt x="55" y="12"/>
                  </a:cubicBezTo>
                  <a:close/>
                  <a:moveTo>
                    <a:pt x="54" y="12"/>
                  </a:moveTo>
                  <a:cubicBezTo>
                    <a:pt x="53" y="12"/>
                    <a:pt x="54" y="11"/>
                    <a:pt x="54" y="10"/>
                  </a:cubicBezTo>
                  <a:cubicBezTo>
                    <a:pt x="54" y="11"/>
                    <a:pt x="54" y="12"/>
                    <a:pt x="54" y="12"/>
                  </a:cubicBezTo>
                  <a:cubicBezTo>
                    <a:pt x="53" y="12"/>
                    <a:pt x="54" y="12"/>
                    <a:pt x="54" y="12"/>
                  </a:cubicBezTo>
                  <a:close/>
                  <a:moveTo>
                    <a:pt x="55" y="12"/>
                  </a:moveTo>
                  <a:cubicBezTo>
                    <a:pt x="55" y="12"/>
                    <a:pt x="55" y="11"/>
                    <a:pt x="55" y="12"/>
                  </a:cubicBezTo>
                  <a:close/>
                  <a:moveTo>
                    <a:pt x="55" y="11"/>
                  </a:moveTo>
                  <a:cubicBezTo>
                    <a:pt x="55" y="11"/>
                    <a:pt x="55" y="11"/>
                    <a:pt x="55" y="11"/>
                  </a:cubicBezTo>
                  <a:cubicBezTo>
                    <a:pt x="55" y="11"/>
                    <a:pt x="54" y="11"/>
                    <a:pt x="55" y="11"/>
                  </a:cubicBezTo>
                  <a:close/>
                  <a:moveTo>
                    <a:pt x="56" y="11"/>
                  </a:moveTo>
                  <a:cubicBezTo>
                    <a:pt x="55" y="11"/>
                    <a:pt x="56" y="10"/>
                    <a:pt x="56" y="11"/>
                  </a:cubicBezTo>
                  <a:close/>
                  <a:moveTo>
                    <a:pt x="56" y="10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5" y="10"/>
                    <a:pt x="55" y="10"/>
                    <a:pt x="56" y="10"/>
                  </a:cubicBezTo>
                  <a:cubicBezTo>
                    <a:pt x="55" y="10"/>
                    <a:pt x="56" y="10"/>
                    <a:pt x="56" y="10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56" y="10"/>
                    <a:pt x="56" y="10"/>
                    <a:pt x="57" y="10"/>
                  </a:cubicBezTo>
                  <a:close/>
                  <a:moveTo>
                    <a:pt x="54" y="9"/>
                  </a:moveTo>
                  <a:cubicBezTo>
                    <a:pt x="54" y="9"/>
                    <a:pt x="55" y="10"/>
                    <a:pt x="54" y="10"/>
                  </a:cubicBezTo>
                  <a:cubicBezTo>
                    <a:pt x="54" y="10"/>
                    <a:pt x="54" y="9"/>
                    <a:pt x="54" y="9"/>
                  </a:cubicBezTo>
                  <a:close/>
                  <a:moveTo>
                    <a:pt x="51" y="9"/>
                  </a:move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lose/>
                  <a:moveTo>
                    <a:pt x="55" y="10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5" y="10"/>
                    <a:pt x="55" y="10"/>
                    <a:pt x="55" y="10"/>
                  </a:cubicBezTo>
                  <a:close/>
                  <a:moveTo>
                    <a:pt x="51" y="10"/>
                  </a:moveTo>
                  <a:cubicBezTo>
                    <a:pt x="51" y="10"/>
                    <a:pt x="50" y="10"/>
                    <a:pt x="50" y="10"/>
                  </a:cubicBezTo>
                  <a:cubicBezTo>
                    <a:pt x="50" y="10"/>
                    <a:pt x="51" y="10"/>
                    <a:pt x="51" y="10"/>
                  </a:cubicBezTo>
                  <a:cubicBezTo>
                    <a:pt x="51" y="10"/>
                    <a:pt x="51" y="9"/>
                    <a:pt x="51" y="10"/>
                  </a:cubicBezTo>
                  <a:close/>
                  <a:moveTo>
                    <a:pt x="49" y="10"/>
                  </a:moveTo>
                  <a:cubicBezTo>
                    <a:pt x="50" y="10"/>
                    <a:pt x="50" y="10"/>
                    <a:pt x="49" y="10"/>
                  </a:cubicBezTo>
                  <a:close/>
                  <a:moveTo>
                    <a:pt x="53" y="10"/>
                  </a:moveTo>
                  <a:cubicBezTo>
                    <a:pt x="53" y="10"/>
                    <a:pt x="53" y="10"/>
                    <a:pt x="53" y="10"/>
                  </a:cubicBezTo>
                  <a:cubicBezTo>
                    <a:pt x="53" y="10"/>
                    <a:pt x="53" y="10"/>
                    <a:pt x="53" y="10"/>
                  </a:cubicBezTo>
                  <a:close/>
                  <a:moveTo>
                    <a:pt x="55" y="10"/>
                  </a:moveTo>
                  <a:cubicBezTo>
                    <a:pt x="55" y="10"/>
                    <a:pt x="54" y="10"/>
                    <a:pt x="54" y="10"/>
                  </a:cubicBezTo>
                  <a:cubicBezTo>
                    <a:pt x="54" y="10"/>
                    <a:pt x="55" y="10"/>
                    <a:pt x="55" y="10"/>
                  </a:cubicBezTo>
                  <a:close/>
                  <a:moveTo>
                    <a:pt x="51" y="10"/>
                  </a:move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lose/>
                  <a:moveTo>
                    <a:pt x="50" y="10"/>
                  </a:moveTo>
                  <a:cubicBezTo>
                    <a:pt x="50" y="10"/>
                    <a:pt x="50" y="10"/>
                    <a:pt x="50" y="10"/>
                  </a:cubicBezTo>
                  <a:cubicBezTo>
                    <a:pt x="50" y="10"/>
                    <a:pt x="50" y="10"/>
                    <a:pt x="50" y="10"/>
                  </a:cubicBezTo>
                  <a:close/>
                  <a:moveTo>
                    <a:pt x="46" y="10"/>
                  </a:moveTo>
                  <a:cubicBezTo>
                    <a:pt x="46" y="10"/>
                    <a:pt x="46" y="10"/>
                    <a:pt x="47" y="10"/>
                  </a:cubicBezTo>
                  <a:cubicBezTo>
                    <a:pt x="47" y="10"/>
                    <a:pt x="46" y="10"/>
                    <a:pt x="46" y="10"/>
                  </a:cubicBezTo>
                  <a:close/>
                  <a:moveTo>
                    <a:pt x="39" y="10"/>
                  </a:move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1"/>
                    <a:pt x="39" y="10"/>
                  </a:cubicBezTo>
                  <a:close/>
                  <a:moveTo>
                    <a:pt x="40" y="10"/>
                  </a:move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lose/>
                  <a:moveTo>
                    <a:pt x="54" y="11"/>
                  </a:moveTo>
                  <a:cubicBezTo>
                    <a:pt x="54" y="11"/>
                    <a:pt x="54" y="11"/>
                    <a:pt x="53" y="11"/>
                  </a:cubicBezTo>
                  <a:cubicBezTo>
                    <a:pt x="53" y="11"/>
                    <a:pt x="54" y="11"/>
                    <a:pt x="54" y="11"/>
                  </a:cubicBezTo>
                  <a:close/>
                  <a:moveTo>
                    <a:pt x="49" y="11"/>
                  </a:move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lose/>
                  <a:moveTo>
                    <a:pt x="25" y="12"/>
                  </a:moveTo>
                  <a:cubicBezTo>
                    <a:pt x="25" y="11"/>
                    <a:pt x="27" y="12"/>
                    <a:pt x="25" y="12"/>
                  </a:cubicBezTo>
                  <a:cubicBezTo>
                    <a:pt x="25" y="11"/>
                    <a:pt x="25" y="12"/>
                    <a:pt x="25" y="12"/>
                  </a:cubicBezTo>
                  <a:close/>
                  <a:moveTo>
                    <a:pt x="26" y="12"/>
                  </a:move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lose/>
                  <a:moveTo>
                    <a:pt x="24" y="11"/>
                  </a:moveTo>
                  <a:cubicBezTo>
                    <a:pt x="24" y="12"/>
                    <a:pt x="24" y="12"/>
                    <a:pt x="24" y="11"/>
                  </a:cubicBezTo>
                  <a:cubicBezTo>
                    <a:pt x="25" y="11"/>
                    <a:pt x="24" y="11"/>
                    <a:pt x="24" y="11"/>
                  </a:cubicBezTo>
                  <a:close/>
                  <a:moveTo>
                    <a:pt x="24" y="11"/>
                  </a:moveTo>
                  <a:cubicBezTo>
                    <a:pt x="24" y="11"/>
                    <a:pt x="23" y="11"/>
                    <a:pt x="23" y="11"/>
                  </a:cubicBezTo>
                  <a:cubicBezTo>
                    <a:pt x="23" y="11"/>
                    <a:pt x="23" y="11"/>
                    <a:pt x="24" y="11"/>
                  </a:cubicBezTo>
                  <a:close/>
                  <a:moveTo>
                    <a:pt x="26" y="12"/>
                  </a:moveTo>
                  <a:cubicBezTo>
                    <a:pt x="26" y="13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lose/>
                  <a:moveTo>
                    <a:pt x="61" y="13"/>
                  </a:moveTo>
                  <a:cubicBezTo>
                    <a:pt x="61" y="13"/>
                    <a:pt x="61" y="13"/>
                    <a:pt x="61" y="13"/>
                  </a:cubicBezTo>
                  <a:cubicBezTo>
                    <a:pt x="60" y="13"/>
                    <a:pt x="61" y="13"/>
                    <a:pt x="61" y="13"/>
                  </a:cubicBezTo>
                  <a:close/>
                  <a:moveTo>
                    <a:pt x="59" y="13"/>
                  </a:moveTo>
                  <a:cubicBezTo>
                    <a:pt x="59" y="13"/>
                    <a:pt x="59" y="13"/>
                    <a:pt x="59" y="13"/>
                  </a:cubicBezTo>
                  <a:cubicBezTo>
                    <a:pt x="59" y="13"/>
                    <a:pt x="59" y="13"/>
                    <a:pt x="59" y="13"/>
                  </a:cubicBezTo>
                  <a:close/>
                  <a:moveTo>
                    <a:pt x="63" y="13"/>
                  </a:move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3" y="13"/>
                    <a:pt x="63" y="13"/>
                  </a:cubicBezTo>
                  <a:close/>
                  <a:moveTo>
                    <a:pt x="64" y="13"/>
                  </a:moveTo>
                  <a:cubicBezTo>
                    <a:pt x="64" y="13"/>
                    <a:pt x="64" y="13"/>
                    <a:pt x="64" y="13"/>
                  </a:cubicBezTo>
                  <a:cubicBezTo>
                    <a:pt x="64" y="13"/>
                    <a:pt x="64" y="13"/>
                    <a:pt x="64" y="13"/>
                  </a:cubicBezTo>
                  <a:close/>
                  <a:moveTo>
                    <a:pt x="65" y="13"/>
                  </a:moveTo>
                  <a:cubicBezTo>
                    <a:pt x="65" y="13"/>
                    <a:pt x="65" y="13"/>
                    <a:pt x="65" y="13"/>
                  </a:cubicBezTo>
                  <a:cubicBezTo>
                    <a:pt x="65" y="13"/>
                    <a:pt x="65" y="13"/>
                    <a:pt x="65" y="13"/>
                  </a:cubicBezTo>
                  <a:close/>
                  <a:moveTo>
                    <a:pt x="67" y="13"/>
                  </a:moveTo>
                  <a:cubicBezTo>
                    <a:pt x="67" y="13"/>
                    <a:pt x="67" y="13"/>
                    <a:pt x="67" y="13"/>
                  </a:cubicBezTo>
                  <a:cubicBezTo>
                    <a:pt x="67" y="13"/>
                    <a:pt x="67" y="13"/>
                    <a:pt x="67" y="13"/>
                  </a:cubicBezTo>
                  <a:close/>
                  <a:moveTo>
                    <a:pt x="64" y="13"/>
                  </a:moveTo>
                  <a:cubicBezTo>
                    <a:pt x="64" y="13"/>
                    <a:pt x="64" y="13"/>
                    <a:pt x="64" y="13"/>
                  </a:cubicBezTo>
                  <a:cubicBezTo>
                    <a:pt x="64" y="13"/>
                    <a:pt x="64" y="13"/>
                    <a:pt x="64" y="13"/>
                  </a:cubicBezTo>
                  <a:close/>
                  <a:moveTo>
                    <a:pt x="58" y="13"/>
                  </a:moveTo>
                  <a:cubicBezTo>
                    <a:pt x="58" y="13"/>
                    <a:pt x="58" y="13"/>
                    <a:pt x="58" y="13"/>
                  </a:cubicBezTo>
                  <a:cubicBezTo>
                    <a:pt x="58" y="13"/>
                    <a:pt x="58" y="13"/>
                    <a:pt x="58" y="13"/>
                  </a:cubicBezTo>
                  <a:close/>
                  <a:moveTo>
                    <a:pt x="60" y="13"/>
                  </a:moveTo>
                  <a:cubicBezTo>
                    <a:pt x="60" y="13"/>
                    <a:pt x="60" y="13"/>
                    <a:pt x="60" y="13"/>
                  </a:cubicBezTo>
                  <a:cubicBezTo>
                    <a:pt x="59" y="13"/>
                    <a:pt x="59" y="13"/>
                    <a:pt x="60" y="13"/>
                  </a:cubicBezTo>
                  <a:close/>
                  <a:moveTo>
                    <a:pt x="57" y="13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3"/>
                    <a:pt x="57" y="13"/>
                  </a:cubicBezTo>
                  <a:close/>
                  <a:moveTo>
                    <a:pt x="55" y="13"/>
                  </a:moveTo>
                  <a:cubicBezTo>
                    <a:pt x="55" y="13"/>
                    <a:pt x="55" y="13"/>
                    <a:pt x="55" y="13"/>
                  </a:cubicBezTo>
                  <a:close/>
                  <a:moveTo>
                    <a:pt x="54" y="13"/>
                  </a:move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lose/>
                  <a:moveTo>
                    <a:pt x="51" y="13"/>
                  </a:move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lose/>
                  <a:moveTo>
                    <a:pt x="48" y="13"/>
                  </a:moveTo>
                  <a:cubicBezTo>
                    <a:pt x="48" y="12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lose/>
                  <a:moveTo>
                    <a:pt x="52" y="12"/>
                  </a:moveTo>
                  <a:cubicBezTo>
                    <a:pt x="51" y="13"/>
                    <a:pt x="52" y="12"/>
                    <a:pt x="52" y="12"/>
                  </a:cubicBezTo>
                  <a:close/>
                  <a:moveTo>
                    <a:pt x="52" y="12"/>
                  </a:moveTo>
                  <a:cubicBezTo>
                    <a:pt x="52" y="12"/>
                    <a:pt x="53" y="12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lose/>
                  <a:moveTo>
                    <a:pt x="39" y="12"/>
                  </a:moveTo>
                  <a:cubicBezTo>
                    <a:pt x="40" y="12"/>
                    <a:pt x="39" y="13"/>
                    <a:pt x="38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40" y="12"/>
                    <a:pt x="39" y="12"/>
                    <a:pt x="39" y="12"/>
                  </a:cubicBezTo>
                  <a:close/>
                  <a:moveTo>
                    <a:pt x="40" y="12"/>
                  </a:moveTo>
                  <a:cubicBezTo>
                    <a:pt x="39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lose/>
                  <a:moveTo>
                    <a:pt x="40" y="12"/>
                  </a:moveTo>
                  <a:cubicBezTo>
                    <a:pt x="41" y="12"/>
                    <a:pt x="41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lose/>
                  <a:moveTo>
                    <a:pt x="43" y="12"/>
                  </a:move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lose/>
                  <a:moveTo>
                    <a:pt x="51" y="12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lose/>
                  <a:moveTo>
                    <a:pt x="48" y="12"/>
                  </a:move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3"/>
                    <a:pt x="48" y="12"/>
                  </a:cubicBezTo>
                  <a:close/>
                  <a:moveTo>
                    <a:pt x="46" y="12"/>
                  </a:moveTo>
                  <a:cubicBezTo>
                    <a:pt x="46" y="12"/>
                    <a:pt x="46" y="12"/>
                    <a:pt x="46" y="12"/>
                  </a:cubicBezTo>
                  <a:cubicBezTo>
                    <a:pt x="46" y="12"/>
                    <a:pt x="46" y="13"/>
                    <a:pt x="46" y="12"/>
                  </a:cubicBezTo>
                  <a:close/>
                  <a:moveTo>
                    <a:pt x="41" y="13"/>
                  </a:moveTo>
                  <a:cubicBezTo>
                    <a:pt x="41" y="13"/>
                    <a:pt x="41" y="13"/>
                    <a:pt x="41" y="12"/>
                  </a:cubicBezTo>
                  <a:cubicBezTo>
                    <a:pt x="41" y="12"/>
                    <a:pt x="41" y="13"/>
                    <a:pt x="41" y="13"/>
                  </a:cubicBezTo>
                  <a:close/>
                  <a:moveTo>
                    <a:pt x="40" y="13"/>
                  </a:moveTo>
                  <a:cubicBezTo>
                    <a:pt x="39" y="13"/>
                    <a:pt x="40" y="12"/>
                    <a:pt x="40" y="13"/>
                  </a:cubicBezTo>
                  <a:close/>
                  <a:moveTo>
                    <a:pt x="41" y="13"/>
                  </a:move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lose/>
                  <a:moveTo>
                    <a:pt x="52" y="13"/>
                  </a:moveTo>
                  <a:cubicBezTo>
                    <a:pt x="51" y="13"/>
                    <a:pt x="52" y="12"/>
                    <a:pt x="52" y="13"/>
                  </a:cubicBezTo>
                  <a:close/>
                  <a:moveTo>
                    <a:pt x="53" y="13"/>
                  </a:moveTo>
                  <a:cubicBezTo>
                    <a:pt x="53" y="13"/>
                    <a:pt x="52" y="13"/>
                    <a:pt x="52" y="13"/>
                  </a:cubicBezTo>
                  <a:cubicBezTo>
                    <a:pt x="52" y="13"/>
                    <a:pt x="52" y="13"/>
                    <a:pt x="53" y="13"/>
                  </a:cubicBezTo>
                  <a:close/>
                  <a:moveTo>
                    <a:pt x="50" y="13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lose/>
                  <a:moveTo>
                    <a:pt x="39" y="13"/>
                  </a:moveTo>
                  <a:cubicBezTo>
                    <a:pt x="39" y="13"/>
                    <a:pt x="39" y="13"/>
                    <a:pt x="39" y="13"/>
                  </a:cubicBezTo>
                  <a:cubicBezTo>
                    <a:pt x="39" y="12"/>
                    <a:pt x="39" y="13"/>
                    <a:pt x="39" y="13"/>
                  </a:cubicBezTo>
                  <a:close/>
                  <a:moveTo>
                    <a:pt x="38" y="13"/>
                  </a:moveTo>
                  <a:cubicBezTo>
                    <a:pt x="38" y="13"/>
                    <a:pt x="38" y="13"/>
                    <a:pt x="38" y="12"/>
                  </a:cubicBezTo>
                  <a:cubicBezTo>
                    <a:pt x="38" y="12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lose/>
                  <a:moveTo>
                    <a:pt x="35" y="13"/>
                  </a:moveTo>
                  <a:cubicBezTo>
                    <a:pt x="35" y="11"/>
                    <a:pt x="35" y="13"/>
                    <a:pt x="35" y="13"/>
                  </a:cubicBezTo>
                  <a:cubicBezTo>
                    <a:pt x="35" y="13"/>
                    <a:pt x="35" y="13"/>
                    <a:pt x="35" y="13"/>
                  </a:cubicBezTo>
                  <a:close/>
                  <a:moveTo>
                    <a:pt x="34" y="12"/>
                  </a:moveTo>
                  <a:cubicBezTo>
                    <a:pt x="35" y="12"/>
                    <a:pt x="33" y="12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34" y="13"/>
                  </a:moveTo>
                  <a:cubicBezTo>
                    <a:pt x="34" y="12"/>
                    <a:pt x="35" y="13"/>
                    <a:pt x="34" y="13"/>
                  </a:cubicBezTo>
                  <a:cubicBezTo>
                    <a:pt x="34" y="13"/>
                    <a:pt x="34" y="13"/>
                    <a:pt x="34" y="13"/>
                  </a:cubicBezTo>
                  <a:close/>
                  <a:moveTo>
                    <a:pt x="34" y="13"/>
                  </a:moveTo>
                  <a:cubicBezTo>
                    <a:pt x="33" y="13"/>
                    <a:pt x="33" y="12"/>
                    <a:pt x="34" y="13"/>
                  </a:cubicBezTo>
                  <a:close/>
                  <a:moveTo>
                    <a:pt x="33" y="13"/>
                  </a:moveTo>
                  <a:cubicBezTo>
                    <a:pt x="32" y="13"/>
                    <a:pt x="33" y="13"/>
                    <a:pt x="33" y="13"/>
                  </a:cubicBezTo>
                  <a:cubicBezTo>
                    <a:pt x="33" y="13"/>
                    <a:pt x="33" y="13"/>
                    <a:pt x="33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2"/>
                    <a:pt x="31" y="12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27" y="12"/>
                  </a:move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30" y="12"/>
                  </a:moveTo>
                  <a:cubicBezTo>
                    <a:pt x="30" y="12"/>
                    <a:pt x="30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lose/>
                  <a:moveTo>
                    <a:pt x="36" y="12"/>
                  </a:move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lose/>
                  <a:moveTo>
                    <a:pt x="34" y="12"/>
                  </a:moveTo>
                  <a:cubicBezTo>
                    <a:pt x="34" y="12"/>
                    <a:pt x="35" y="11"/>
                    <a:pt x="34" y="12"/>
                  </a:cubicBezTo>
                  <a:close/>
                  <a:moveTo>
                    <a:pt x="36" y="12"/>
                  </a:move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1"/>
                    <a:pt x="36" y="12"/>
                  </a:cubicBezTo>
                  <a:close/>
                  <a:moveTo>
                    <a:pt x="53" y="11"/>
                  </a:moveTo>
                  <a:cubicBezTo>
                    <a:pt x="53" y="11"/>
                    <a:pt x="54" y="11"/>
                    <a:pt x="53" y="12"/>
                  </a:cubicBezTo>
                  <a:cubicBezTo>
                    <a:pt x="53" y="12"/>
                    <a:pt x="53" y="11"/>
                    <a:pt x="53" y="11"/>
                  </a:cubicBezTo>
                  <a:close/>
                  <a:moveTo>
                    <a:pt x="52" y="12"/>
                  </a:moveTo>
                  <a:cubicBezTo>
                    <a:pt x="52" y="12"/>
                    <a:pt x="52" y="12"/>
                    <a:pt x="52" y="12"/>
                  </a:cubicBezTo>
                  <a:cubicBezTo>
                    <a:pt x="52" y="12"/>
                    <a:pt x="52" y="11"/>
                    <a:pt x="52" y="12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68" y="13"/>
                  </a:moveTo>
                  <a:cubicBezTo>
                    <a:pt x="68" y="14"/>
                    <a:pt x="68" y="13"/>
                    <a:pt x="68" y="13"/>
                  </a:cubicBezTo>
                  <a:cubicBezTo>
                    <a:pt x="68" y="13"/>
                    <a:pt x="68" y="13"/>
                    <a:pt x="68" y="13"/>
                  </a:cubicBezTo>
                  <a:close/>
                  <a:moveTo>
                    <a:pt x="65" y="14"/>
                  </a:moveTo>
                  <a:cubicBezTo>
                    <a:pt x="65" y="14"/>
                    <a:pt x="66" y="14"/>
                    <a:pt x="66" y="14"/>
                  </a:cubicBezTo>
                  <a:cubicBezTo>
                    <a:pt x="66" y="14"/>
                    <a:pt x="65" y="14"/>
                    <a:pt x="65" y="14"/>
                  </a:cubicBezTo>
                  <a:cubicBezTo>
                    <a:pt x="65" y="14"/>
                    <a:pt x="65" y="14"/>
                    <a:pt x="65" y="14"/>
                  </a:cubicBezTo>
                  <a:close/>
                  <a:moveTo>
                    <a:pt x="62" y="14"/>
                  </a:moveTo>
                  <a:cubicBezTo>
                    <a:pt x="62" y="14"/>
                    <a:pt x="62" y="14"/>
                    <a:pt x="62" y="14"/>
                  </a:cubicBezTo>
                  <a:cubicBezTo>
                    <a:pt x="63" y="14"/>
                    <a:pt x="63" y="14"/>
                    <a:pt x="62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3" y="14"/>
                    <a:pt x="63" y="14"/>
                  </a:cubicBezTo>
                  <a:cubicBezTo>
                    <a:pt x="63" y="14"/>
                    <a:pt x="63" y="14"/>
                    <a:pt x="63" y="14"/>
                  </a:cubicBezTo>
                  <a:close/>
                  <a:moveTo>
                    <a:pt x="69" y="15"/>
                  </a:moveTo>
                  <a:cubicBezTo>
                    <a:pt x="69" y="15"/>
                    <a:pt x="68" y="15"/>
                    <a:pt x="69" y="14"/>
                  </a:cubicBezTo>
                  <a:cubicBezTo>
                    <a:pt x="69" y="14"/>
                    <a:pt x="69" y="15"/>
                    <a:pt x="69" y="15"/>
                  </a:cubicBezTo>
                  <a:close/>
                  <a:moveTo>
                    <a:pt x="70" y="15"/>
                  </a:move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0" y="15"/>
                  </a:cubicBezTo>
                  <a:close/>
                  <a:moveTo>
                    <a:pt x="68" y="14"/>
                  </a:moveTo>
                  <a:cubicBezTo>
                    <a:pt x="68" y="15"/>
                    <a:pt x="69" y="14"/>
                    <a:pt x="68" y="14"/>
                  </a:cubicBezTo>
                  <a:close/>
                  <a:moveTo>
                    <a:pt x="68" y="14"/>
                  </a:moveTo>
                  <a:cubicBezTo>
                    <a:pt x="67" y="15"/>
                    <a:pt x="68" y="14"/>
                    <a:pt x="68" y="14"/>
                  </a:cubicBezTo>
                  <a:close/>
                  <a:moveTo>
                    <a:pt x="67" y="15"/>
                  </a:moveTo>
                  <a:cubicBezTo>
                    <a:pt x="67" y="15"/>
                    <a:pt x="67" y="15"/>
                    <a:pt x="67" y="15"/>
                  </a:cubicBezTo>
                  <a:cubicBezTo>
                    <a:pt x="67" y="15"/>
                    <a:pt x="67" y="15"/>
                    <a:pt x="67" y="15"/>
                  </a:cubicBezTo>
                  <a:close/>
                  <a:moveTo>
                    <a:pt x="65" y="15"/>
                  </a:moveTo>
                  <a:cubicBezTo>
                    <a:pt x="65" y="14"/>
                    <a:pt x="65" y="15"/>
                    <a:pt x="65" y="15"/>
                  </a:cubicBezTo>
                  <a:cubicBezTo>
                    <a:pt x="65" y="15"/>
                    <a:pt x="65" y="15"/>
                    <a:pt x="65" y="15"/>
                  </a:cubicBezTo>
                  <a:close/>
                  <a:moveTo>
                    <a:pt x="63" y="14"/>
                  </a:moveTo>
                  <a:cubicBezTo>
                    <a:pt x="63" y="15"/>
                    <a:pt x="63" y="15"/>
                    <a:pt x="63" y="15"/>
                  </a:cubicBezTo>
                  <a:cubicBezTo>
                    <a:pt x="63" y="15"/>
                    <a:pt x="63" y="14"/>
                    <a:pt x="63" y="14"/>
                  </a:cubicBezTo>
                  <a:close/>
                  <a:moveTo>
                    <a:pt x="62" y="14"/>
                  </a:moveTo>
                  <a:cubicBezTo>
                    <a:pt x="62" y="15"/>
                    <a:pt x="62" y="15"/>
                    <a:pt x="62" y="15"/>
                  </a:cubicBezTo>
                  <a:cubicBezTo>
                    <a:pt x="62" y="15"/>
                    <a:pt x="62" y="14"/>
                    <a:pt x="62" y="14"/>
                  </a:cubicBezTo>
                  <a:close/>
                  <a:moveTo>
                    <a:pt x="68" y="14"/>
                  </a:moveTo>
                  <a:cubicBezTo>
                    <a:pt x="67" y="13"/>
                    <a:pt x="69" y="14"/>
                    <a:pt x="68" y="14"/>
                  </a:cubicBezTo>
                  <a:cubicBezTo>
                    <a:pt x="68" y="14"/>
                    <a:pt x="68" y="14"/>
                    <a:pt x="68" y="14"/>
                  </a:cubicBezTo>
                  <a:close/>
                  <a:moveTo>
                    <a:pt x="69" y="14"/>
                  </a:moveTo>
                  <a:cubicBezTo>
                    <a:pt x="69" y="14"/>
                    <a:pt x="69" y="14"/>
                    <a:pt x="69" y="14"/>
                  </a:cubicBezTo>
                  <a:cubicBezTo>
                    <a:pt x="69" y="14"/>
                    <a:pt x="68" y="14"/>
                    <a:pt x="69" y="14"/>
                  </a:cubicBezTo>
                  <a:close/>
                  <a:moveTo>
                    <a:pt x="66" y="14"/>
                  </a:moveTo>
                  <a:cubicBezTo>
                    <a:pt x="66" y="14"/>
                    <a:pt x="65" y="14"/>
                    <a:pt x="66" y="14"/>
                  </a:cubicBezTo>
                  <a:cubicBezTo>
                    <a:pt x="66" y="14"/>
                    <a:pt x="67" y="14"/>
                    <a:pt x="66" y="14"/>
                  </a:cubicBezTo>
                  <a:close/>
                  <a:moveTo>
                    <a:pt x="66" y="14"/>
                  </a:moveTo>
                  <a:cubicBezTo>
                    <a:pt x="66" y="14"/>
                    <a:pt x="65" y="14"/>
                    <a:pt x="65" y="14"/>
                  </a:cubicBezTo>
                  <a:cubicBezTo>
                    <a:pt x="65" y="14"/>
                    <a:pt x="65" y="14"/>
                    <a:pt x="66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3" y="14"/>
                    <a:pt x="63" y="14"/>
                  </a:cubicBezTo>
                  <a:cubicBezTo>
                    <a:pt x="63" y="14"/>
                    <a:pt x="63" y="14"/>
                    <a:pt x="63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4" y="14"/>
                    <a:pt x="64" y="14"/>
                  </a:cubicBezTo>
                  <a:cubicBezTo>
                    <a:pt x="64" y="14"/>
                    <a:pt x="64" y="14"/>
                    <a:pt x="63" y="14"/>
                  </a:cubicBezTo>
                  <a:close/>
                  <a:moveTo>
                    <a:pt x="64" y="14"/>
                  </a:move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4" y="14"/>
                  </a:cubicBezTo>
                  <a:close/>
                  <a:moveTo>
                    <a:pt x="68" y="14"/>
                  </a:moveTo>
                  <a:cubicBezTo>
                    <a:pt x="67" y="14"/>
                    <a:pt x="68" y="14"/>
                    <a:pt x="68" y="14"/>
                  </a:cubicBezTo>
                  <a:cubicBezTo>
                    <a:pt x="68" y="14"/>
                    <a:pt x="68" y="13"/>
                    <a:pt x="68" y="14"/>
                  </a:cubicBezTo>
                  <a:close/>
                  <a:moveTo>
                    <a:pt x="71" y="15"/>
                  </a:moveTo>
                  <a:cubicBezTo>
                    <a:pt x="71" y="15"/>
                    <a:pt x="71" y="14"/>
                    <a:pt x="71" y="15"/>
                  </a:cubicBezTo>
                  <a:close/>
                  <a:moveTo>
                    <a:pt x="57" y="14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4"/>
                    <a:pt x="57" y="14"/>
                  </a:cubicBezTo>
                  <a:close/>
                  <a:moveTo>
                    <a:pt x="59" y="13"/>
                  </a:moveTo>
                  <a:cubicBezTo>
                    <a:pt x="59" y="13"/>
                    <a:pt x="59" y="13"/>
                    <a:pt x="58" y="13"/>
                  </a:cubicBezTo>
                  <a:cubicBezTo>
                    <a:pt x="58" y="13"/>
                    <a:pt x="59" y="13"/>
                    <a:pt x="59" y="13"/>
                  </a:cubicBezTo>
                  <a:close/>
                  <a:moveTo>
                    <a:pt x="57" y="13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3"/>
                    <a:pt x="57" y="13"/>
                  </a:cubicBezTo>
                  <a:close/>
                  <a:moveTo>
                    <a:pt x="52" y="13"/>
                  </a:moveTo>
                  <a:cubicBezTo>
                    <a:pt x="51" y="13"/>
                    <a:pt x="52" y="13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lose/>
                  <a:moveTo>
                    <a:pt x="47" y="13"/>
                  </a:move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lose/>
                  <a:moveTo>
                    <a:pt x="42" y="13"/>
                  </a:moveTo>
                  <a:cubicBezTo>
                    <a:pt x="42" y="13"/>
                    <a:pt x="42" y="13"/>
                    <a:pt x="42" y="13"/>
                  </a:cubicBezTo>
                  <a:cubicBezTo>
                    <a:pt x="42" y="13"/>
                    <a:pt x="42" y="13"/>
                    <a:pt x="42" y="13"/>
                  </a:cubicBezTo>
                  <a:close/>
                  <a:moveTo>
                    <a:pt x="38" y="14"/>
                  </a:moveTo>
                  <a:cubicBezTo>
                    <a:pt x="38" y="14"/>
                    <a:pt x="38" y="13"/>
                    <a:pt x="38" y="13"/>
                  </a:cubicBezTo>
                  <a:cubicBezTo>
                    <a:pt x="38" y="14"/>
                    <a:pt x="38" y="14"/>
                    <a:pt x="38" y="14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4"/>
                    <a:pt x="41" y="14"/>
                  </a:cubicBezTo>
                  <a:cubicBezTo>
                    <a:pt x="41" y="14"/>
                    <a:pt x="41" y="13"/>
                    <a:pt x="41" y="14"/>
                  </a:cubicBezTo>
                  <a:close/>
                  <a:moveTo>
                    <a:pt x="37" y="13"/>
                  </a:move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lose/>
                  <a:moveTo>
                    <a:pt x="36" y="14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6" y="13"/>
                    <a:pt x="36" y="14"/>
                    <a:pt x="36" y="14"/>
                  </a:cubicBezTo>
                  <a:close/>
                  <a:moveTo>
                    <a:pt x="35" y="14"/>
                  </a:moveTo>
                  <a:cubicBezTo>
                    <a:pt x="35" y="14"/>
                    <a:pt x="35" y="14"/>
                    <a:pt x="35" y="14"/>
                  </a:cubicBezTo>
                  <a:cubicBezTo>
                    <a:pt x="35" y="14"/>
                    <a:pt x="35" y="14"/>
                    <a:pt x="35" y="14"/>
                  </a:cubicBezTo>
                  <a:close/>
                  <a:moveTo>
                    <a:pt x="33" y="14"/>
                  </a:moveTo>
                  <a:cubicBezTo>
                    <a:pt x="33" y="13"/>
                    <a:pt x="36" y="11"/>
                    <a:pt x="33" y="14"/>
                  </a:cubicBezTo>
                  <a:cubicBezTo>
                    <a:pt x="34" y="15"/>
                    <a:pt x="34" y="14"/>
                    <a:pt x="33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3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lose/>
                  <a:moveTo>
                    <a:pt x="31" y="14"/>
                  </a:moveTo>
                  <a:cubicBezTo>
                    <a:pt x="31" y="14"/>
                    <a:pt x="31" y="13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lose/>
                  <a:moveTo>
                    <a:pt x="30" y="14"/>
                  </a:moveTo>
                  <a:cubicBezTo>
                    <a:pt x="30" y="13"/>
                    <a:pt x="30" y="13"/>
                    <a:pt x="30" y="13"/>
                  </a:cubicBezTo>
                  <a:cubicBezTo>
                    <a:pt x="30" y="13"/>
                    <a:pt x="30" y="13"/>
                    <a:pt x="30" y="14"/>
                  </a:cubicBezTo>
                  <a:close/>
                  <a:moveTo>
                    <a:pt x="30" y="13"/>
                  </a:moveTo>
                  <a:cubicBezTo>
                    <a:pt x="30" y="13"/>
                    <a:pt x="30" y="13"/>
                    <a:pt x="31" y="13"/>
                  </a:cubicBezTo>
                  <a:cubicBezTo>
                    <a:pt x="31" y="13"/>
                    <a:pt x="31" y="13"/>
                    <a:pt x="30" y="13"/>
                  </a:cubicBezTo>
                  <a:close/>
                  <a:moveTo>
                    <a:pt x="27" y="13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32" y="14"/>
                  </a:moveTo>
                  <a:cubicBezTo>
                    <a:pt x="32" y="14"/>
                    <a:pt x="32" y="14"/>
                    <a:pt x="32" y="14"/>
                  </a:cubicBezTo>
                  <a:cubicBezTo>
                    <a:pt x="33" y="14"/>
                    <a:pt x="31" y="14"/>
                    <a:pt x="32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  <a:cubicBezTo>
                    <a:pt x="29" y="14"/>
                    <a:pt x="29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3"/>
                    <a:pt x="29" y="13"/>
                    <a:pt x="30" y="13"/>
                  </a:cubicBezTo>
                  <a:cubicBezTo>
                    <a:pt x="29" y="13"/>
                    <a:pt x="29" y="14"/>
                    <a:pt x="29" y="14"/>
                  </a:cubicBezTo>
                  <a:cubicBezTo>
                    <a:pt x="29" y="13"/>
                    <a:pt x="29" y="14"/>
                    <a:pt x="29" y="14"/>
                  </a:cubicBezTo>
                  <a:close/>
                  <a:moveTo>
                    <a:pt x="27" y="14"/>
                  </a:moveTo>
                  <a:cubicBezTo>
                    <a:pt x="27" y="13"/>
                    <a:pt x="28" y="14"/>
                    <a:pt x="28" y="14"/>
                  </a:cubicBezTo>
                  <a:cubicBezTo>
                    <a:pt x="28" y="14"/>
                    <a:pt x="27" y="14"/>
                    <a:pt x="27" y="14"/>
                  </a:cubicBezTo>
                  <a:close/>
                  <a:moveTo>
                    <a:pt x="27" y="14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4"/>
                    <a:pt x="27" y="14"/>
                  </a:cubicBezTo>
                  <a:close/>
                  <a:moveTo>
                    <a:pt x="26" y="13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7" y="13"/>
                    <a:pt x="26" y="14"/>
                    <a:pt x="26" y="13"/>
                  </a:cubicBezTo>
                  <a:close/>
                  <a:moveTo>
                    <a:pt x="23" y="12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lose/>
                  <a:moveTo>
                    <a:pt x="27" y="11"/>
                  </a:moveTo>
                  <a:cubicBezTo>
                    <a:pt x="27" y="11"/>
                    <a:pt x="27" y="11"/>
                    <a:pt x="27" y="11"/>
                  </a:cubicBezTo>
                  <a:cubicBezTo>
                    <a:pt x="28" y="11"/>
                    <a:pt x="28" y="11"/>
                    <a:pt x="27" y="11"/>
                  </a:cubicBezTo>
                  <a:close/>
                  <a:moveTo>
                    <a:pt x="29" y="11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lose/>
                  <a:moveTo>
                    <a:pt x="28" y="11"/>
                  </a:moveTo>
                  <a:cubicBezTo>
                    <a:pt x="28" y="10"/>
                    <a:pt x="29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lose/>
                  <a:moveTo>
                    <a:pt x="29" y="12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2"/>
                    <a:pt x="29" y="12"/>
                  </a:cubicBezTo>
                  <a:close/>
                  <a:moveTo>
                    <a:pt x="31" y="12"/>
                  </a:moveTo>
                  <a:cubicBezTo>
                    <a:pt x="31" y="12"/>
                    <a:pt x="31" y="11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1"/>
                    <a:pt x="32" y="12"/>
                  </a:cubicBezTo>
                  <a:close/>
                  <a:moveTo>
                    <a:pt x="37" y="11"/>
                  </a:move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1"/>
                    <a:pt x="37" y="11"/>
                  </a:cubicBezTo>
                  <a:close/>
                  <a:moveTo>
                    <a:pt x="46" y="11"/>
                  </a:moveTo>
                  <a:cubicBezTo>
                    <a:pt x="47" y="11"/>
                    <a:pt x="46" y="11"/>
                    <a:pt x="46" y="11"/>
                  </a:cubicBezTo>
                  <a:cubicBezTo>
                    <a:pt x="46" y="11"/>
                    <a:pt x="47" y="11"/>
                    <a:pt x="46" y="11"/>
                  </a:cubicBezTo>
                  <a:close/>
                  <a:moveTo>
                    <a:pt x="45" y="11"/>
                  </a:moveTo>
                  <a:cubicBezTo>
                    <a:pt x="48" y="11"/>
                    <a:pt x="45" y="11"/>
                    <a:pt x="45" y="11"/>
                  </a:cubicBezTo>
                  <a:cubicBezTo>
                    <a:pt x="45" y="11"/>
                    <a:pt x="45" y="11"/>
                    <a:pt x="45" y="11"/>
                  </a:cubicBezTo>
                  <a:close/>
                  <a:moveTo>
                    <a:pt x="40" y="11"/>
                  </a:moveTo>
                  <a:cubicBezTo>
                    <a:pt x="40" y="11"/>
                    <a:pt x="40" y="11"/>
                    <a:pt x="40" y="11"/>
                  </a:cubicBezTo>
                  <a:cubicBezTo>
                    <a:pt x="40" y="11"/>
                    <a:pt x="40" y="11"/>
                    <a:pt x="40" y="11"/>
                  </a:cubicBezTo>
                  <a:close/>
                  <a:moveTo>
                    <a:pt x="36" y="11"/>
                  </a:move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lose/>
                  <a:moveTo>
                    <a:pt x="36" y="10"/>
                  </a:moveTo>
                  <a:cubicBezTo>
                    <a:pt x="36" y="10"/>
                    <a:pt x="37" y="11"/>
                    <a:pt x="37" y="11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lose/>
                  <a:moveTo>
                    <a:pt x="40" y="10"/>
                  </a:moveTo>
                  <a:cubicBezTo>
                    <a:pt x="40" y="10"/>
                    <a:pt x="40" y="9"/>
                    <a:pt x="40" y="9"/>
                  </a:cubicBezTo>
                  <a:cubicBezTo>
                    <a:pt x="40" y="9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lose/>
                  <a:moveTo>
                    <a:pt x="41" y="10"/>
                  </a:move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lose/>
                  <a:moveTo>
                    <a:pt x="42" y="9"/>
                  </a:moveTo>
                  <a:cubicBezTo>
                    <a:pt x="42" y="9"/>
                    <a:pt x="42" y="10"/>
                    <a:pt x="41" y="10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lose/>
                  <a:moveTo>
                    <a:pt x="41" y="10"/>
                  </a:move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lose/>
                  <a:moveTo>
                    <a:pt x="39" y="9"/>
                  </a:moveTo>
                  <a:cubicBezTo>
                    <a:pt x="39" y="9"/>
                    <a:pt x="39" y="9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39" y="9"/>
                  </a:moveTo>
                  <a:cubicBezTo>
                    <a:pt x="39" y="9"/>
                    <a:pt x="39" y="10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39" y="10"/>
                  </a:move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lose/>
                  <a:moveTo>
                    <a:pt x="38" y="10"/>
                  </a:move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lose/>
                  <a:moveTo>
                    <a:pt x="38" y="10"/>
                  </a:moveTo>
                  <a:cubicBezTo>
                    <a:pt x="38" y="10"/>
                    <a:pt x="38" y="10"/>
                    <a:pt x="37" y="10"/>
                  </a:cubicBezTo>
                  <a:cubicBezTo>
                    <a:pt x="37" y="10"/>
                    <a:pt x="37" y="10"/>
                    <a:pt x="38" y="10"/>
                  </a:cubicBezTo>
                  <a:close/>
                  <a:moveTo>
                    <a:pt x="34" y="10"/>
                  </a:moveTo>
                  <a:cubicBezTo>
                    <a:pt x="34" y="10"/>
                    <a:pt x="34" y="10"/>
                    <a:pt x="34" y="10"/>
                  </a:cubicBezTo>
                  <a:cubicBezTo>
                    <a:pt x="34" y="10"/>
                    <a:pt x="34" y="10"/>
                    <a:pt x="34" y="10"/>
                  </a:cubicBezTo>
                  <a:close/>
                  <a:moveTo>
                    <a:pt x="37" y="9"/>
                  </a:move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lose/>
                  <a:moveTo>
                    <a:pt x="31" y="8"/>
                  </a:moveTo>
                  <a:cubicBezTo>
                    <a:pt x="31" y="9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lose/>
                  <a:moveTo>
                    <a:pt x="32" y="8"/>
                  </a:moveTo>
                  <a:cubicBezTo>
                    <a:pt x="32" y="8"/>
                    <a:pt x="32" y="9"/>
                    <a:pt x="32" y="9"/>
                  </a:cubicBezTo>
                  <a:cubicBezTo>
                    <a:pt x="32" y="8"/>
                    <a:pt x="32" y="8"/>
                    <a:pt x="32" y="8"/>
                  </a:cubicBezTo>
                  <a:close/>
                  <a:moveTo>
                    <a:pt x="32" y="8"/>
                  </a:moveTo>
                  <a:cubicBezTo>
                    <a:pt x="32" y="8"/>
                    <a:pt x="32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lose/>
                  <a:moveTo>
                    <a:pt x="33" y="9"/>
                  </a:move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4" y="9"/>
                    <a:pt x="33" y="9"/>
                  </a:cubicBezTo>
                  <a:close/>
                  <a:moveTo>
                    <a:pt x="38" y="8"/>
                  </a:moveTo>
                  <a:cubicBezTo>
                    <a:pt x="38" y="8"/>
                    <a:pt x="39" y="9"/>
                    <a:pt x="38" y="10"/>
                  </a:cubicBezTo>
                  <a:cubicBezTo>
                    <a:pt x="38" y="9"/>
                    <a:pt x="38" y="9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lose/>
                  <a:moveTo>
                    <a:pt x="39" y="8"/>
                  </a:move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9"/>
                    <a:pt x="39" y="8"/>
                  </a:cubicBezTo>
                  <a:close/>
                  <a:moveTo>
                    <a:pt x="39" y="9"/>
                  </a:moveTo>
                  <a:cubicBezTo>
                    <a:pt x="38" y="9"/>
                    <a:pt x="39" y="8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9"/>
                    <a:pt x="41" y="9"/>
                  </a:cubicBezTo>
                  <a:close/>
                  <a:moveTo>
                    <a:pt x="41" y="8"/>
                  </a:moveTo>
                  <a:cubicBezTo>
                    <a:pt x="41" y="8"/>
                    <a:pt x="40" y="9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lose/>
                  <a:moveTo>
                    <a:pt x="42" y="9"/>
                  </a:moveTo>
                  <a:cubicBezTo>
                    <a:pt x="41" y="9"/>
                    <a:pt x="41" y="8"/>
                    <a:pt x="42" y="8"/>
                  </a:cubicBezTo>
                  <a:cubicBezTo>
                    <a:pt x="42" y="8"/>
                    <a:pt x="42" y="8"/>
                    <a:pt x="42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8"/>
                    <a:pt x="41" y="8"/>
                  </a:cubicBezTo>
                  <a:cubicBezTo>
                    <a:pt x="41" y="8"/>
                    <a:pt x="41" y="9"/>
                    <a:pt x="41" y="9"/>
                  </a:cubicBezTo>
                  <a:close/>
                  <a:moveTo>
                    <a:pt x="43" y="9"/>
                  </a:move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lose/>
                  <a:moveTo>
                    <a:pt x="46" y="10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46" y="10"/>
                    <a:pt x="46" y="10"/>
                    <a:pt x="46" y="10"/>
                  </a:cubicBezTo>
                  <a:close/>
                  <a:moveTo>
                    <a:pt x="43" y="10"/>
                  </a:moveTo>
                  <a:cubicBezTo>
                    <a:pt x="43" y="8"/>
                    <a:pt x="43" y="11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lose/>
                  <a:moveTo>
                    <a:pt x="49" y="10"/>
                  </a:move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lose/>
                  <a:moveTo>
                    <a:pt x="48" y="9"/>
                  </a:moveTo>
                  <a:cubicBezTo>
                    <a:pt x="48" y="9"/>
                    <a:pt x="49" y="9"/>
                    <a:pt x="49" y="10"/>
                  </a:cubicBezTo>
                  <a:cubicBezTo>
                    <a:pt x="49" y="10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lose/>
                  <a:moveTo>
                    <a:pt x="47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lose/>
                  <a:moveTo>
                    <a:pt x="51" y="9"/>
                  </a:moveTo>
                  <a:cubicBezTo>
                    <a:pt x="50" y="9"/>
                    <a:pt x="50" y="8"/>
                    <a:pt x="51" y="8"/>
                  </a:cubicBezTo>
                  <a:cubicBezTo>
                    <a:pt x="51" y="8"/>
                    <a:pt x="51" y="8"/>
                    <a:pt x="51" y="9"/>
                  </a:cubicBezTo>
                  <a:close/>
                  <a:moveTo>
                    <a:pt x="52" y="8"/>
                  </a:moveTo>
                  <a:cubicBezTo>
                    <a:pt x="52" y="8"/>
                    <a:pt x="53" y="9"/>
                    <a:pt x="52" y="8"/>
                  </a:cubicBezTo>
                  <a:close/>
                  <a:moveTo>
                    <a:pt x="52" y="9"/>
                  </a:moveTo>
                  <a:cubicBezTo>
                    <a:pt x="52" y="9"/>
                    <a:pt x="52" y="8"/>
                    <a:pt x="52" y="8"/>
                  </a:cubicBezTo>
                  <a:cubicBezTo>
                    <a:pt x="52" y="9"/>
                    <a:pt x="52" y="9"/>
                    <a:pt x="52" y="9"/>
                  </a:cubicBezTo>
                  <a:close/>
                  <a:moveTo>
                    <a:pt x="53" y="9"/>
                  </a:moveTo>
                  <a:cubicBezTo>
                    <a:pt x="53" y="9"/>
                    <a:pt x="53" y="9"/>
                    <a:pt x="53" y="9"/>
                  </a:cubicBezTo>
                  <a:cubicBezTo>
                    <a:pt x="53" y="9"/>
                    <a:pt x="53" y="9"/>
                    <a:pt x="53" y="9"/>
                  </a:cubicBezTo>
                  <a:close/>
                  <a:moveTo>
                    <a:pt x="52" y="9"/>
                  </a:move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lose/>
                  <a:moveTo>
                    <a:pt x="50" y="9"/>
                  </a:move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lose/>
                  <a:moveTo>
                    <a:pt x="54" y="9"/>
                  </a:moveTo>
                  <a:cubicBezTo>
                    <a:pt x="54" y="9"/>
                    <a:pt x="54" y="9"/>
                    <a:pt x="54" y="9"/>
                  </a:cubicBezTo>
                  <a:cubicBezTo>
                    <a:pt x="54" y="9"/>
                    <a:pt x="54" y="9"/>
                    <a:pt x="54" y="9"/>
                  </a:cubicBezTo>
                  <a:close/>
                  <a:moveTo>
                    <a:pt x="55" y="10"/>
                  </a:moveTo>
                  <a:cubicBezTo>
                    <a:pt x="56" y="9"/>
                    <a:pt x="54" y="9"/>
                    <a:pt x="55" y="9"/>
                  </a:cubicBezTo>
                  <a:cubicBezTo>
                    <a:pt x="55" y="9"/>
                    <a:pt x="56" y="9"/>
                    <a:pt x="55" y="10"/>
                  </a:cubicBezTo>
                  <a:close/>
                  <a:moveTo>
                    <a:pt x="56" y="10"/>
                  </a:move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lose/>
                  <a:moveTo>
                    <a:pt x="57" y="9"/>
                  </a:moveTo>
                  <a:cubicBezTo>
                    <a:pt x="53" y="14"/>
                    <a:pt x="59" y="11"/>
                    <a:pt x="57" y="9"/>
                  </a:cubicBezTo>
                  <a:cubicBezTo>
                    <a:pt x="58" y="9"/>
                    <a:pt x="57" y="9"/>
                    <a:pt x="57" y="9"/>
                  </a:cubicBezTo>
                  <a:close/>
                  <a:moveTo>
                    <a:pt x="60" y="10"/>
                  </a:moveTo>
                  <a:cubicBezTo>
                    <a:pt x="60" y="12"/>
                    <a:pt x="60" y="10"/>
                    <a:pt x="60" y="10"/>
                  </a:cubicBezTo>
                  <a:cubicBezTo>
                    <a:pt x="60" y="11"/>
                    <a:pt x="60" y="10"/>
                    <a:pt x="60" y="10"/>
                  </a:cubicBezTo>
                  <a:close/>
                  <a:moveTo>
                    <a:pt x="59" y="10"/>
                  </a:move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0"/>
                    <a:pt x="59" y="10"/>
                  </a:cubicBezTo>
                  <a:close/>
                  <a:moveTo>
                    <a:pt x="59" y="11"/>
                  </a:move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lose/>
                  <a:moveTo>
                    <a:pt x="60" y="10"/>
                  </a:moveTo>
                  <a:cubicBezTo>
                    <a:pt x="61" y="10"/>
                    <a:pt x="60" y="10"/>
                    <a:pt x="60" y="10"/>
                  </a:cubicBezTo>
                  <a:cubicBezTo>
                    <a:pt x="60" y="10"/>
                    <a:pt x="60" y="11"/>
                    <a:pt x="60" y="10"/>
                  </a:cubicBezTo>
                  <a:close/>
                  <a:moveTo>
                    <a:pt x="58" y="9"/>
                  </a:moveTo>
                  <a:cubicBezTo>
                    <a:pt x="58" y="9"/>
                    <a:pt x="58" y="9"/>
                    <a:pt x="58" y="9"/>
                  </a:cubicBezTo>
                  <a:cubicBezTo>
                    <a:pt x="58" y="9"/>
                    <a:pt x="58" y="9"/>
                    <a:pt x="58" y="9"/>
                  </a:cubicBezTo>
                  <a:close/>
                  <a:moveTo>
                    <a:pt x="61" y="9"/>
                  </a:moveTo>
                  <a:cubicBezTo>
                    <a:pt x="61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lose/>
                  <a:moveTo>
                    <a:pt x="60" y="10"/>
                  </a:moveTo>
                  <a:cubicBezTo>
                    <a:pt x="61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lose/>
                  <a:moveTo>
                    <a:pt x="60" y="9"/>
                  </a:moveTo>
                  <a:cubicBezTo>
                    <a:pt x="60" y="9"/>
                    <a:pt x="60" y="10"/>
                    <a:pt x="60" y="10"/>
                  </a:cubicBezTo>
                  <a:cubicBezTo>
                    <a:pt x="59" y="10"/>
                    <a:pt x="60" y="9"/>
                    <a:pt x="60" y="9"/>
                  </a:cubicBezTo>
                  <a:close/>
                  <a:moveTo>
                    <a:pt x="60" y="10"/>
                  </a:move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lose/>
                  <a:moveTo>
                    <a:pt x="62" y="10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58" y="10"/>
                  </a:moveTo>
                  <a:cubicBezTo>
                    <a:pt x="58" y="10"/>
                    <a:pt x="58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lose/>
                  <a:moveTo>
                    <a:pt x="57" y="9"/>
                  </a:moveTo>
                  <a:cubicBezTo>
                    <a:pt x="58" y="9"/>
                    <a:pt x="56" y="8"/>
                    <a:pt x="58" y="8"/>
                  </a:cubicBezTo>
                  <a:cubicBezTo>
                    <a:pt x="57" y="8"/>
                    <a:pt x="57" y="8"/>
                    <a:pt x="57" y="9"/>
                  </a:cubicBezTo>
                  <a:cubicBezTo>
                    <a:pt x="58" y="9"/>
                    <a:pt x="58" y="8"/>
                    <a:pt x="57" y="9"/>
                  </a:cubicBezTo>
                  <a:close/>
                  <a:moveTo>
                    <a:pt x="61" y="9"/>
                  </a:moveTo>
                  <a:cubicBezTo>
                    <a:pt x="61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lose/>
                  <a:moveTo>
                    <a:pt x="60" y="9"/>
                  </a:move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lose/>
                  <a:moveTo>
                    <a:pt x="60" y="9"/>
                  </a:moveTo>
                  <a:cubicBezTo>
                    <a:pt x="60" y="9"/>
                    <a:pt x="60" y="9"/>
                    <a:pt x="60" y="9"/>
                  </a:cubicBezTo>
                  <a:close/>
                  <a:moveTo>
                    <a:pt x="58" y="9"/>
                  </a:moveTo>
                  <a:cubicBezTo>
                    <a:pt x="58" y="9"/>
                    <a:pt x="59" y="9"/>
                    <a:pt x="58" y="9"/>
                  </a:cubicBezTo>
                  <a:close/>
                  <a:moveTo>
                    <a:pt x="60" y="9"/>
                  </a:moveTo>
                  <a:cubicBezTo>
                    <a:pt x="60" y="9"/>
                    <a:pt x="59" y="9"/>
                    <a:pt x="59" y="9"/>
                  </a:cubicBezTo>
                  <a:cubicBezTo>
                    <a:pt x="59" y="9"/>
                    <a:pt x="59" y="9"/>
                    <a:pt x="60" y="9"/>
                  </a:cubicBezTo>
                  <a:close/>
                  <a:moveTo>
                    <a:pt x="60" y="8"/>
                  </a:moveTo>
                  <a:cubicBezTo>
                    <a:pt x="60" y="8"/>
                    <a:pt x="60" y="9"/>
                    <a:pt x="60" y="9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0" y="8"/>
                  </a:move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1" y="8"/>
                  </a:move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lose/>
                  <a:moveTo>
                    <a:pt x="61" y="8"/>
                  </a:moveTo>
                  <a:cubicBezTo>
                    <a:pt x="62" y="9"/>
                    <a:pt x="61" y="8"/>
                    <a:pt x="61" y="8"/>
                  </a:cubicBezTo>
                  <a:close/>
                  <a:moveTo>
                    <a:pt x="63" y="10"/>
                  </a:moveTo>
                  <a:cubicBezTo>
                    <a:pt x="61" y="11"/>
                    <a:pt x="62" y="9"/>
                    <a:pt x="62" y="8"/>
                  </a:cubicBezTo>
                  <a:cubicBezTo>
                    <a:pt x="62" y="9"/>
                    <a:pt x="63" y="9"/>
                    <a:pt x="63" y="10"/>
                  </a:cubicBezTo>
                  <a:cubicBezTo>
                    <a:pt x="61" y="11"/>
                    <a:pt x="62" y="10"/>
                    <a:pt x="63" y="10"/>
                  </a:cubicBezTo>
                  <a:close/>
                  <a:moveTo>
                    <a:pt x="63" y="10"/>
                  </a:move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lose/>
                  <a:moveTo>
                    <a:pt x="62" y="10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62" y="11"/>
                  </a:moveTo>
                  <a:cubicBezTo>
                    <a:pt x="62" y="11"/>
                    <a:pt x="62" y="10"/>
                    <a:pt x="62" y="10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5" y="11"/>
                  </a:move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lose/>
                  <a:moveTo>
                    <a:pt x="62" y="11"/>
                  </a:moveTo>
                  <a:cubicBezTo>
                    <a:pt x="61" y="11"/>
                    <a:pt x="61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1" y="11"/>
                  </a:moveTo>
                  <a:cubicBezTo>
                    <a:pt x="61" y="11"/>
                    <a:pt x="61" y="11"/>
                    <a:pt x="61" y="10"/>
                  </a:cubicBezTo>
                  <a:cubicBezTo>
                    <a:pt x="61" y="10"/>
                    <a:pt x="61" y="11"/>
                    <a:pt x="61" y="11"/>
                  </a:cubicBezTo>
                  <a:close/>
                  <a:moveTo>
                    <a:pt x="62" y="11"/>
                  </a:move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5" y="11"/>
                  </a:moveTo>
                  <a:cubicBezTo>
                    <a:pt x="65" y="11"/>
                    <a:pt x="64" y="11"/>
                    <a:pt x="65" y="11"/>
                  </a:cubicBezTo>
                  <a:cubicBezTo>
                    <a:pt x="64" y="11"/>
                    <a:pt x="65" y="11"/>
                    <a:pt x="65" y="11"/>
                  </a:cubicBezTo>
                  <a:close/>
                  <a:moveTo>
                    <a:pt x="64" y="12"/>
                  </a:moveTo>
                  <a:cubicBezTo>
                    <a:pt x="65" y="12"/>
                    <a:pt x="65" y="12"/>
                    <a:pt x="64" y="11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5" y="12"/>
                    <a:pt x="65" y="12"/>
                    <a:pt x="64" y="12"/>
                  </a:cubicBezTo>
                  <a:close/>
                  <a:moveTo>
                    <a:pt x="67" y="11"/>
                  </a:moveTo>
                  <a:cubicBezTo>
                    <a:pt x="67" y="11"/>
                    <a:pt x="67" y="11"/>
                    <a:pt x="67" y="11"/>
                  </a:cubicBezTo>
                  <a:cubicBezTo>
                    <a:pt x="67" y="11"/>
                    <a:pt x="67" y="11"/>
                    <a:pt x="67" y="11"/>
                  </a:cubicBezTo>
                  <a:close/>
                  <a:moveTo>
                    <a:pt x="67" y="12"/>
                  </a:moveTo>
                  <a:cubicBezTo>
                    <a:pt x="67" y="11"/>
                    <a:pt x="67" y="11"/>
                    <a:pt x="67" y="11"/>
                  </a:cubicBezTo>
                  <a:cubicBezTo>
                    <a:pt x="67" y="11"/>
                    <a:pt x="67" y="12"/>
                    <a:pt x="67" y="12"/>
                  </a:cubicBezTo>
                  <a:close/>
                  <a:moveTo>
                    <a:pt x="65" y="12"/>
                  </a:moveTo>
                  <a:cubicBezTo>
                    <a:pt x="65" y="12"/>
                    <a:pt x="65" y="11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lose/>
                  <a:moveTo>
                    <a:pt x="66" y="12"/>
                  </a:moveTo>
                  <a:cubicBezTo>
                    <a:pt x="66" y="13"/>
                    <a:pt x="65" y="12"/>
                    <a:pt x="66" y="12"/>
                  </a:cubicBezTo>
                  <a:cubicBezTo>
                    <a:pt x="66" y="12"/>
                    <a:pt x="66" y="12"/>
                    <a:pt x="66" y="12"/>
                  </a:cubicBezTo>
                  <a:close/>
                  <a:moveTo>
                    <a:pt x="68" y="13"/>
                  </a:moveTo>
                  <a:cubicBezTo>
                    <a:pt x="68" y="12"/>
                    <a:pt x="68" y="12"/>
                    <a:pt x="68" y="12"/>
                  </a:cubicBezTo>
                  <a:cubicBezTo>
                    <a:pt x="68" y="12"/>
                    <a:pt x="68" y="13"/>
                    <a:pt x="68" y="13"/>
                  </a:cubicBezTo>
                  <a:close/>
                  <a:moveTo>
                    <a:pt x="69" y="13"/>
                  </a:move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lose/>
                  <a:moveTo>
                    <a:pt x="68" y="13"/>
                  </a:moveTo>
                  <a:cubicBezTo>
                    <a:pt x="68" y="13"/>
                    <a:pt x="68" y="13"/>
                    <a:pt x="68" y="13"/>
                  </a:cubicBezTo>
                  <a:cubicBezTo>
                    <a:pt x="68" y="13"/>
                    <a:pt x="68" y="13"/>
                    <a:pt x="68" y="13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72" y="11"/>
                  </a:moveTo>
                  <a:cubicBezTo>
                    <a:pt x="72" y="11"/>
                    <a:pt x="72" y="11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lose/>
                  <a:moveTo>
                    <a:pt x="74" y="11"/>
                  </a:moveTo>
                  <a:cubicBezTo>
                    <a:pt x="74" y="12"/>
                    <a:pt x="76" y="13"/>
                    <a:pt x="76" y="14"/>
                  </a:cubicBezTo>
                  <a:cubicBezTo>
                    <a:pt x="73" y="13"/>
                    <a:pt x="72" y="11"/>
                    <a:pt x="74" y="11"/>
                  </a:cubicBezTo>
                  <a:cubicBezTo>
                    <a:pt x="74" y="11"/>
                    <a:pt x="73" y="11"/>
                    <a:pt x="74" y="11"/>
                  </a:cubicBezTo>
                  <a:close/>
                  <a:moveTo>
                    <a:pt x="72" y="13"/>
                  </a:moveTo>
                  <a:cubicBezTo>
                    <a:pt x="72" y="13"/>
                    <a:pt x="72" y="13"/>
                    <a:pt x="72" y="13"/>
                  </a:cubicBezTo>
                  <a:cubicBezTo>
                    <a:pt x="72" y="13"/>
                    <a:pt x="72" y="13"/>
                    <a:pt x="72" y="13"/>
                  </a:cubicBezTo>
                  <a:close/>
                  <a:moveTo>
                    <a:pt x="79" y="14"/>
                  </a:move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lose/>
                  <a:moveTo>
                    <a:pt x="76" y="14"/>
                  </a:moveTo>
                  <a:cubicBezTo>
                    <a:pt x="76" y="14"/>
                    <a:pt x="76" y="14"/>
                    <a:pt x="76" y="14"/>
                  </a:cubicBezTo>
                  <a:cubicBezTo>
                    <a:pt x="76" y="14"/>
                    <a:pt x="76" y="14"/>
                    <a:pt x="76" y="14"/>
                  </a:cubicBezTo>
                  <a:close/>
                  <a:moveTo>
                    <a:pt x="79" y="14"/>
                  </a:move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lose/>
                  <a:moveTo>
                    <a:pt x="78" y="12"/>
                  </a:moveTo>
                  <a:cubicBezTo>
                    <a:pt x="78" y="12"/>
                    <a:pt x="78" y="13"/>
                    <a:pt x="78" y="12"/>
                  </a:cubicBezTo>
                  <a:cubicBezTo>
                    <a:pt x="78" y="12"/>
                    <a:pt x="78" y="12"/>
                    <a:pt x="78" y="12"/>
                  </a:cubicBezTo>
                  <a:close/>
                  <a:moveTo>
                    <a:pt x="77" y="12"/>
                  </a:moveTo>
                  <a:cubicBezTo>
                    <a:pt x="76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lose/>
                  <a:moveTo>
                    <a:pt x="76" y="13"/>
                  </a:move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6" y="12"/>
                    <a:pt x="76" y="13"/>
                  </a:cubicBezTo>
                  <a:cubicBezTo>
                    <a:pt x="75" y="12"/>
                    <a:pt x="76" y="13"/>
                    <a:pt x="76" y="13"/>
                  </a:cubicBezTo>
                  <a:close/>
                  <a:moveTo>
                    <a:pt x="81" y="11"/>
                  </a:moveTo>
                  <a:cubicBezTo>
                    <a:pt x="81" y="11"/>
                    <a:pt x="79" y="12"/>
                    <a:pt x="81" y="11"/>
                  </a:cubicBezTo>
                  <a:cubicBezTo>
                    <a:pt x="81" y="11"/>
                    <a:pt x="80" y="11"/>
                    <a:pt x="81" y="11"/>
                  </a:cubicBezTo>
                  <a:close/>
                  <a:moveTo>
                    <a:pt x="79" y="11"/>
                  </a:moveTo>
                  <a:cubicBezTo>
                    <a:pt x="79" y="10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10"/>
                    <a:pt x="82" y="10"/>
                    <a:pt x="82" y="10"/>
                  </a:cubicBezTo>
                  <a:close/>
                  <a:moveTo>
                    <a:pt x="81" y="10"/>
                  </a:moveTo>
                  <a:cubicBezTo>
                    <a:pt x="82" y="11"/>
                    <a:pt x="81" y="11"/>
                    <a:pt x="81" y="11"/>
                  </a:cubicBezTo>
                  <a:cubicBezTo>
                    <a:pt x="81" y="11"/>
                    <a:pt x="81" y="10"/>
                    <a:pt x="81" y="10"/>
                  </a:cubicBezTo>
                  <a:close/>
                  <a:moveTo>
                    <a:pt x="83" y="10"/>
                  </a:moveTo>
                  <a:cubicBezTo>
                    <a:pt x="83" y="12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lose/>
                  <a:moveTo>
                    <a:pt x="83" y="11"/>
                  </a:move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lose/>
                  <a:moveTo>
                    <a:pt x="83" y="11"/>
                  </a:move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3" y="11"/>
                  </a:cubicBezTo>
                  <a:close/>
                  <a:moveTo>
                    <a:pt x="81" y="11"/>
                  </a:moveTo>
                  <a:cubicBezTo>
                    <a:pt x="80" y="11"/>
                    <a:pt x="81" y="10"/>
                    <a:pt x="81" y="11"/>
                  </a:cubicBezTo>
                  <a:close/>
                  <a:moveTo>
                    <a:pt x="77" y="11"/>
                  </a:moveTo>
                  <a:cubicBezTo>
                    <a:pt x="77" y="11"/>
                    <a:pt x="77" y="11"/>
                    <a:pt x="77" y="10"/>
                  </a:cubicBezTo>
                  <a:cubicBezTo>
                    <a:pt x="77" y="11"/>
                    <a:pt x="77" y="11"/>
                    <a:pt x="77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4" y="11"/>
                  </a:moveTo>
                  <a:cubicBezTo>
                    <a:pt x="74" y="11"/>
                    <a:pt x="74" y="11"/>
                    <a:pt x="74" y="11"/>
                  </a:cubicBezTo>
                  <a:cubicBezTo>
                    <a:pt x="74" y="11"/>
                    <a:pt x="74" y="11"/>
                    <a:pt x="74" y="11"/>
                  </a:cubicBezTo>
                  <a:close/>
                  <a:moveTo>
                    <a:pt x="77" y="11"/>
                  </a:moveTo>
                  <a:cubicBezTo>
                    <a:pt x="76" y="10"/>
                    <a:pt x="77" y="11"/>
                    <a:pt x="77" y="11"/>
                  </a:cubicBezTo>
                  <a:cubicBezTo>
                    <a:pt x="76" y="11"/>
                    <a:pt x="77" y="11"/>
                    <a:pt x="77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6" y="11"/>
                  </a:moveTo>
                  <a:cubicBezTo>
                    <a:pt x="75" y="12"/>
                    <a:pt x="76" y="11"/>
                    <a:pt x="76" y="11"/>
                  </a:cubicBezTo>
                  <a:close/>
                  <a:moveTo>
                    <a:pt x="76" y="11"/>
                  </a:moveTo>
                  <a:cubicBezTo>
                    <a:pt x="77" y="12"/>
                    <a:pt x="75" y="12"/>
                    <a:pt x="76" y="11"/>
                  </a:cubicBezTo>
                  <a:cubicBezTo>
                    <a:pt x="77" y="12"/>
                    <a:pt x="76" y="11"/>
                    <a:pt x="76" y="11"/>
                  </a:cubicBezTo>
                  <a:close/>
                  <a:moveTo>
                    <a:pt x="78" y="12"/>
                  </a:moveTo>
                  <a:cubicBezTo>
                    <a:pt x="78" y="12"/>
                    <a:pt x="77" y="12"/>
                    <a:pt x="78" y="12"/>
                  </a:cubicBezTo>
                  <a:cubicBezTo>
                    <a:pt x="78" y="12"/>
                    <a:pt x="78" y="12"/>
                    <a:pt x="78" y="12"/>
                  </a:cubicBezTo>
                  <a:close/>
                  <a:moveTo>
                    <a:pt x="75" y="12"/>
                  </a:moveTo>
                  <a:cubicBezTo>
                    <a:pt x="75" y="12"/>
                    <a:pt x="74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lose/>
                  <a:moveTo>
                    <a:pt x="76" y="13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6" y="13"/>
                    <a:pt x="76" y="13"/>
                    <a:pt x="76" y="13"/>
                  </a:cubicBezTo>
                  <a:close/>
                  <a:moveTo>
                    <a:pt x="77" y="13"/>
                  </a:moveTo>
                  <a:cubicBezTo>
                    <a:pt x="77" y="13"/>
                    <a:pt x="77" y="13"/>
                    <a:pt x="77" y="13"/>
                  </a:cubicBezTo>
                  <a:cubicBezTo>
                    <a:pt x="77" y="13"/>
                    <a:pt x="77" y="13"/>
                    <a:pt x="77" y="13"/>
                  </a:cubicBezTo>
                  <a:close/>
                  <a:moveTo>
                    <a:pt x="78" y="13"/>
                  </a:moveTo>
                  <a:cubicBezTo>
                    <a:pt x="77" y="16"/>
                    <a:pt x="76" y="13"/>
                    <a:pt x="78" y="13"/>
                  </a:cubicBezTo>
                  <a:cubicBezTo>
                    <a:pt x="78" y="13"/>
                    <a:pt x="77" y="13"/>
                    <a:pt x="78" y="13"/>
                  </a:cubicBezTo>
                  <a:close/>
                  <a:moveTo>
                    <a:pt x="76" y="13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6" y="13"/>
                    <a:pt x="76" y="13"/>
                    <a:pt x="76" y="13"/>
                  </a:cubicBezTo>
                  <a:close/>
                  <a:moveTo>
                    <a:pt x="78" y="13"/>
                  </a:moveTo>
                  <a:cubicBezTo>
                    <a:pt x="78" y="13"/>
                    <a:pt x="78" y="13"/>
                    <a:pt x="78" y="13"/>
                  </a:cubicBezTo>
                  <a:cubicBezTo>
                    <a:pt x="78" y="13"/>
                    <a:pt x="78" y="13"/>
                    <a:pt x="78" y="13"/>
                  </a:cubicBezTo>
                  <a:close/>
                  <a:moveTo>
                    <a:pt x="79" y="14"/>
                  </a:moveTo>
                  <a:cubicBezTo>
                    <a:pt x="78" y="13"/>
                    <a:pt x="78" y="14"/>
                    <a:pt x="78" y="14"/>
                  </a:cubicBezTo>
                  <a:cubicBezTo>
                    <a:pt x="78" y="14"/>
                    <a:pt x="78" y="13"/>
                    <a:pt x="79" y="14"/>
                  </a:cubicBezTo>
                  <a:close/>
                  <a:moveTo>
                    <a:pt x="73" y="14"/>
                  </a:moveTo>
                  <a:cubicBezTo>
                    <a:pt x="73" y="14"/>
                    <a:pt x="73" y="14"/>
                    <a:pt x="73" y="14"/>
                  </a:cubicBezTo>
                  <a:cubicBezTo>
                    <a:pt x="73" y="14"/>
                    <a:pt x="73" y="14"/>
                    <a:pt x="73" y="14"/>
                  </a:cubicBezTo>
                  <a:close/>
                  <a:moveTo>
                    <a:pt x="74" y="14"/>
                  </a:moveTo>
                  <a:cubicBezTo>
                    <a:pt x="74" y="14"/>
                    <a:pt x="74" y="14"/>
                    <a:pt x="74" y="14"/>
                  </a:cubicBezTo>
                  <a:cubicBezTo>
                    <a:pt x="74" y="14"/>
                    <a:pt x="74" y="14"/>
                    <a:pt x="74" y="14"/>
                  </a:cubicBezTo>
                  <a:close/>
                  <a:moveTo>
                    <a:pt x="73" y="14"/>
                  </a:moveTo>
                  <a:cubicBezTo>
                    <a:pt x="73" y="14"/>
                    <a:pt x="73" y="14"/>
                    <a:pt x="73" y="14"/>
                  </a:cubicBezTo>
                  <a:cubicBezTo>
                    <a:pt x="73" y="14"/>
                    <a:pt x="73" y="14"/>
                    <a:pt x="73" y="14"/>
                  </a:cubicBezTo>
                  <a:close/>
                  <a:moveTo>
                    <a:pt x="74" y="14"/>
                  </a:moveTo>
                  <a:cubicBezTo>
                    <a:pt x="74" y="14"/>
                    <a:pt x="74" y="14"/>
                    <a:pt x="74" y="14"/>
                  </a:cubicBezTo>
                  <a:cubicBezTo>
                    <a:pt x="74" y="14"/>
                    <a:pt x="74" y="13"/>
                    <a:pt x="74" y="14"/>
                  </a:cubicBezTo>
                  <a:close/>
                  <a:moveTo>
                    <a:pt x="77" y="10"/>
                  </a:moveTo>
                  <a:cubicBezTo>
                    <a:pt x="77" y="11"/>
                    <a:pt x="77" y="11"/>
                    <a:pt x="76" y="11"/>
                  </a:cubicBezTo>
                  <a:cubicBezTo>
                    <a:pt x="76" y="11"/>
                    <a:pt x="77" y="10"/>
                    <a:pt x="77" y="10"/>
                  </a:cubicBezTo>
                  <a:close/>
                  <a:moveTo>
                    <a:pt x="80" y="10"/>
                  </a:moveTo>
                  <a:cubicBezTo>
                    <a:pt x="80" y="10"/>
                    <a:pt x="81" y="10"/>
                    <a:pt x="81" y="10"/>
                  </a:cubicBezTo>
                  <a:cubicBezTo>
                    <a:pt x="81" y="10"/>
                    <a:pt x="80" y="10"/>
                    <a:pt x="80" y="10"/>
                  </a:cubicBezTo>
                  <a:cubicBezTo>
                    <a:pt x="80" y="10"/>
                    <a:pt x="80" y="10"/>
                    <a:pt x="80" y="10"/>
                  </a:cubicBezTo>
                  <a:close/>
                  <a:moveTo>
                    <a:pt x="84" y="9"/>
                  </a:moveTo>
                  <a:cubicBezTo>
                    <a:pt x="84" y="9"/>
                    <a:pt x="84" y="10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lose/>
                  <a:moveTo>
                    <a:pt x="83" y="9"/>
                  </a:move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lose/>
                  <a:moveTo>
                    <a:pt x="85" y="9"/>
                  </a:moveTo>
                  <a:cubicBezTo>
                    <a:pt x="85" y="9"/>
                    <a:pt x="85" y="9"/>
                    <a:pt x="85" y="9"/>
                  </a:cubicBezTo>
                  <a:cubicBezTo>
                    <a:pt x="85" y="9"/>
                    <a:pt x="85" y="9"/>
                    <a:pt x="85" y="9"/>
                  </a:cubicBezTo>
                  <a:close/>
                  <a:moveTo>
                    <a:pt x="82" y="9"/>
                  </a:moveTo>
                  <a:cubicBezTo>
                    <a:pt x="82" y="9"/>
                    <a:pt x="82" y="9"/>
                    <a:pt x="82" y="9"/>
                  </a:cubicBezTo>
                  <a:cubicBezTo>
                    <a:pt x="82" y="9"/>
                    <a:pt x="82" y="9"/>
                    <a:pt x="82" y="9"/>
                  </a:cubicBezTo>
                  <a:close/>
                  <a:moveTo>
                    <a:pt x="82" y="9"/>
                  </a:moveTo>
                  <a:cubicBezTo>
                    <a:pt x="82" y="9"/>
                    <a:pt x="82" y="9"/>
                    <a:pt x="82" y="9"/>
                  </a:cubicBezTo>
                  <a:cubicBezTo>
                    <a:pt x="82" y="9"/>
                    <a:pt x="82" y="9"/>
                    <a:pt x="82" y="9"/>
                  </a:cubicBezTo>
                  <a:close/>
                  <a:moveTo>
                    <a:pt x="84" y="9"/>
                  </a:move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lose/>
                  <a:moveTo>
                    <a:pt x="86" y="9"/>
                  </a:moveTo>
                  <a:cubicBezTo>
                    <a:pt x="86" y="9"/>
                    <a:pt x="86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lose/>
                  <a:moveTo>
                    <a:pt x="82" y="10"/>
                  </a:moveTo>
                  <a:cubicBezTo>
                    <a:pt x="82" y="10"/>
                    <a:pt x="83" y="9"/>
                    <a:pt x="82" y="10"/>
                  </a:cubicBezTo>
                  <a:close/>
                  <a:moveTo>
                    <a:pt x="81" y="10"/>
                  </a:moveTo>
                  <a:cubicBezTo>
                    <a:pt x="81" y="8"/>
                    <a:pt x="82" y="10"/>
                    <a:pt x="81" y="10"/>
                  </a:cubicBezTo>
                  <a:cubicBezTo>
                    <a:pt x="81" y="9"/>
                    <a:pt x="82" y="10"/>
                    <a:pt x="81" y="10"/>
                  </a:cubicBezTo>
                  <a:close/>
                  <a:moveTo>
                    <a:pt x="80" y="10"/>
                  </a:moveTo>
                  <a:cubicBezTo>
                    <a:pt x="80" y="10"/>
                    <a:pt x="80" y="10"/>
                    <a:pt x="80" y="10"/>
                  </a:cubicBezTo>
                  <a:cubicBezTo>
                    <a:pt x="80" y="10"/>
                    <a:pt x="80" y="10"/>
                    <a:pt x="80" y="10"/>
                  </a:cubicBezTo>
                  <a:close/>
                  <a:moveTo>
                    <a:pt x="79" y="10"/>
                  </a:moveTo>
                  <a:cubicBezTo>
                    <a:pt x="79" y="10"/>
                    <a:pt x="79" y="10"/>
                    <a:pt x="79" y="9"/>
                  </a:cubicBezTo>
                  <a:cubicBezTo>
                    <a:pt x="80" y="9"/>
                    <a:pt x="80" y="9"/>
                    <a:pt x="79" y="10"/>
                  </a:cubicBezTo>
                  <a:close/>
                  <a:moveTo>
                    <a:pt x="78" y="10"/>
                  </a:moveTo>
                  <a:cubicBezTo>
                    <a:pt x="78" y="10"/>
                    <a:pt x="78" y="10"/>
                    <a:pt x="78" y="10"/>
                  </a:cubicBezTo>
                  <a:cubicBezTo>
                    <a:pt x="78" y="10"/>
                    <a:pt x="78" y="10"/>
                    <a:pt x="78" y="10"/>
                  </a:cubicBezTo>
                  <a:close/>
                  <a:moveTo>
                    <a:pt x="77" y="10"/>
                  </a:moveTo>
                  <a:cubicBezTo>
                    <a:pt x="77" y="9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lose/>
                  <a:moveTo>
                    <a:pt x="78" y="9"/>
                  </a:moveTo>
                  <a:cubicBezTo>
                    <a:pt x="78" y="9"/>
                    <a:pt x="78" y="10"/>
                    <a:pt x="78" y="10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9"/>
                    <a:pt x="77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7" y="9"/>
                  </a:moveTo>
                  <a:cubicBezTo>
                    <a:pt x="77" y="9"/>
                    <a:pt x="78" y="9"/>
                    <a:pt x="78" y="9"/>
                  </a:cubicBezTo>
                  <a:cubicBezTo>
                    <a:pt x="78" y="9"/>
                    <a:pt x="78" y="9"/>
                    <a:pt x="77" y="9"/>
                  </a:cubicBezTo>
                  <a:close/>
                  <a:moveTo>
                    <a:pt x="78" y="9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9"/>
                    <a:pt x="77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8" y="9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lose/>
                  <a:moveTo>
                    <a:pt x="77" y="10"/>
                  </a:move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lose/>
                  <a:moveTo>
                    <a:pt x="75" y="10"/>
                  </a:moveTo>
                  <a:cubicBezTo>
                    <a:pt x="76" y="10"/>
                    <a:pt x="76" y="11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lose/>
                  <a:moveTo>
                    <a:pt x="75" y="9"/>
                  </a:moveTo>
                  <a:cubicBezTo>
                    <a:pt x="75" y="9"/>
                    <a:pt x="75" y="10"/>
                    <a:pt x="74" y="10"/>
                  </a:cubicBezTo>
                  <a:cubicBezTo>
                    <a:pt x="74" y="9"/>
                    <a:pt x="74" y="9"/>
                    <a:pt x="75" y="9"/>
                  </a:cubicBezTo>
                  <a:close/>
                  <a:moveTo>
                    <a:pt x="76" y="9"/>
                  </a:moveTo>
                  <a:cubicBezTo>
                    <a:pt x="76" y="9"/>
                    <a:pt x="76" y="9"/>
                    <a:pt x="76" y="9"/>
                  </a:cubicBezTo>
                  <a:cubicBezTo>
                    <a:pt x="76" y="9"/>
                    <a:pt x="76" y="9"/>
                    <a:pt x="76" y="9"/>
                  </a:cubicBezTo>
                  <a:close/>
                  <a:moveTo>
                    <a:pt x="73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lose/>
                  <a:moveTo>
                    <a:pt x="72" y="9"/>
                  </a:moveTo>
                  <a:cubicBezTo>
                    <a:pt x="72" y="9"/>
                    <a:pt x="72" y="8"/>
                    <a:pt x="72" y="8"/>
                  </a:cubicBezTo>
                  <a:cubicBezTo>
                    <a:pt x="72" y="9"/>
                    <a:pt x="72" y="9"/>
                    <a:pt x="72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8"/>
                    <a:pt x="77" y="8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7" y="9"/>
                  </a:moveTo>
                  <a:cubicBezTo>
                    <a:pt x="77" y="9"/>
                    <a:pt x="76" y="9"/>
                    <a:pt x="76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80" y="9"/>
                  </a:moveTo>
                  <a:cubicBezTo>
                    <a:pt x="81" y="9"/>
                    <a:pt x="81" y="8"/>
                    <a:pt x="81" y="8"/>
                  </a:cubicBezTo>
                  <a:cubicBezTo>
                    <a:pt x="81" y="9"/>
                    <a:pt x="80" y="9"/>
                    <a:pt x="80" y="9"/>
                  </a:cubicBezTo>
                  <a:close/>
                  <a:moveTo>
                    <a:pt x="83" y="8"/>
                  </a:moveTo>
                  <a:cubicBezTo>
                    <a:pt x="83" y="8"/>
                    <a:pt x="83" y="9"/>
                    <a:pt x="83" y="8"/>
                  </a:cubicBezTo>
                  <a:cubicBezTo>
                    <a:pt x="82" y="8"/>
                    <a:pt x="83" y="8"/>
                    <a:pt x="83" y="8"/>
                  </a:cubicBezTo>
                  <a:close/>
                  <a:moveTo>
                    <a:pt x="82" y="8"/>
                  </a:moveTo>
                  <a:cubicBezTo>
                    <a:pt x="82" y="9"/>
                    <a:pt x="81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3" y="8"/>
                  </a:move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lose/>
                  <a:moveTo>
                    <a:pt x="85" y="8"/>
                  </a:moveTo>
                  <a:cubicBezTo>
                    <a:pt x="85" y="7"/>
                    <a:pt x="85" y="7"/>
                    <a:pt x="86" y="7"/>
                  </a:cubicBezTo>
                  <a:cubicBezTo>
                    <a:pt x="86" y="8"/>
                    <a:pt x="85" y="8"/>
                    <a:pt x="85" y="8"/>
                  </a:cubicBezTo>
                  <a:close/>
                  <a:moveTo>
                    <a:pt x="85" y="8"/>
                  </a:move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lose/>
                  <a:moveTo>
                    <a:pt x="85" y="8"/>
                  </a:move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lose/>
                  <a:moveTo>
                    <a:pt x="85" y="9"/>
                  </a:moveTo>
                  <a:cubicBezTo>
                    <a:pt x="85" y="10"/>
                    <a:pt x="83" y="7"/>
                    <a:pt x="84" y="8"/>
                  </a:cubicBezTo>
                  <a:cubicBezTo>
                    <a:pt x="84" y="8"/>
                    <a:pt x="84" y="8"/>
                    <a:pt x="85" y="9"/>
                  </a:cubicBezTo>
                  <a:cubicBezTo>
                    <a:pt x="85" y="10"/>
                    <a:pt x="85" y="9"/>
                    <a:pt x="85" y="9"/>
                  </a:cubicBezTo>
                  <a:close/>
                  <a:moveTo>
                    <a:pt x="85" y="9"/>
                  </a:moveTo>
                  <a:cubicBezTo>
                    <a:pt x="85" y="9"/>
                    <a:pt x="85" y="9"/>
                    <a:pt x="85" y="9"/>
                  </a:cubicBezTo>
                  <a:cubicBezTo>
                    <a:pt x="85" y="9"/>
                    <a:pt x="85" y="9"/>
                    <a:pt x="85" y="9"/>
                  </a:cubicBez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lose/>
                  <a:moveTo>
                    <a:pt x="88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87" y="8"/>
                    <a:pt x="88" y="8"/>
                    <a:pt x="88" y="8"/>
                  </a:cubicBezTo>
                  <a:close/>
                  <a:moveTo>
                    <a:pt x="88" y="8"/>
                  </a:moveTo>
                  <a:cubicBezTo>
                    <a:pt x="87" y="8"/>
                    <a:pt x="88" y="8"/>
                    <a:pt x="88" y="8"/>
                  </a:cubicBez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8"/>
                    <a:pt x="90" y="8"/>
                    <a:pt x="90" y="8"/>
                  </a:cubicBezTo>
                  <a:close/>
                  <a:moveTo>
                    <a:pt x="90" y="8"/>
                  </a:moveTo>
                  <a:cubicBezTo>
                    <a:pt x="90" y="9"/>
                    <a:pt x="90" y="7"/>
                    <a:pt x="90" y="8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90" y="9"/>
                    <a:pt x="91" y="8"/>
                    <a:pt x="90" y="8"/>
                  </a:cubicBezTo>
                  <a:close/>
                  <a:moveTo>
                    <a:pt x="90" y="9"/>
                  </a:moveTo>
                  <a:cubicBezTo>
                    <a:pt x="90" y="9"/>
                    <a:pt x="90" y="8"/>
                    <a:pt x="90" y="9"/>
                  </a:cubicBezTo>
                  <a:close/>
                  <a:moveTo>
                    <a:pt x="90" y="9"/>
                  </a:moveTo>
                  <a:cubicBezTo>
                    <a:pt x="91" y="8"/>
                    <a:pt x="86" y="12"/>
                    <a:pt x="86" y="12"/>
                  </a:cubicBezTo>
                  <a:cubicBezTo>
                    <a:pt x="86" y="12"/>
                    <a:pt x="87" y="13"/>
                    <a:pt x="87" y="13"/>
                  </a:cubicBezTo>
                  <a:cubicBezTo>
                    <a:pt x="87" y="12"/>
                    <a:pt x="88" y="11"/>
                    <a:pt x="89" y="11"/>
                  </a:cubicBezTo>
                  <a:cubicBezTo>
                    <a:pt x="87" y="13"/>
                    <a:pt x="87" y="13"/>
                    <a:pt x="89" y="12"/>
                  </a:cubicBezTo>
                  <a:cubicBezTo>
                    <a:pt x="89" y="12"/>
                    <a:pt x="87" y="15"/>
                    <a:pt x="87" y="15"/>
                  </a:cubicBezTo>
                  <a:cubicBezTo>
                    <a:pt x="86" y="15"/>
                    <a:pt x="85" y="11"/>
                    <a:pt x="86" y="11"/>
                  </a:cubicBezTo>
                  <a:cubicBezTo>
                    <a:pt x="86" y="11"/>
                    <a:pt x="80" y="14"/>
                    <a:pt x="80" y="13"/>
                  </a:cubicBezTo>
                  <a:cubicBezTo>
                    <a:pt x="80" y="13"/>
                    <a:pt x="83" y="12"/>
                    <a:pt x="81" y="12"/>
                  </a:cubicBezTo>
                  <a:cubicBezTo>
                    <a:pt x="81" y="12"/>
                    <a:pt x="89" y="8"/>
                    <a:pt x="90" y="9"/>
                  </a:cubicBezTo>
                  <a:cubicBezTo>
                    <a:pt x="91" y="8"/>
                    <a:pt x="90" y="9"/>
                    <a:pt x="90" y="9"/>
                  </a:cubicBezTo>
                  <a:close/>
                  <a:moveTo>
                    <a:pt x="81" y="12"/>
                  </a:moveTo>
                  <a:cubicBezTo>
                    <a:pt x="81" y="12"/>
                    <a:pt x="81" y="12"/>
                    <a:pt x="81" y="12"/>
                  </a:cubicBezTo>
                  <a:cubicBezTo>
                    <a:pt x="81" y="12"/>
                    <a:pt x="81" y="12"/>
                    <a:pt x="81" y="12"/>
                  </a:cubicBezTo>
                  <a:close/>
                  <a:moveTo>
                    <a:pt x="80" y="12"/>
                  </a:moveTo>
                  <a:cubicBezTo>
                    <a:pt x="80" y="13"/>
                    <a:pt x="81" y="12"/>
                    <a:pt x="80" y="12"/>
                  </a:cubicBezTo>
                  <a:close/>
                  <a:moveTo>
                    <a:pt x="80" y="12"/>
                  </a:moveTo>
                  <a:cubicBezTo>
                    <a:pt x="80" y="12"/>
                    <a:pt x="80" y="12"/>
                    <a:pt x="80" y="12"/>
                  </a:cubicBezTo>
                  <a:cubicBezTo>
                    <a:pt x="80" y="12"/>
                    <a:pt x="80" y="12"/>
                    <a:pt x="80" y="12"/>
                  </a:cubicBezTo>
                  <a:close/>
                  <a:moveTo>
                    <a:pt x="82" y="15"/>
                  </a:moveTo>
                  <a:cubicBezTo>
                    <a:pt x="82" y="14"/>
                    <a:pt x="82" y="14"/>
                    <a:pt x="83" y="14"/>
                  </a:cubicBezTo>
                  <a:cubicBezTo>
                    <a:pt x="82" y="14"/>
                    <a:pt x="82" y="14"/>
                    <a:pt x="82" y="15"/>
                  </a:cubicBezTo>
                  <a:cubicBezTo>
                    <a:pt x="82" y="14"/>
                    <a:pt x="82" y="14"/>
                    <a:pt x="82" y="15"/>
                  </a:cubicBezTo>
                  <a:close/>
                  <a:moveTo>
                    <a:pt x="83" y="15"/>
                  </a:moveTo>
                  <a:cubicBezTo>
                    <a:pt x="83" y="15"/>
                    <a:pt x="83" y="15"/>
                    <a:pt x="83" y="14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lose/>
                  <a:moveTo>
                    <a:pt x="83" y="15"/>
                  </a:moveTo>
                  <a:cubicBezTo>
                    <a:pt x="83" y="15"/>
                    <a:pt x="83" y="15"/>
                    <a:pt x="84" y="15"/>
                  </a:cubicBezTo>
                  <a:cubicBezTo>
                    <a:pt x="84" y="15"/>
                    <a:pt x="83" y="15"/>
                    <a:pt x="83" y="15"/>
                  </a:cubicBezTo>
                  <a:close/>
                  <a:moveTo>
                    <a:pt x="85" y="14"/>
                  </a:moveTo>
                  <a:cubicBezTo>
                    <a:pt x="85" y="14"/>
                    <a:pt x="84" y="14"/>
                    <a:pt x="85" y="14"/>
                  </a:cubicBezTo>
                  <a:cubicBezTo>
                    <a:pt x="85" y="14"/>
                    <a:pt x="85" y="14"/>
                    <a:pt x="85" y="14"/>
                  </a:cubicBezTo>
                  <a:close/>
                  <a:moveTo>
                    <a:pt x="84" y="14"/>
                  </a:moveTo>
                  <a:cubicBezTo>
                    <a:pt x="84" y="14"/>
                    <a:pt x="84" y="14"/>
                    <a:pt x="84" y="14"/>
                  </a:cubicBezTo>
                  <a:cubicBezTo>
                    <a:pt x="84" y="14"/>
                    <a:pt x="84" y="14"/>
                    <a:pt x="84" y="14"/>
                  </a:cubicBezTo>
                  <a:close/>
                  <a:moveTo>
                    <a:pt x="83" y="14"/>
                  </a:moveTo>
                  <a:cubicBezTo>
                    <a:pt x="82" y="14"/>
                    <a:pt x="83" y="14"/>
                    <a:pt x="83" y="14"/>
                  </a:cubicBezTo>
                  <a:cubicBezTo>
                    <a:pt x="83" y="14"/>
                    <a:pt x="83" y="14"/>
                    <a:pt x="83" y="14"/>
                  </a:cubicBezTo>
                  <a:close/>
                  <a:moveTo>
                    <a:pt x="84" y="14"/>
                  </a:moveTo>
                  <a:cubicBezTo>
                    <a:pt x="84" y="14"/>
                    <a:pt x="84" y="14"/>
                    <a:pt x="84" y="14"/>
                  </a:cubicBezTo>
                  <a:cubicBezTo>
                    <a:pt x="84" y="14"/>
                    <a:pt x="84" y="14"/>
                    <a:pt x="84" y="14"/>
                  </a:cubicBezTo>
                  <a:close/>
                  <a:moveTo>
                    <a:pt x="91" y="15"/>
                  </a:moveTo>
                  <a:cubicBezTo>
                    <a:pt x="92" y="15"/>
                    <a:pt x="92" y="15"/>
                    <a:pt x="91" y="15"/>
                  </a:cubicBezTo>
                  <a:cubicBezTo>
                    <a:pt x="91" y="15"/>
                    <a:pt x="91" y="15"/>
                    <a:pt x="91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4"/>
                    <a:pt x="93" y="14"/>
                  </a:cubicBezTo>
                  <a:cubicBezTo>
                    <a:pt x="93" y="15"/>
                    <a:pt x="93" y="15"/>
                    <a:pt x="93" y="15"/>
                  </a:cubicBezTo>
                  <a:close/>
                  <a:moveTo>
                    <a:pt x="95" y="15"/>
                  </a:moveTo>
                  <a:cubicBezTo>
                    <a:pt x="95" y="15"/>
                    <a:pt x="95" y="15"/>
                    <a:pt x="95" y="15"/>
                  </a:cubicBezTo>
                  <a:cubicBezTo>
                    <a:pt x="94" y="14"/>
                    <a:pt x="95" y="14"/>
                    <a:pt x="95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88" y="15"/>
                  </a:moveTo>
                  <a:cubicBezTo>
                    <a:pt x="88" y="13"/>
                    <a:pt x="88" y="14"/>
                    <a:pt x="88" y="15"/>
                  </a:cubicBezTo>
                  <a:cubicBezTo>
                    <a:pt x="88" y="14"/>
                    <a:pt x="87" y="15"/>
                    <a:pt x="88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96" y="14"/>
                  </a:moveTo>
                  <a:cubicBezTo>
                    <a:pt x="94" y="14"/>
                    <a:pt x="93" y="12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lose/>
                  <a:moveTo>
                    <a:pt x="94" y="12"/>
                  </a:moveTo>
                  <a:cubicBezTo>
                    <a:pt x="94" y="11"/>
                    <a:pt x="99" y="10"/>
                    <a:pt x="94" y="12"/>
                  </a:cubicBezTo>
                  <a:cubicBezTo>
                    <a:pt x="94" y="12"/>
                    <a:pt x="95" y="12"/>
                    <a:pt x="94" y="12"/>
                  </a:cubicBezTo>
                  <a:close/>
                  <a:moveTo>
                    <a:pt x="97" y="11"/>
                  </a:moveTo>
                  <a:cubicBezTo>
                    <a:pt x="97" y="11"/>
                    <a:pt x="97" y="12"/>
                    <a:pt x="97" y="12"/>
                  </a:cubicBezTo>
                  <a:cubicBezTo>
                    <a:pt x="97" y="11"/>
                    <a:pt x="97" y="11"/>
                    <a:pt x="97" y="11"/>
                  </a:cubicBezTo>
                  <a:close/>
                  <a:moveTo>
                    <a:pt x="96" y="11"/>
                  </a:moveTo>
                  <a:cubicBezTo>
                    <a:pt x="96" y="11"/>
                    <a:pt x="97" y="11"/>
                    <a:pt x="97" y="11"/>
                  </a:cubicBezTo>
                  <a:cubicBezTo>
                    <a:pt x="97" y="11"/>
                    <a:pt x="96" y="11"/>
                    <a:pt x="96" y="11"/>
                  </a:cubicBezTo>
                  <a:close/>
                  <a:moveTo>
                    <a:pt x="94" y="9"/>
                  </a:moveTo>
                  <a:cubicBezTo>
                    <a:pt x="94" y="9"/>
                    <a:pt x="94" y="10"/>
                    <a:pt x="94" y="10"/>
                  </a:cubicBezTo>
                  <a:cubicBezTo>
                    <a:pt x="94" y="10"/>
                    <a:pt x="94" y="10"/>
                    <a:pt x="94" y="9"/>
                  </a:cubicBezTo>
                  <a:close/>
                  <a:moveTo>
                    <a:pt x="93" y="10"/>
                  </a:move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lose/>
                  <a:moveTo>
                    <a:pt x="97" y="10"/>
                  </a:moveTo>
                  <a:cubicBezTo>
                    <a:pt x="97" y="10"/>
                    <a:pt x="97" y="10"/>
                    <a:pt x="97" y="10"/>
                  </a:cubicBezTo>
                  <a:cubicBezTo>
                    <a:pt x="97" y="10"/>
                    <a:pt x="97" y="10"/>
                    <a:pt x="97" y="10"/>
                  </a:cubicBezTo>
                  <a:close/>
                  <a:moveTo>
                    <a:pt x="98" y="10"/>
                  </a:moveTo>
                  <a:cubicBezTo>
                    <a:pt x="97" y="10"/>
                    <a:pt x="98" y="9"/>
                    <a:pt x="98" y="10"/>
                  </a:cubicBezTo>
                  <a:close/>
                  <a:moveTo>
                    <a:pt x="96" y="9"/>
                  </a:move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10"/>
                    <a:pt x="96" y="9"/>
                  </a:cubicBezTo>
                  <a:close/>
                  <a:moveTo>
                    <a:pt x="97" y="9"/>
                  </a:moveTo>
                  <a:cubicBezTo>
                    <a:pt x="97" y="10"/>
                    <a:pt x="96" y="9"/>
                    <a:pt x="97" y="9"/>
                  </a:cubicBezTo>
                  <a:cubicBezTo>
                    <a:pt x="97" y="9"/>
                    <a:pt x="96" y="9"/>
                    <a:pt x="97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10"/>
                    <a:pt x="97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9"/>
                    <a:pt x="97" y="9"/>
                  </a:cubicBezTo>
                  <a:close/>
                  <a:moveTo>
                    <a:pt x="100" y="9"/>
                  </a:moveTo>
                  <a:cubicBezTo>
                    <a:pt x="100" y="9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9"/>
                    <a:pt x="97" y="9"/>
                  </a:cubicBezTo>
                  <a:close/>
                  <a:moveTo>
                    <a:pt x="100" y="9"/>
                  </a:moveTo>
                  <a:cubicBezTo>
                    <a:pt x="101" y="10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lose/>
                  <a:moveTo>
                    <a:pt x="102" y="10"/>
                  </a:moveTo>
                  <a:cubicBezTo>
                    <a:pt x="102" y="10"/>
                    <a:pt x="101" y="10"/>
                    <a:pt x="101" y="10"/>
                  </a:cubicBezTo>
                  <a:cubicBezTo>
                    <a:pt x="101" y="10"/>
                    <a:pt x="101" y="10"/>
                    <a:pt x="102" y="10"/>
                  </a:cubicBezTo>
                  <a:close/>
                  <a:moveTo>
                    <a:pt x="99" y="10"/>
                  </a:move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101" y="10"/>
                  </a:moveTo>
                  <a:cubicBezTo>
                    <a:pt x="101" y="10"/>
                    <a:pt x="101" y="10"/>
                    <a:pt x="101" y="10"/>
                  </a:cubicBezTo>
                  <a:cubicBezTo>
                    <a:pt x="101" y="10"/>
                    <a:pt x="101" y="10"/>
                    <a:pt x="101" y="10"/>
                  </a:cubicBezTo>
                  <a:close/>
                  <a:moveTo>
                    <a:pt x="95" y="10"/>
                  </a:moveTo>
                  <a:cubicBezTo>
                    <a:pt x="95" y="10"/>
                    <a:pt x="95" y="10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lose/>
                  <a:moveTo>
                    <a:pt x="93" y="10"/>
                  </a:moveTo>
                  <a:cubicBezTo>
                    <a:pt x="93" y="10"/>
                    <a:pt x="93" y="10"/>
                    <a:pt x="94" y="10"/>
                  </a:cubicBezTo>
                  <a:cubicBezTo>
                    <a:pt x="94" y="10"/>
                    <a:pt x="93" y="10"/>
                    <a:pt x="93" y="10"/>
                  </a:cubicBezTo>
                  <a:close/>
                  <a:moveTo>
                    <a:pt x="99" y="10"/>
                  </a:moveTo>
                  <a:cubicBezTo>
                    <a:pt x="98" y="10"/>
                    <a:pt x="99" y="11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98" y="10"/>
                  </a:moveTo>
                  <a:cubicBezTo>
                    <a:pt x="98" y="10"/>
                    <a:pt x="98" y="11"/>
                    <a:pt x="98" y="10"/>
                  </a:cubicBezTo>
                  <a:cubicBezTo>
                    <a:pt x="98" y="10"/>
                    <a:pt x="98" y="10"/>
                    <a:pt x="98" y="10"/>
                  </a:cubicBezTo>
                  <a:close/>
                  <a:moveTo>
                    <a:pt x="97" y="11"/>
                  </a:moveTo>
                  <a:cubicBezTo>
                    <a:pt x="96" y="11"/>
                    <a:pt x="97" y="10"/>
                    <a:pt x="97" y="10"/>
                  </a:cubicBezTo>
                  <a:cubicBezTo>
                    <a:pt x="97" y="10"/>
                    <a:pt x="97" y="11"/>
                    <a:pt x="97" y="11"/>
                  </a:cubicBezTo>
                  <a:close/>
                  <a:moveTo>
                    <a:pt x="92" y="10"/>
                  </a:moveTo>
                  <a:cubicBezTo>
                    <a:pt x="92" y="10"/>
                    <a:pt x="92" y="11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lose/>
                  <a:moveTo>
                    <a:pt x="92" y="10"/>
                  </a:moveTo>
                  <a:cubicBezTo>
                    <a:pt x="92" y="11"/>
                    <a:pt x="92" y="11"/>
                    <a:pt x="92" y="11"/>
                  </a:cubicBezTo>
                  <a:cubicBezTo>
                    <a:pt x="91" y="11"/>
                    <a:pt x="92" y="10"/>
                    <a:pt x="92" y="10"/>
                  </a:cubicBezTo>
                  <a:close/>
                  <a:moveTo>
                    <a:pt x="93" y="11"/>
                  </a:moveTo>
                  <a:cubicBezTo>
                    <a:pt x="94" y="11"/>
                    <a:pt x="93" y="11"/>
                    <a:pt x="93" y="11"/>
                  </a:cubicBezTo>
                  <a:cubicBezTo>
                    <a:pt x="93" y="11"/>
                    <a:pt x="92" y="11"/>
                    <a:pt x="93" y="11"/>
                  </a:cubicBezTo>
                  <a:close/>
                  <a:moveTo>
                    <a:pt x="92" y="12"/>
                  </a:moveTo>
                  <a:cubicBezTo>
                    <a:pt x="92" y="10"/>
                    <a:pt x="91" y="14"/>
                    <a:pt x="92" y="12"/>
                  </a:cubicBezTo>
                  <a:cubicBezTo>
                    <a:pt x="92" y="11"/>
                    <a:pt x="92" y="12"/>
                    <a:pt x="92" y="12"/>
                  </a:cubicBezTo>
                  <a:close/>
                  <a:moveTo>
                    <a:pt x="91" y="12"/>
                  </a:move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lose/>
                  <a:moveTo>
                    <a:pt x="95" y="10"/>
                  </a:moveTo>
                  <a:cubicBezTo>
                    <a:pt x="95" y="10"/>
                    <a:pt x="95" y="11"/>
                    <a:pt x="95" y="11"/>
                  </a:cubicBezTo>
                  <a:cubicBezTo>
                    <a:pt x="95" y="11"/>
                    <a:pt x="95" y="11"/>
                    <a:pt x="95" y="10"/>
                  </a:cubicBezTo>
                  <a:close/>
                  <a:moveTo>
                    <a:pt x="92" y="11"/>
                  </a:moveTo>
                  <a:cubicBezTo>
                    <a:pt x="91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lose/>
                  <a:moveTo>
                    <a:pt x="95" y="12"/>
                  </a:move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2"/>
                    <a:pt x="95" y="12"/>
                  </a:cubicBezTo>
                  <a:close/>
                  <a:moveTo>
                    <a:pt x="96" y="12"/>
                  </a:moveTo>
                  <a:cubicBezTo>
                    <a:pt x="96" y="13"/>
                    <a:pt x="96" y="12"/>
                    <a:pt x="96" y="12"/>
                  </a:cubicBezTo>
                  <a:close/>
                  <a:moveTo>
                    <a:pt x="95" y="12"/>
                  </a:move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3"/>
                    <a:pt x="95" y="12"/>
                  </a:cubicBezTo>
                  <a:close/>
                  <a:moveTo>
                    <a:pt x="94" y="12"/>
                  </a:moveTo>
                  <a:cubicBezTo>
                    <a:pt x="94" y="12"/>
                    <a:pt x="95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lose/>
                  <a:moveTo>
                    <a:pt x="94" y="13"/>
                  </a:moveTo>
                  <a:cubicBezTo>
                    <a:pt x="93" y="13"/>
                    <a:pt x="93" y="13"/>
                    <a:pt x="93" y="12"/>
                  </a:cubicBezTo>
                  <a:cubicBezTo>
                    <a:pt x="94" y="12"/>
                    <a:pt x="94" y="12"/>
                    <a:pt x="94" y="13"/>
                  </a:cubicBezTo>
                  <a:close/>
                  <a:moveTo>
                    <a:pt x="91" y="13"/>
                  </a:moveTo>
                  <a:cubicBezTo>
                    <a:pt x="96" y="13"/>
                    <a:pt x="91" y="15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lose/>
                  <a:moveTo>
                    <a:pt x="89" y="13"/>
                  </a:moveTo>
                  <a:cubicBezTo>
                    <a:pt x="89" y="13"/>
                    <a:pt x="89" y="13"/>
                    <a:pt x="89" y="13"/>
                  </a:cubicBezTo>
                  <a:cubicBezTo>
                    <a:pt x="89" y="13"/>
                    <a:pt x="89" y="13"/>
                    <a:pt x="89" y="13"/>
                  </a:cubicBezTo>
                  <a:close/>
                  <a:moveTo>
                    <a:pt x="90" y="13"/>
                  </a:move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lose/>
                  <a:moveTo>
                    <a:pt x="91" y="13"/>
                  </a:moveTo>
                  <a:cubicBezTo>
                    <a:pt x="90" y="13"/>
                    <a:pt x="91" y="14"/>
                    <a:pt x="91" y="13"/>
                  </a:cubicBezTo>
                  <a:close/>
                  <a:moveTo>
                    <a:pt x="89" y="14"/>
                  </a:moveTo>
                  <a:cubicBezTo>
                    <a:pt x="89" y="14"/>
                    <a:pt x="89" y="14"/>
                    <a:pt x="89" y="14"/>
                  </a:cubicBezTo>
                  <a:cubicBezTo>
                    <a:pt x="90" y="14"/>
                    <a:pt x="90" y="14"/>
                    <a:pt x="89" y="14"/>
                  </a:cubicBezTo>
                  <a:close/>
                  <a:moveTo>
                    <a:pt x="90" y="14"/>
                  </a:moveTo>
                  <a:cubicBezTo>
                    <a:pt x="90" y="14"/>
                    <a:pt x="90" y="14"/>
                    <a:pt x="90" y="14"/>
                  </a:cubicBezTo>
                  <a:cubicBezTo>
                    <a:pt x="90" y="14"/>
                    <a:pt x="90" y="14"/>
                    <a:pt x="90" y="14"/>
                  </a:cubicBezTo>
                  <a:close/>
                  <a:moveTo>
                    <a:pt x="93" y="14"/>
                  </a:moveTo>
                  <a:cubicBezTo>
                    <a:pt x="94" y="14"/>
                    <a:pt x="93" y="14"/>
                    <a:pt x="93" y="14"/>
                  </a:cubicBezTo>
                  <a:close/>
                  <a:moveTo>
                    <a:pt x="93" y="14"/>
                  </a:moveTo>
                  <a:cubicBezTo>
                    <a:pt x="93" y="14"/>
                    <a:pt x="93" y="14"/>
                    <a:pt x="93" y="14"/>
                  </a:cubicBezTo>
                  <a:cubicBezTo>
                    <a:pt x="93" y="14"/>
                    <a:pt x="93" y="14"/>
                    <a:pt x="93" y="14"/>
                  </a:cubicBezTo>
                  <a:close/>
                  <a:moveTo>
                    <a:pt x="92" y="14"/>
                  </a:move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lose/>
                  <a:moveTo>
                    <a:pt x="93" y="13"/>
                  </a:moveTo>
                  <a:cubicBezTo>
                    <a:pt x="93" y="13"/>
                    <a:pt x="93" y="13"/>
                    <a:pt x="94" y="13"/>
                  </a:cubicBezTo>
                  <a:cubicBezTo>
                    <a:pt x="94" y="13"/>
                    <a:pt x="93" y="13"/>
                    <a:pt x="93" y="13"/>
                  </a:cubicBezTo>
                  <a:close/>
                  <a:moveTo>
                    <a:pt x="89" y="13"/>
                  </a:move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89" y="13"/>
                    <a:pt x="89" y="13"/>
                  </a:cubicBezTo>
                  <a:close/>
                  <a:moveTo>
                    <a:pt x="89" y="13"/>
                  </a:moveTo>
                  <a:cubicBezTo>
                    <a:pt x="89" y="13"/>
                    <a:pt x="89" y="12"/>
                    <a:pt x="89" y="12"/>
                  </a:cubicBezTo>
                  <a:cubicBezTo>
                    <a:pt x="89" y="13"/>
                    <a:pt x="89" y="13"/>
                    <a:pt x="89" y="13"/>
                  </a:cubicBezTo>
                  <a:close/>
                  <a:moveTo>
                    <a:pt x="90" y="12"/>
                  </a:moveTo>
                  <a:cubicBezTo>
                    <a:pt x="90" y="12"/>
                    <a:pt x="90" y="12"/>
                    <a:pt x="90" y="12"/>
                  </a:cubicBezTo>
                  <a:cubicBezTo>
                    <a:pt x="91" y="12"/>
                    <a:pt x="90" y="13"/>
                    <a:pt x="90" y="12"/>
                  </a:cubicBezTo>
                  <a:close/>
                  <a:moveTo>
                    <a:pt x="97" y="13"/>
                  </a:moveTo>
                  <a:cubicBezTo>
                    <a:pt x="97" y="13"/>
                    <a:pt x="97" y="13"/>
                    <a:pt x="97" y="13"/>
                  </a:cubicBezTo>
                  <a:cubicBezTo>
                    <a:pt x="97" y="13"/>
                    <a:pt x="97" y="13"/>
                    <a:pt x="97" y="13"/>
                  </a:cubicBezTo>
                  <a:close/>
                  <a:moveTo>
                    <a:pt x="96" y="13"/>
                  </a:moveTo>
                  <a:cubicBezTo>
                    <a:pt x="95" y="13"/>
                    <a:pt x="97" y="12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5" y="13"/>
                    <a:pt x="95" y="13"/>
                  </a:cubicBezTo>
                  <a:cubicBezTo>
                    <a:pt x="95" y="13"/>
                    <a:pt x="95" y="13"/>
                    <a:pt x="96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7" y="13"/>
                  </a:moveTo>
                  <a:cubicBezTo>
                    <a:pt x="96" y="13"/>
                    <a:pt x="97" y="13"/>
                    <a:pt x="97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7" y="14"/>
                  </a:moveTo>
                  <a:cubicBezTo>
                    <a:pt x="95" y="14"/>
                    <a:pt x="97" y="14"/>
                    <a:pt x="97" y="14"/>
                  </a:cubicBezTo>
                  <a:cubicBezTo>
                    <a:pt x="96" y="14"/>
                    <a:pt x="97" y="14"/>
                    <a:pt x="97" y="14"/>
                  </a:cubicBezTo>
                  <a:close/>
                  <a:moveTo>
                    <a:pt x="94" y="14"/>
                  </a:moveTo>
                  <a:cubicBezTo>
                    <a:pt x="94" y="14"/>
                    <a:pt x="94" y="14"/>
                    <a:pt x="94" y="14"/>
                  </a:cubicBezTo>
                  <a:cubicBezTo>
                    <a:pt x="94" y="14"/>
                    <a:pt x="94" y="14"/>
                    <a:pt x="94" y="14"/>
                  </a:cubicBezTo>
                  <a:close/>
                  <a:moveTo>
                    <a:pt x="96" y="14"/>
                  </a:move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lose/>
                  <a:moveTo>
                    <a:pt x="89" y="14"/>
                  </a:moveTo>
                  <a:cubicBezTo>
                    <a:pt x="89" y="14"/>
                    <a:pt x="89" y="14"/>
                    <a:pt x="89" y="14"/>
                  </a:cubicBezTo>
                  <a:cubicBezTo>
                    <a:pt x="89" y="14"/>
                    <a:pt x="89" y="14"/>
                    <a:pt x="89" y="14"/>
                  </a:cubicBezTo>
                  <a:close/>
                  <a:moveTo>
                    <a:pt x="88" y="11"/>
                  </a:moveTo>
                  <a:cubicBezTo>
                    <a:pt x="87" y="11"/>
                    <a:pt x="88" y="12"/>
                    <a:pt x="88" y="11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1"/>
                    <a:pt x="87" y="12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lose/>
                  <a:moveTo>
                    <a:pt x="94" y="8"/>
                  </a:move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lose/>
                  <a:moveTo>
                    <a:pt x="94" y="8"/>
                  </a:moveTo>
                  <a:cubicBezTo>
                    <a:pt x="92" y="11"/>
                    <a:pt x="91" y="7"/>
                    <a:pt x="94" y="8"/>
                  </a:cubicBezTo>
                  <a:cubicBezTo>
                    <a:pt x="94" y="9"/>
                    <a:pt x="94" y="8"/>
                    <a:pt x="94" y="8"/>
                  </a:cubicBezTo>
                  <a:close/>
                  <a:moveTo>
                    <a:pt x="95" y="9"/>
                  </a:moveTo>
                  <a:cubicBezTo>
                    <a:pt x="94" y="9"/>
                    <a:pt x="95" y="8"/>
                    <a:pt x="95" y="8"/>
                  </a:cubicBezTo>
                  <a:cubicBezTo>
                    <a:pt x="94" y="8"/>
                    <a:pt x="95" y="9"/>
                    <a:pt x="95" y="9"/>
                  </a:cubicBezTo>
                  <a:close/>
                  <a:moveTo>
                    <a:pt x="96" y="9"/>
                  </a:moveTo>
                  <a:cubicBezTo>
                    <a:pt x="95" y="9"/>
                    <a:pt x="95" y="9"/>
                    <a:pt x="95" y="8"/>
                  </a:cubicBezTo>
                  <a:cubicBezTo>
                    <a:pt x="96" y="8"/>
                    <a:pt x="95" y="9"/>
                    <a:pt x="96" y="9"/>
                  </a:cubicBezTo>
                  <a:close/>
                  <a:moveTo>
                    <a:pt x="96" y="9"/>
                  </a:moveTo>
                  <a:cubicBezTo>
                    <a:pt x="96" y="8"/>
                    <a:pt x="97" y="9"/>
                    <a:pt x="96" y="9"/>
                  </a:cubicBezTo>
                  <a:close/>
                  <a:moveTo>
                    <a:pt x="101" y="8"/>
                  </a:moveTo>
                  <a:cubicBezTo>
                    <a:pt x="100" y="9"/>
                    <a:pt x="100" y="9"/>
                    <a:pt x="101" y="8"/>
                  </a:cubicBezTo>
                  <a:cubicBezTo>
                    <a:pt x="100" y="9"/>
                    <a:pt x="100" y="9"/>
                    <a:pt x="101" y="8"/>
                  </a:cubicBezTo>
                  <a:close/>
                  <a:moveTo>
                    <a:pt x="101" y="8"/>
                  </a:moveTo>
                  <a:cubicBezTo>
                    <a:pt x="101" y="9"/>
                    <a:pt x="101" y="9"/>
                    <a:pt x="101" y="8"/>
                  </a:cubicBezTo>
                  <a:cubicBezTo>
                    <a:pt x="101" y="9"/>
                    <a:pt x="100" y="8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9"/>
                    <a:pt x="102" y="9"/>
                    <a:pt x="102" y="9"/>
                  </a:cubicBezTo>
                  <a:cubicBezTo>
                    <a:pt x="102" y="9"/>
                    <a:pt x="102" y="8"/>
                    <a:pt x="102" y="8"/>
                  </a:cubicBezTo>
                  <a:close/>
                  <a:moveTo>
                    <a:pt x="98" y="8"/>
                  </a:moveTo>
                  <a:cubicBezTo>
                    <a:pt x="98" y="8"/>
                    <a:pt x="98" y="8"/>
                    <a:pt x="98" y="8"/>
                  </a:cubicBezTo>
                  <a:cubicBezTo>
                    <a:pt x="98" y="8"/>
                    <a:pt x="98" y="8"/>
                    <a:pt x="98" y="8"/>
                  </a:cubicBezTo>
                  <a:close/>
                  <a:moveTo>
                    <a:pt x="101" y="8"/>
                  </a:moveTo>
                  <a:cubicBezTo>
                    <a:pt x="101" y="9"/>
                    <a:pt x="100" y="8"/>
                    <a:pt x="101" y="8"/>
                  </a:cubicBezTo>
                  <a:cubicBezTo>
                    <a:pt x="101" y="8"/>
                    <a:pt x="101" y="8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1" y="8"/>
                  </a:cubicBezTo>
                  <a:cubicBezTo>
                    <a:pt x="101" y="8"/>
                    <a:pt x="101" y="8"/>
                    <a:pt x="102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2" y="8"/>
                  </a:cubicBezTo>
                  <a:cubicBezTo>
                    <a:pt x="102" y="8"/>
                    <a:pt x="102" y="8"/>
                    <a:pt x="102" y="8"/>
                  </a:cubicBezTo>
                  <a:close/>
                  <a:moveTo>
                    <a:pt x="103" y="8"/>
                  </a:moveTo>
                  <a:cubicBezTo>
                    <a:pt x="103" y="10"/>
                    <a:pt x="102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lose/>
                  <a:moveTo>
                    <a:pt x="98" y="8"/>
                  </a:moveTo>
                  <a:cubicBezTo>
                    <a:pt x="98" y="9"/>
                    <a:pt x="98" y="8"/>
                    <a:pt x="98" y="8"/>
                  </a:cubicBezTo>
                  <a:close/>
                  <a:moveTo>
                    <a:pt x="97" y="8"/>
                  </a:moveTo>
                  <a:cubicBezTo>
                    <a:pt x="98" y="8"/>
                    <a:pt x="97" y="9"/>
                    <a:pt x="97" y="8"/>
                  </a:cubicBezTo>
                  <a:cubicBezTo>
                    <a:pt x="97" y="8"/>
                    <a:pt x="97" y="8"/>
                    <a:pt x="97" y="8"/>
                  </a:cubicBezTo>
                  <a:close/>
                  <a:moveTo>
                    <a:pt x="99" y="8"/>
                  </a:move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lose/>
                  <a:moveTo>
                    <a:pt x="99" y="7"/>
                  </a:moveTo>
                  <a:cubicBezTo>
                    <a:pt x="99" y="7"/>
                    <a:pt x="100" y="7"/>
                    <a:pt x="99" y="8"/>
                  </a:cubicBezTo>
                  <a:cubicBezTo>
                    <a:pt x="99" y="7"/>
                    <a:pt x="99" y="7"/>
                    <a:pt x="99" y="7"/>
                  </a:cubicBezTo>
                  <a:close/>
                  <a:moveTo>
                    <a:pt x="101" y="7"/>
                  </a:moveTo>
                  <a:cubicBezTo>
                    <a:pt x="101" y="7"/>
                    <a:pt x="100" y="8"/>
                    <a:pt x="100" y="8"/>
                  </a:cubicBezTo>
                  <a:cubicBezTo>
                    <a:pt x="100" y="7"/>
                    <a:pt x="101" y="7"/>
                    <a:pt x="101" y="7"/>
                  </a:cubicBezTo>
                  <a:close/>
                  <a:moveTo>
                    <a:pt x="98" y="7"/>
                  </a:moveTo>
                  <a:cubicBezTo>
                    <a:pt x="98" y="7"/>
                    <a:pt x="98" y="7"/>
                    <a:pt x="98" y="7"/>
                  </a:cubicBezTo>
                  <a:cubicBezTo>
                    <a:pt x="98" y="7"/>
                    <a:pt x="98" y="7"/>
                    <a:pt x="98" y="7"/>
                  </a:cubicBezTo>
                  <a:close/>
                  <a:moveTo>
                    <a:pt x="100" y="7"/>
                  </a:moveTo>
                  <a:cubicBezTo>
                    <a:pt x="100" y="7"/>
                    <a:pt x="100" y="7"/>
                    <a:pt x="100" y="7"/>
                  </a:cubicBezTo>
                  <a:cubicBezTo>
                    <a:pt x="100" y="7"/>
                    <a:pt x="100" y="7"/>
                    <a:pt x="100" y="7"/>
                  </a:cubicBezTo>
                  <a:close/>
                  <a:moveTo>
                    <a:pt x="101" y="8"/>
                  </a:moveTo>
                  <a:cubicBezTo>
                    <a:pt x="100" y="8"/>
                    <a:pt x="102" y="8"/>
                    <a:pt x="101" y="7"/>
                  </a:cubicBezTo>
                  <a:cubicBezTo>
                    <a:pt x="101" y="7"/>
                    <a:pt x="101" y="7"/>
                    <a:pt x="101" y="8"/>
                  </a:cubicBezTo>
                  <a:cubicBezTo>
                    <a:pt x="100" y="8"/>
                    <a:pt x="101" y="7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2" y="8"/>
                  </a:cubicBezTo>
                  <a:cubicBezTo>
                    <a:pt x="102" y="8"/>
                    <a:pt x="102" y="8"/>
                    <a:pt x="102" y="8"/>
                  </a:cubicBezTo>
                  <a:close/>
                  <a:moveTo>
                    <a:pt x="103" y="8"/>
                  </a:moveTo>
                  <a:cubicBezTo>
                    <a:pt x="103" y="8"/>
                    <a:pt x="103" y="8"/>
                    <a:pt x="102" y="8"/>
                  </a:cubicBezTo>
                  <a:cubicBezTo>
                    <a:pt x="102" y="8"/>
                    <a:pt x="102" y="8"/>
                    <a:pt x="103" y="8"/>
                  </a:cubicBezTo>
                  <a:close/>
                  <a:moveTo>
                    <a:pt x="103" y="8"/>
                  </a:moveTo>
                  <a:cubicBezTo>
                    <a:pt x="103" y="7"/>
                    <a:pt x="104" y="8"/>
                    <a:pt x="103" y="8"/>
                  </a:cubicBez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lose/>
                  <a:moveTo>
                    <a:pt x="104" y="9"/>
                  </a:moveTo>
                  <a:cubicBezTo>
                    <a:pt x="104" y="8"/>
                    <a:pt x="104" y="9"/>
                    <a:pt x="104" y="8"/>
                  </a:cubicBezTo>
                  <a:cubicBezTo>
                    <a:pt x="104" y="8"/>
                    <a:pt x="104" y="8"/>
                    <a:pt x="104" y="9"/>
                  </a:cubicBezTo>
                  <a:cubicBezTo>
                    <a:pt x="104" y="8"/>
                    <a:pt x="104" y="8"/>
                    <a:pt x="104" y="9"/>
                  </a:cubicBezTo>
                  <a:close/>
                  <a:moveTo>
                    <a:pt x="105" y="9"/>
                  </a:moveTo>
                  <a:cubicBezTo>
                    <a:pt x="105" y="9"/>
                    <a:pt x="104" y="9"/>
                    <a:pt x="104" y="9"/>
                  </a:cubicBezTo>
                  <a:cubicBezTo>
                    <a:pt x="105" y="9"/>
                    <a:pt x="105" y="9"/>
                    <a:pt x="105" y="9"/>
                  </a:cubicBezTo>
                  <a:cubicBezTo>
                    <a:pt x="105" y="9"/>
                    <a:pt x="105" y="9"/>
                    <a:pt x="105" y="9"/>
                  </a:cubicBezTo>
                  <a:close/>
                  <a:moveTo>
                    <a:pt x="107" y="9"/>
                  </a:moveTo>
                  <a:cubicBezTo>
                    <a:pt x="106" y="9"/>
                    <a:pt x="106" y="9"/>
                    <a:pt x="106" y="8"/>
                  </a:cubicBezTo>
                  <a:cubicBezTo>
                    <a:pt x="106" y="9"/>
                    <a:pt x="107" y="8"/>
                    <a:pt x="107" y="9"/>
                  </a:cubicBezTo>
                  <a:close/>
                  <a:moveTo>
                    <a:pt x="106" y="9"/>
                  </a:moveTo>
                  <a:cubicBezTo>
                    <a:pt x="106" y="9"/>
                    <a:pt x="106" y="9"/>
                    <a:pt x="106" y="9"/>
                  </a:cubicBezTo>
                  <a:cubicBezTo>
                    <a:pt x="106" y="9"/>
                    <a:pt x="107" y="9"/>
                    <a:pt x="106" y="9"/>
                  </a:cubicBezTo>
                  <a:close/>
                  <a:moveTo>
                    <a:pt x="105" y="10"/>
                  </a:moveTo>
                  <a:cubicBezTo>
                    <a:pt x="104" y="8"/>
                    <a:pt x="107" y="10"/>
                    <a:pt x="105" y="10"/>
                  </a:cubicBezTo>
                  <a:cubicBezTo>
                    <a:pt x="105" y="9"/>
                    <a:pt x="106" y="10"/>
                    <a:pt x="105" y="10"/>
                  </a:cubicBezTo>
                  <a:close/>
                  <a:moveTo>
                    <a:pt x="104" y="9"/>
                  </a:moveTo>
                  <a:cubicBezTo>
                    <a:pt x="104" y="9"/>
                    <a:pt x="104" y="9"/>
                    <a:pt x="104" y="9"/>
                  </a:cubicBezTo>
                  <a:cubicBezTo>
                    <a:pt x="104" y="9"/>
                    <a:pt x="104" y="9"/>
                    <a:pt x="104" y="9"/>
                  </a:cubicBezTo>
                  <a:close/>
                  <a:moveTo>
                    <a:pt x="105" y="9"/>
                  </a:moveTo>
                  <a:cubicBezTo>
                    <a:pt x="105" y="9"/>
                    <a:pt x="105" y="9"/>
                    <a:pt x="104" y="9"/>
                  </a:cubicBezTo>
                  <a:cubicBezTo>
                    <a:pt x="104" y="9"/>
                    <a:pt x="105" y="9"/>
                    <a:pt x="105" y="9"/>
                  </a:cubicBezTo>
                  <a:close/>
                  <a:moveTo>
                    <a:pt x="105" y="10"/>
                  </a:moveTo>
                  <a:cubicBezTo>
                    <a:pt x="105" y="10"/>
                    <a:pt x="105" y="10"/>
                    <a:pt x="105" y="10"/>
                  </a:cubicBezTo>
                  <a:cubicBezTo>
                    <a:pt x="105" y="10"/>
                    <a:pt x="105" y="10"/>
                    <a:pt x="105" y="10"/>
                  </a:cubicBezTo>
                  <a:close/>
                  <a:moveTo>
                    <a:pt x="105" y="10"/>
                  </a:moveTo>
                  <a:cubicBezTo>
                    <a:pt x="105" y="10"/>
                    <a:pt x="105" y="10"/>
                    <a:pt x="104" y="10"/>
                  </a:cubicBezTo>
                  <a:cubicBezTo>
                    <a:pt x="104" y="10"/>
                    <a:pt x="105" y="10"/>
                    <a:pt x="105" y="10"/>
                  </a:cubicBezTo>
                  <a:close/>
                  <a:moveTo>
                    <a:pt x="106" y="10"/>
                  </a:moveTo>
                  <a:cubicBezTo>
                    <a:pt x="106" y="10"/>
                    <a:pt x="106" y="10"/>
                    <a:pt x="106" y="10"/>
                  </a:cubicBez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7" y="9"/>
                  </a:move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lose/>
                  <a:moveTo>
                    <a:pt x="108" y="9"/>
                  </a:moveTo>
                  <a:cubicBezTo>
                    <a:pt x="108" y="9"/>
                    <a:pt x="108" y="9"/>
                    <a:pt x="108" y="9"/>
                  </a:cubicBezTo>
                  <a:cubicBezTo>
                    <a:pt x="108" y="9"/>
                    <a:pt x="108" y="9"/>
                    <a:pt x="108" y="9"/>
                  </a:cubicBezTo>
                  <a:close/>
                  <a:moveTo>
                    <a:pt x="107" y="10"/>
                  </a:moveTo>
                  <a:cubicBezTo>
                    <a:pt x="106" y="10"/>
                    <a:pt x="106" y="8"/>
                    <a:pt x="107" y="10"/>
                  </a:cubicBezTo>
                  <a:cubicBezTo>
                    <a:pt x="106" y="10"/>
                    <a:pt x="107" y="9"/>
                    <a:pt x="107" y="10"/>
                  </a:cubicBezTo>
                  <a:close/>
                  <a:moveTo>
                    <a:pt x="108" y="10"/>
                  </a:moveTo>
                  <a:cubicBezTo>
                    <a:pt x="108" y="10"/>
                    <a:pt x="107" y="11"/>
                    <a:pt x="107" y="10"/>
                  </a:cubicBezTo>
                  <a:cubicBezTo>
                    <a:pt x="107" y="10"/>
                    <a:pt x="107" y="10"/>
                    <a:pt x="108" y="10"/>
                  </a:cubicBezTo>
                  <a:cubicBezTo>
                    <a:pt x="108" y="10"/>
                    <a:pt x="107" y="10"/>
                    <a:pt x="108" y="10"/>
                  </a:cubicBezTo>
                  <a:close/>
                  <a:moveTo>
                    <a:pt x="108" y="10"/>
                  </a:moveTo>
                  <a:cubicBezTo>
                    <a:pt x="108" y="10"/>
                    <a:pt x="109" y="10"/>
                    <a:pt x="108" y="10"/>
                  </a:cubicBezTo>
                  <a:cubicBezTo>
                    <a:pt x="108" y="10"/>
                    <a:pt x="108" y="10"/>
                    <a:pt x="108" y="10"/>
                  </a:cubicBezTo>
                  <a:close/>
                  <a:moveTo>
                    <a:pt x="109" y="10"/>
                  </a:move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lose/>
                  <a:moveTo>
                    <a:pt x="109" y="10"/>
                  </a:move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lose/>
                  <a:moveTo>
                    <a:pt x="110" y="10"/>
                  </a:moveTo>
                  <a:cubicBezTo>
                    <a:pt x="110" y="10"/>
                    <a:pt x="110" y="10"/>
                    <a:pt x="110" y="10"/>
                  </a:cubicBezTo>
                  <a:cubicBezTo>
                    <a:pt x="110" y="10"/>
                    <a:pt x="110" y="11"/>
                    <a:pt x="110" y="10"/>
                  </a:cubicBezTo>
                  <a:close/>
                  <a:moveTo>
                    <a:pt x="109" y="11"/>
                  </a:moveTo>
                  <a:cubicBezTo>
                    <a:pt x="109" y="11"/>
                    <a:pt x="109" y="10"/>
                    <a:pt x="109" y="10"/>
                  </a:cubicBezTo>
                  <a:cubicBezTo>
                    <a:pt x="110" y="11"/>
                    <a:pt x="109" y="11"/>
                    <a:pt x="109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7" y="11"/>
                  </a:cubicBezTo>
                  <a:cubicBezTo>
                    <a:pt x="107" y="11"/>
                    <a:pt x="108" y="10"/>
                    <a:pt x="108" y="11"/>
                  </a:cubicBezTo>
                  <a:close/>
                  <a:moveTo>
                    <a:pt x="106" y="11"/>
                  </a:move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1" y="11"/>
                  </a:moveTo>
                  <a:cubicBezTo>
                    <a:pt x="111" y="11"/>
                    <a:pt x="111" y="11"/>
                    <a:pt x="111" y="11"/>
                  </a:cubicBezTo>
                  <a:cubicBezTo>
                    <a:pt x="111" y="11"/>
                    <a:pt x="111" y="11"/>
                    <a:pt x="111" y="11"/>
                  </a:cubicBez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6" y="11"/>
                  </a:cubicBezTo>
                  <a:cubicBezTo>
                    <a:pt x="116" y="11"/>
                    <a:pt x="116" y="11"/>
                    <a:pt x="115" y="11"/>
                  </a:cubicBezTo>
                  <a:close/>
                  <a:moveTo>
                    <a:pt x="116" y="11"/>
                  </a:moveTo>
                  <a:cubicBezTo>
                    <a:pt x="116" y="11"/>
                    <a:pt x="116" y="11"/>
                    <a:pt x="117" y="11"/>
                  </a:cubicBezTo>
                  <a:cubicBezTo>
                    <a:pt x="116" y="11"/>
                    <a:pt x="116" y="11"/>
                    <a:pt x="116" y="11"/>
                  </a:cubicBezTo>
                  <a:close/>
                  <a:moveTo>
                    <a:pt x="115" y="12"/>
                  </a:moveTo>
                  <a:cubicBezTo>
                    <a:pt x="112" y="10"/>
                    <a:pt x="116" y="11"/>
                    <a:pt x="115" y="12"/>
                  </a:cubicBezTo>
                  <a:cubicBezTo>
                    <a:pt x="115" y="12"/>
                    <a:pt x="115" y="12"/>
                    <a:pt x="115" y="12"/>
                  </a:cubicBezTo>
                  <a:close/>
                  <a:moveTo>
                    <a:pt x="106" y="11"/>
                  </a:moveTo>
                  <a:cubicBezTo>
                    <a:pt x="107" y="11"/>
                    <a:pt x="106" y="12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lose/>
                  <a:moveTo>
                    <a:pt x="105" y="11"/>
                  </a:moveTo>
                  <a:cubicBezTo>
                    <a:pt x="105" y="11"/>
                    <a:pt x="105" y="11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lose/>
                  <a:moveTo>
                    <a:pt x="107" y="11"/>
                  </a:move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7" y="11"/>
                    <a:pt x="108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3" y="12"/>
                  </a:moveTo>
                  <a:cubicBezTo>
                    <a:pt x="114" y="13"/>
                    <a:pt x="112" y="12"/>
                    <a:pt x="112" y="11"/>
                  </a:cubicBezTo>
                  <a:cubicBezTo>
                    <a:pt x="113" y="12"/>
                    <a:pt x="113" y="12"/>
                    <a:pt x="113" y="12"/>
                  </a:cubicBezTo>
                  <a:cubicBezTo>
                    <a:pt x="114" y="13"/>
                    <a:pt x="113" y="12"/>
                    <a:pt x="113" y="12"/>
                  </a:cubicBezTo>
                  <a:close/>
                  <a:moveTo>
                    <a:pt x="112" y="12"/>
                  </a:move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lose/>
                  <a:moveTo>
                    <a:pt x="110" y="12"/>
                  </a:move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lose/>
                  <a:moveTo>
                    <a:pt x="112" y="13"/>
                  </a:move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lose/>
                  <a:moveTo>
                    <a:pt x="108" y="13"/>
                  </a:moveTo>
                  <a:cubicBezTo>
                    <a:pt x="109" y="13"/>
                    <a:pt x="108" y="13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lose/>
                  <a:moveTo>
                    <a:pt x="109" y="12"/>
                  </a:move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2"/>
                    <a:pt x="109" y="12"/>
                  </a:cubicBezTo>
                  <a:close/>
                  <a:moveTo>
                    <a:pt x="108" y="13"/>
                  </a:moveTo>
                  <a:cubicBezTo>
                    <a:pt x="108" y="13"/>
                    <a:pt x="108" y="13"/>
                    <a:pt x="108" y="12"/>
                  </a:cubicBezTo>
                  <a:cubicBezTo>
                    <a:pt x="108" y="12"/>
                    <a:pt x="108" y="13"/>
                    <a:pt x="108" y="13"/>
                  </a:cubicBezTo>
                  <a:close/>
                  <a:moveTo>
                    <a:pt x="110" y="13"/>
                  </a:moveTo>
                  <a:cubicBezTo>
                    <a:pt x="110" y="13"/>
                    <a:pt x="110" y="12"/>
                    <a:pt x="110" y="12"/>
                  </a:cubicBezTo>
                  <a:cubicBezTo>
                    <a:pt x="110" y="13"/>
                    <a:pt x="110" y="13"/>
                    <a:pt x="110" y="13"/>
                  </a:cubicBez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6" y="12"/>
                  </a:cubicBezTo>
                  <a:cubicBezTo>
                    <a:pt x="116" y="12"/>
                    <a:pt x="115" y="12"/>
                    <a:pt x="115" y="12"/>
                  </a:cubicBezTo>
                  <a:close/>
                  <a:moveTo>
                    <a:pt x="115" y="13"/>
                  </a:moveTo>
                  <a:cubicBezTo>
                    <a:pt x="115" y="13"/>
                    <a:pt x="114" y="12"/>
                    <a:pt x="115" y="12"/>
                  </a:cubicBezTo>
                  <a:cubicBezTo>
                    <a:pt x="115" y="12"/>
                    <a:pt x="115" y="13"/>
                    <a:pt x="115" y="13"/>
                  </a:cubicBezTo>
                  <a:cubicBezTo>
                    <a:pt x="115" y="13"/>
                    <a:pt x="115" y="13"/>
                    <a:pt x="115" y="13"/>
                  </a:cubicBezTo>
                  <a:close/>
                  <a:moveTo>
                    <a:pt x="114" y="13"/>
                  </a:moveTo>
                  <a:cubicBezTo>
                    <a:pt x="114" y="13"/>
                    <a:pt x="115" y="10"/>
                    <a:pt x="114" y="13"/>
                  </a:cubicBezTo>
                  <a:cubicBezTo>
                    <a:pt x="114" y="13"/>
                    <a:pt x="115" y="13"/>
                    <a:pt x="114" y="13"/>
                  </a:cubicBezTo>
                  <a:close/>
                  <a:moveTo>
                    <a:pt x="113" y="13"/>
                  </a:moveTo>
                  <a:cubicBezTo>
                    <a:pt x="113" y="13"/>
                    <a:pt x="113" y="13"/>
                    <a:pt x="113" y="13"/>
                  </a:cubicBezTo>
                  <a:cubicBezTo>
                    <a:pt x="113" y="13"/>
                    <a:pt x="113" y="13"/>
                    <a:pt x="113" y="13"/>
                  </a:cubicBezTo>
                  <a:close/>
                  <a:moveTo>
                    <a:pt x="109" y="13"/>
                  </a:move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lose/>
                  <a:moveTo>
                    <a:pt x="108" y="14"/>
                  </a:moveTo>
                  <a:cubicBezTo>
                    <a:pt x="109" y="14"/>
                    <a:pt x="108" y="14"/>
                    <a:pt x="109" y="14"/>
                  </a:cubicBezTo>
                  <a:cubicBezTo>
                    <a:pt x="109" y="14"/>
                    <a:pt x="109" y="14"/>
                    <a:pt x="108" y="14"/>
                  </a:cubicBezTo>
                  <a:close/>
                  <a:moveTo>
                    <a:pt x="113" y="14"/>
                  </a:moveTo>
                  <a:cubicBezTo>
                    <a:pt x="113" y="14"/>
                    <a:pt x="113" y="14"/>
                    <a:pt x="113" y="14"/>
                  </a:cubicBezTo>
                  <a:cubicBezTo>
                    <a:pt x="113" y="14"/>
                    <a:pt x="113" y="14"/>
                    <a:pt x="113" y="14"/>
                  </a:cubicBezTo>
                  <a:close/>
                  <a:moveTo>
                    <a:pt x="110" y="14"/>
                  </a:moveTo>
                  <a:cubicBezTo>
                    <a:pt x="110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10" y="14"/>
                  </a:cubicBezTo>
                  <a:close/>
                  <a:moveTo>
                    <a:pt x="109" y="14"/>
                  </a:moveTo>
                  <a:cubicBezTo>
                    <a:pt x="109" y="14"/>
                    <a:pt x="111" y="15"/>
                    <a:pt x="111" y="15"/>
                  </a:cubicBezTo>
                  <a:cubicBezTo>
                    <a:pt x="110" y="15"/>
                    <a:pt x="110" y="14"/>
                    <a:pt x="109" y="14"/>
                  </a:cubicBezTo>
                  <a:cubicBezTo>
                    <a:pt x="109" y="14"/>
                    <a:pt x="109" y="14"/>
                    <a:pt x="109" y="14"/>
                  </a:cubicBezTo>
                  <a:close/>
                  <a:moveTo>
                    <a:pt x="108" y="14"/>
                  </a:moveTo>
                  <a:cubicBezTo>
                    <a:pt x="108" y="14"/>
                    <a:pt x="108" y="14"/>
                    <a:pt x="107" y="14"/>
                  </a:cubicBezTo>
                  <a:cubicBezTo>
                    <a:pt x="107" y="14"/>
                    <a:pt x="108" y="14"/>
                    <a:pt x="108" y="14"/>
                  </a:cubicBezTo>
                  <a:close/>
                  <a:moveTo>
                    <a:pt x="108" y="15"/>
                  </a:moveTo>
                  <a:cubicBezTo>
                    <a:pt x="108" y="14"/>
                    <a:pt x="109" y="15"/>
                    <a:pt x="109" y="15"/>
                  </a:cubicBezTo>
                  <a:cubicBezTo>
                    <a:pt x="109" y="15"/>
                    <a:pt x="109" y="15"/>
                    <a:pt x="108" y="15"/>
                  </a:cubicBezTo>
                  <a:cubicBezTo>
                    <a:pt x="108" y="14"/>
                    <a:pt x="109" y="15"/>
                    <a:pt x="108" y="15"/>
                  </a:cubicBezTo>
                  <a:close/>
                  <a:moveTo>
                    <a:pt x="108" y="15"/>
                  </a:moveTo>
                  <a:cubicBezTo>
                    <a:pt x="108" y="15"/>
                    <a:pt x="108" y="15"/>
                    <a:pt x="108" y="15"/>
                  </a:cubicBezTo>
                  <a:cubicBezTo>
                    <a:pt x="108" y="15"/>
                    <a:pt x="108" y="15"/>
                    <a:pt x="108" y="15"/>
                  </a:cubicBezTo>
                  <a:close/>
                  <a:moveTo>
                    <a:pt x="105" y="15"/>
                  </a:moveTo>
                  <a:cubicBezTo>
                    <a:pt x="105" y="15"/>
                    <a:pt x="105" y="14"/>
                    <a:pt x="105" y="14"/>
                  </a:cubicBezTo>
                  <a:cubicBezTo>
                    <a:pt x="105" y="14"/>
                    <a:pt x="106" y="15"/>
                    <a:pt x="105" y="15"/>
                  </a:cubicBezTo>
                  <a:close/>
                  <a:moveTo>
                    <a:pt x="111" y="15"/>
                  </a:moveTo>
                  <a:cubicBezTo>
                    <a:pt x="111" y="15"/>
                    <a:pt x="111" y="15"/>
                    <a:pt x="111" y="15"/>
                  </a:cubicBezTo>
                  <a:cubicBezTo>
                    <a:pt x="111" y="15"/>
                    <a:pt x="111" y="15"/>
                    <a:pt x="111" y="15"/>
                  </a:cubicBezTo>
                  <a:close/>
                  <a:moveTo>
                    <a:pt x="110" y="14"/>
                  </a:moveTo>
                  <a:cubicBezTo>
                    <a:pt x="111" y="15"/>
                    <a:pt x="110" y="14"/>
                    <a:pt x="110" y="14"/>
                  </a:cubicBezTo>
                  <a:close/>
                  <a:moveTo>
                    <a:pt x="109" y="14"/>
                  </a:moveTo>
                  <a:cubicBezTo>
                    <a:pt x="109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09" y="14"/>
                  </a:cubicBezTo>
                  <a:close/>
                  <a:moveTo>
                    <a:pt x="112" y="14"/>
                  </a:moveTo>
                  <a:cubicBezTo>
                    <a:pt x="112" y="13"/>
                    <a:pt x="113" y="14"/>
                    <a:pt x="112" y="14"/>
                  </a:cubicBezTo>
                  <a:cubicBezTo>
                    <a:pt x="112" y="14"/>
                    <a:pt x="113" y="14"/>
                    <a:pt x="112" y="14"/>
                  </a:cubicBezTo>
                  <a:close/>
                  <a:moveTo>
                    <a:pt x="113" y="14"/>
                  </a:moveTo>
                  <a:cubicBezTo>
                    <a:pt x="113" y="14"/>
                    <a:pt x="113" y="14"/>
                    <a:pt x="113" y="14"/>
                  </a:cubicBezTo>
                  <a:cubicBezTo>
                    <a:pt x="113" y="14"/>
                    <a:pt x="113" y="15"/>
                    <a:pt x="113" y="14"/>
                  </a:cubicBezTo>
                  <a:close/>
                  <a:moveTo>
                    <a:pt x="112" y="15"/>
                  </a:moveTo>
                  <a:cubicBezTo>
                    <a:pt x="112" y="15"/>
                    <a:pt x="113" y="15"/>
                    <a:pt x="112" y="15"/>
                  </a:cubicBezTo>
                  <a:cubicBezTo>
                    <a:pt x="112" y="15"/>
                    <a:pt x="112" y="15"/>
                    <a:pt x="112" y="15"/>
                  </a:cubicBezTo>
                  <a:close/>
                  <a:moveTo>
                    <a:pt x="113" y="15"/>
                  </a:moveTo>
                  <a:cubicBezTo>
                    <a:pt x="113" y="15"/>
                    <a:pt x="112" y="15"/>
                    <a:pt x="113" y="15"/>
                  </a:cubicBezTo>
                  <a:cubicBezTo>
                    <a:pt x="113" y="15"/>
                    <a:pt x="113" y="15"/>
                    <a:pt x="113" y="15"/>
                  </a:cubicBezTo>
                  <a:close/>
                  <a:moveTo>
                    <a:pt x="111" y="16"/>
                  </a:moveTo>
                  <a:cubicBezTo>
                    <a:pt x="109" y="15"/>
                    <a:pt x="115" y="13"/>
                    <a:pt x="111" y="16"/>
                  </a:cubicBezTo>
                  <a:cubicBezTo>
                    <a:pt x="111" y="15"/>
                    <a:pt x="111" y="15"/>
                    <a:pt x="111" y="16"/>
                  </a:cubicBezTo>
                  <a:close/>
                  <a:moveTo>
                    <a:pt x="110" y="16"/>
                  </a:moveTo>
                  <a:cubicBezTo>
                    <a:pt x="110" y="16"/>
                    <a:pt x="110" y="16"/>
                    <a:pt x="110" y="16"/>
                  </a:cubicBezTo>
                  <a:cubicBezTo>
                    <a:pt x="110" y="16"/>
                    <a:pt x="110" y="15"/>
                    <a:pt x="110" y="16"/>
                  </a:cubicBezTo>
                  <a:close/>
                  <a:moveTo>
                    <a:pt x="111" y="16"/>
                  </a:move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lose/>
                  <a:moveTo>
                    <a:pt x="109" y="16"/>
                  </a:moveTo>
                  <a:cubicBezTo>
                    <a:pt x="109" y="16"/>
                    <a:pt x="110" y="15"/>
                    <a:pt x="110" y="15"/>
                  </a:cubicBezTo>
                  <a:cubicBezTo>
                    <a:pt x="110" y="16"/>
                    <a:pt x="110" y="16"/>
                    <a:pt x="109" y="16"/>
                  </a:cubicBezTo>
                  <a:close/>
                  <a:moveTo>
                    <a:pt x="108" y="16"/>
                  </a:moveTo>
                  <a:cubicBezTo>
                    <a:pt x="107" y="16"/>
                    <a:pt x="109" y="15"/>
                    <a:pt x="109" y="16"/>
                  </a:cubicBezTo>
                  <a:cubicBezTo>
                    <a:pt x="109" y="16"/>
                    <a:pt x="109" y="16"/>
                    <a:pt x="108" y="16"/>
                  </a:cubicBezTo>
                  <a:cubicBezTo>
                    <a:pt x="107" y="16"/>
                    <a:pt x="109" y="16"/>
                    <a:pt x="108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6"/>
                    <a:pt x="107" y="15"/>
                    <a:pt x="107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8" y="16"/>
                  </a:cubicBezTo>
                  <a:cubicBezTo>
                    <a:pt x="108" y="16"/>
                    <a:pt x="108" y="16"/>
                    <a:pt x="107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6"/>
                    <a:pt x="107" y="16"/>
                    <a:pt x="107" y="16"/>
                  </a:cubicBezTo>
                  <a:close/>
                  <a:moveTo>
                    <a:pt x="107" y="15"/>
                  </a:moveTo>
                  <a:cubicBezTo>
                    <a:pt x="107" y="15"/>
                    <a:pt x="107" y="16"/>
                    <a:pt x="107" y="16"/>
                  </a:cubicBezTo>
                  <a:cubicBezTo>
                    <a:pt x="107" y="16"/>
                    <a:pt x="107" y="15"/>
                    <a:pt x="107" y="15"/>
                  </a:cubicBezTo>
                  <a:close/>
                  <a:moveTo>
                    <a:pt x="106" y="15"/>
                  </a:moveTo>
                  <a:cubicBezTo>
                    <a:pt x="107" y="14"/>
                    <a:pt x="108" y="16"/>
                    <a:pt x="106" y="15"/>
                  </a:cubicBezTo>
                  <a:cubicBezTo>
                    <a:pt x="106" y="15"/>
                    <a:pt x="106" y="15"/>
                    <a:pt x="106" y="15"/>
                  </a:cubicBezTo>
                  <a:close/>
                  <a:moveTo>
                    <a:pt x="105" y="15"/>
                  </a:moveTo>
                  <a:cubicBezTo>
                    <a:pt x="105" y="16"/>
                    <a:pt x="104" y="16"/>
                    <a:pt x="105" y="15"/>
                  </a:cubicBezTo>
                  <a:cubicBezTo>
                    <a:pt x="105" y="15"/>
                    <a:pt x="105" y="15"/>
                    <a:pt x="105" y="15"/>
                  </a:cubicBezTo>
                  <a:close/>
                  <a:moveTo>
                    <a:pt x="105" y="15"/>
                  </a:moveTo>
                  <a:cubicBezTo>
                    <a:pt x="107" y="15"/>
                    <a:pt x="106" y="15"/>
                    <a:pt x="105" y="15"/>
                  </a:cubicBezTo>
                  <a:cubicBezTo>
                    <a:pt x="106" y="15"/>
                    <a:pt x="106" y="15"/>
                    <a:pt x="105" y="15"/>
                  </a:cubicBezTo>
                  <a:close/>
                  <a:moveTo>
                    <a:pt x="104" y="15"/>
                  </a:moveTo>
                  <a:cubicBezTo>
                    <a:pt x="104" y="15"/>
                    <a:pt x="104" y="15"/>
                    <a:pt x="104" y="15"/>
                  </a:cubicBezTo>
                  <a:cubicBezTo>
                    <a:pt x="104" y="15"/>
                    <a:pt x="104" y="15"/>
                    <a:pt x="104" y="15"/>
                  </a:cubicBezTo>
                  <a:close/>
                  <a:moveTo>
                    <a:pt x="105" y="15"/>
                  </a:moveTo>
                  <a:cubicBezTo>
                    <a:pt x="105" y="15"/>
                    <a:pt x="105" y="15"/>
                    <a:pt x="105" y="15"/>
                  </a:cubicBezTo>
                  <a:cubicBezTo>
                    <a:pt x="105" y="15"/>
                    <a:pt x="105" y="15"/>
                    <a:pt x="105" y="15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5"/>
                    <a:pt x="102" y="15"/>
                  </a:cubicBezTo>
                  <a:cubicBezTo>
                    <a:pt x="102" y="14"/>
                    <a:pt x="102" y="14"/>
                    <a:pt x="103" y="14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lose/>
                  <a:moveTo>
                    <a:pt x="103" y="13"/>
                  </a:moveTo>
                  <a:cubicBezTo>
                    <a:pt x="103" y="14"/>
                    <a:pt x="103" y="14"/>
                    <a:pt x="103" y="13"/>
                  </a:cubicBezTo>
                  <a:cubicBezTo>
                    <a:pt x="103" y="14"/>
                    <a:pt x="103" y="14"/>
                    <a:pt x="103" y="13"/>
                  </a:cubicBezTo>
                  <a:close/>
                  <a:moveTo>
                    <a:pt x="103" y="13"/>
                  </a:move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lose/>
                  <a:moveTo>
                    <a:pt x="105" y="13"/>
                  </a:moveTo>
                  <a:cubicBezTo>
                    <a:pt x="105" y="13"/>
                    <a:pt x="105" y="13"/>
                    <a:pt x="105" y="14"/>
                  </a:cubicBezTo>
                  <a:cubicBezTo>
                    <a:pt x="105" y="14"/>
                    <a:pt x="104" y="13"/>
                    <a:pt x="105" y="13"/>
                  </a:cubicBezTo>
                  <a:close/>
                  <a:moveTo>
                    <a:pt x="106" y="14"/>
                  </a:moveTo>
                  <a:cubicBezTo>
                    <a:pt x="106" y="14"/>
                    <a:pt x="106" y="13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lose/>
                  <a:moveTo>
                    <a:pt x="105" y="13"/>
                  </a:moveTo>
                  <a:cubicBezTo>
                    <a:pt x="105" y="13"/>
                    <a:pt x="105" y="13"/>
                    <a:pt x="105" y="13"/>
                  </a:cubicBezTo>
                  <a:cubicBezTo>
                    <a:pt x="105" y="13"/>
                    <a:pt x="105" y="13"/>
                    <a:pt x="105" y="13"/>
                  </a:cubicBezTo>
                  <a:close/>
                  <a:moveTo>
                    <a:pt x="104" y="13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lose/>
                  <a:moveTo>
                    <a:pt x="107" y="13"/>
                  </a:moveTo>
                  <a:cubicBezTo>
                    <a:pt x="107" y="16"/>
                    <a:pt x="106" y="12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lose/>
                  <a:moveTo>
                    <a:pt x="104" y="13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lose/>
                  <a:moveTo>
                    <a:pt x="107" y="12"/>
                  </a:moveTo>
                  <a:cubicBezTo>
                    <a:pt x="108" y="12"/>
                    <a:pt x="107" y="14"/>
                    <a:pt x="107" y="12"/>
                  </a:cubicBezTo>
                  <a:cubicBezTo>
                    <a:pt x="107" y="12"/>
                    <a:pt x="107" y="13"/>
                    <a:pt x="107" y="12"/>
                  </a:cubicBezTo>
                  <a:close/>
                  <a:moveTo>
                    <a:pt x="107" y="12"/>
                  </a:moveTo>
                  <a:cubicBezTo>
                    <a:pt x="107" y="13"/>
                    <a:pt x="107" y="12"/>
                    <a:pt x="107" y="12"/>
                  </a:cubicBezTo>
                  <a:cubicBezTo>
                    <a:pt x="107" y="12"/>
                    <a:pt x="106" y="12"/>
                    <a:pt x="107" y="12"/>
                  </a:cubicBezTo>
                  <a:close/>
                  <a:moveTo>
                    <a:pt x="107" y="12"/>
                  </a:move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lose/>
                  <a:moveTo>
                    <a:pt x="111" y="11"/>
                  </a:moveTo>
                  <a:cubicBezTo>
                    <a:pt x="111" y="11"/>
                    <a:pt x="112" y="12"/>
                    <a:pt x="111" y="11"/>
                  </a:cubicBezTo>
                  <a:cubicBezTo>
                    <a:pt x="111" y="11"/>
                    <a:pt x="111" y="11"/>
                    <a:pt x="111" y="11"/>
                  </a:cubicBezTo>
                  <a:close/>
                  <a:moveTo>
                    <a:pt x="104" y="11"/>
                  </a:moveTo>
                  <a:cubicBezTo>
                    <a:pt x="104" y="11"/>
                    <a:pt x="104" y="12"/>
                    <a:pt x="104" y="12"/>
                  </a:cubicBezTo>
                  <a:cubicBezTo>
                    <a:pt x="104" y="12"/>
                    <a:pt x="104" y="11"/>
                    <a:pt x="104" y="11"/>
                  </a:cubicBezTo>
                  <a:close/>
                  <a:moveTo>
                    <a:pt x="105" y="11"/>
                  </a:moveTo>
                  <a:cubicBezTo>
                    <a:pt x="104" y="12"/>
                    <a:pt x="105" y="10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lose/>
                  <a:moveTo>
                    <a:pt x="106" y="10"/>
                  </a:moveTo>
                  <a:cubicBezTo>
                    <a:pt x="105" y="10"/>
                    <a:pt x="106" y="11"/>
                    <a:pt x="106" y="10"/>
                  </a:cubicBez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5" y="10"/>
                  </a:moveTo>
                  <a:cubicBezTo>
                    <a:pt x="106" y="10"/>
                    <a:pt x="106" y="10"/>
                    <a:pt x="105" y="10"/>
                  </a:cubicBezTo>
                  <a:cubicBezTo>
                    <a:pt x="105" y="10"/>
                    <a:pt x="105" y="10"/>
                    <a:pt x="105" y="10"/>
                  </a:cubicBezTo>
                  <a:close/>
                  <a:moveTo>
                    <a:pt x="106" y="10"/>
                  </a:move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3" y="10"/>
                  </a:moveTo>
                  <a:cubicBezTo>
                    <a:pt x="103" y="7"/>
                    <a:pt x="105" y="9"/>
                    <a:pt x="103" y="10"/>
                  </a:cubicBezTo>
                  <a:cubicBezTo>
                    <a:pt x="103" y="9"/>
                    <a:pt x="103" y="10"/>
                    <a:pt x="103" y="10"/>
                  </a:cubicBezTo>
                  <a:close/>
                  <a:moveTo>
                    <a:pt x="101" y="10"/>
                  </a:moveTo>
                  <a:cubicBezTo>
                    <a:pt x="101" y="10"/>
                    <a:pt x="101" y="10"/>
                    <a:pt x="101" y="10"/>
                  </a:cubicBezTo>
                  <a:cubicBezTo>
                    <a:pt x="101" y="10"/>
                    <a:pt x="101" y="11"/>
                    <a:pt x="101" y="10"/>
                  </a:cubicBezTo>
                  <a:close/>
                  <a:moveTo>
                    <a:pt x="99" y="11"/>
                  </a:moveTo>
                  <a:cubicBezTo>
                    <a:pt x="99" y="10"/>
                    <a:pt x="100" y="10"/>
                    <a:pt x="100" y="10"/>
                  </a:cubicBezTo>
                  <a:cubicBezTo>
                    <a:pt x="100" y="10"/>
                    <a:pt x="100" y="11"/>
                    <a:pt x="99" y="11"/>
                  </a:cubicBez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0" y="11"/>
                    <a:pt x="100" y="11"/>
                    <a:pt x="100" y="11"/>
                  </a:cubicBezTo>
                  <a:close/>
                  <a:moveTo>
                    <a:pt x="98" y="11"/>
                  </a:moveTo>
                  <a:cubicBezTo>
                    <a:pt x="101" y="11"/>
                    <a:pt x="98" y="11"/>
                    <a:pt x="98" y="11"/>
                  </a:cubicBezTo>
                  <a:cubicBezTo>
                    <a:pt x="100" y="11"/>
                    <a:pt x="98" y="12"/>
                    <a:pt x="98" y="11"/>
                  </a:cubicBezTo>
                  <a:close/>
                  <a:moveTo>
                    <a:pt x="98" y="11"/>
                  </a:moveTo>
                  <a:cubicBezTo>
                    <a:pt x="98" y="11"/>
                    <a:pt x="98" y="11"/>
                    <a:pt x="98" y="11"/>
                  </a:cubicBezTo>
                  <a:cubicBezTo>
                    <a:pt x="98" y="11"/>
                    <a:pt x="98" y="11"/>
                    <a:pt x="98" y="11"/>
                  </a:cubicBezTo>
                  <a:close/>
                  <a:moveTo>
                    <a:pt x="98" y="12"/>
                  </a:moveTo>
                  <a:cubicBezTo>
                    <a:pt x="98" y="12"/>
                    <a:pt x="98" y="11"/>
                    <a:pt x="98" y="12"/>
                  </a:cubicBezTo>
                  <a:cubicBezTo>
                    <a:pt x="98" y="12"/>
                    <a:pt x="98" y="12"/>
                    <a:pt x="98" y="12"/>
                  </a:cubicBezTo>
                  <a:close/>
                  <a:moveTo>
                    <a:pt x="98" y="13"/>
                  </a:moveTo>
                  <a:cubicBezTo>
                    <a:pt x="97" y="8"/>
                    <a:pt x="97" y="13"/>
                    <a:pt x="98" y="13"/>
                  </a:cubicBezTo>
                  <a:cubicBezTo>
                    <a:pt x="97" y="12"/>
                    <a:pt x="98" y="13"/>
                    <a:pt x="98" y="13"/>
                  </a:cubicBez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99" y="13"/>
                    <a:pt x="99" y="13"/>
                    <a:pt x="98" y="13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9" y="14"/>
                    <a:pt x="98" y="13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3"/>
                    <a:pt x="97" y="13"/>
                  </a:cubicBezTo>
                  <a:cubicBezTo>
                    <a:pt x="98" y="14"/>
                    <a:pt x="97" y="14"/>
                    <a:pt x="97" y="14"/>
                  </a:cubicBezTo>
                  <a:close/>
                  <a:moveTo>
                    <a:pt x="98" y="14"/>
                  </a:moveTo>
                  <a:cubicBezTo>
                    <a:pt x="97" y="14"/>
                    <a:pt x="98" y="14"/>
                    <a:pt x="98" y="14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4"/>
                    <a:pt x="97" y="14"/>
                  </a:cubicBezTo>
                  <a:cubicBezTo>
                    <a:pt x="97" y="14"/>
                    <a:pt x="97" y="14"/>
                    <a:pt x="97" y="14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4"/>
                    <a:pt x="97" y="14"/>
                  </a:cubicBezTo>
                  <a:cubicBezTo>
                    <a:pt x="97" y="14"/>
                    <a:pt x="97" y="14"/>
                    <a:pt x="97" y="14"/>
                  </a:cubicBezTo>
                  <a:close/>
                  <a:moveTo>
                    <a:pt x="98" y="14"/>
                  </a:moveTo>
                  <a:cubicBezTo>
                    <a:pt x="98" y="14"/>
                    <a:pt x="98" y="14"/>
                    <a:pt x="98" y="14"/>
                  </a:cubicBezTo>
                  <a:cubicBezTo>
                    <a:pt x="98" y="14"/>
                    <a:pt x="98" y="15"/>
                    <a:pt x="98" y="14"/>
                  </a:cubicBezTo>
                  <a:close/>
                  <a:moveTo>
                    <a:pt x="98" y="14"/>
                  </a:moveTo>
                  <a:cubicBezTo>
                    <a:pt x="98" y="15"/>
                    <a:pt x="97" y="15"/>
                    <a:pt x="98" y="14"/>
                  </a:cubicBezTo>
                  <a:close/>
                  <a:moveTo>
                    <a:pt x="97" y="15"/>
                  </a:moveTo>
                  <a:cubicBezTo>
                    <a:pt x="98" y="15"/>
                    <a:pt x="97" y="15"/>
                    <a:pt x="97" y="15"/>
                  </a:cubicBezTo>
                  <a:close/>
                  <a:moveTo>
                    <a:pt x="98" y="15"/>
                  </a:moveTo>
                  <a:cubicBezTo>
                    <a:pt x="98" y="15"/>
                    <a:pt x="98" y="15"/>
                    <a:pt x="98" y="15"/>
                  </a:cubicBezTo>
                  <a:close/>
                  <a:moveTo>
                    <a:pt x="97" y="15"/>
                  </a:moveTo>
                  <a:cubicBezTo>
                    <a:pt x="97" y="15"/>
                    <a:pt x="97" y="15"/>
                    <a:pt x="97" y="15"/>
                  </a:cubicBezTo>
                  <a:cubicBezTo>
                    <a:pt x="97" y="15"/>
                    <a:pt x="97" y="15"/>
                    <a:pt x="97" y="15"/>
                  </a:cubicBezTo>
                  <a:close/>
                  <a:moveTo>
                    <a:pt x="96" y="15"/>
                  </a:moveTo>
                  <a:cubicBezTo>
                    <a:pt x="96" y="13"/>
                    <a:pt x="97" y="16"/>
                    <a:pt x="96" y="15"/>
                  </a:cubicBezTo>
                  <a:cubicBezTo>
                    <a:pt x="96" y="15"/>
                    <a:pt x="96" y="16"/>
                    <a:pt x="96" y="15"/>
                  </a:cubicBezTo>
                  <a:close/>
                  <a:moveTo>
                    <a:pt x="97" y="16"/>
                  </a:moveTo>
                  <a:cubicBezTo>
                    <a:pt x="97" y="16"/>
                    <a:pt x="97" y="16"/>
                    <a:pt x="97" y="16"/>
                  </a:cubicBezTo>
                  <a:cubicBezTo>
                    <a:pt x="97" y="16"/>
                    <a:pt x="97" y="16"/>
                    <a:pt x="97" y="16"/>
                  </a:cubicBezTo>
                  <a:close/>
                  <a:moveTo>
                    <a:pt x="96" y="16"/>
                  </a:moveTo>
                  <a:cubicBezTo>
                    <a:pt x="95" y="15"/>
                    <a:pt x="97" y="16"/>
                    <a:pt x="96" y="16"/>
                  </a:cubicBezTo>
                  <a:cubicBezTo>
                    <a:pt x="96" y="16"/>
                    <a:pt x="96" y="16"/>
                    <a:pt x="96" y="16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6"/>
                    <a:pt x="93" y="16"/>
                    <a:pt x="93" y="16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6"/>
                    <a:pt x="93" y="16"/>
                    <a:pt x="93" y="16"/>
                  </a:cubicBezTo>
                  <a:close/>
                  <a:moveTo>
                    <a:pt x="92" y="16"/>
                  </a:moveTo>
                  <a:cubicBezTo>
                    <a:pt x="92" y="16"/>
                    <a:pt x="92" y="16"/>
                    <a:pt x="92" y="16"/>
                  </a:cubicBezTo>
                  <a:cubicBezTo>
                    <a:pt x="92" y="16"/>
                    <a:pt x="92" y="16"/>
                    <a:pt x="92" y="16"/>
                  </a:cubicBezTo>
                  <a:close/>
                  <a:moveTo>
                    <a:pt x="92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2" y="16"/>
                    <a:pt x="92" y="15"/>
                    <a:pt x="92" y="16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5"/>
                    <a:pt x="95" y="16"/>
                  </a:cubicBezTo>
                  <a:close/>
                  <a:moveTo>
                    <a:pt x="98" y="15"/>
                  </a:moveTo>
                  <a:cubicBezTo>
                    <a:pt x="98" y="15"/>
                    <a:pt x="98" y="16"/>
                    <a:pt x="98" y="16"/>
                  </a:cubicBezTo>
                  <a:cubicBezTo>
                    <a:pt x="98" y="15"/>
                    <a:pt x="98" y="15"/>
                    <a:pt x="98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5"/>
                    <a:pt x="94" y="15"/>
                  </a:cubicBezTo>
                  <a:cubicBezTo>
                    <a:pt x="94" y="15"/>
                    <a:pt x="93" y="15"/>
                    <a:pt x="93" y="15"/>
                  </a:cubicBezTo>
                  <a:close/>
                  <a:moveTo>
                    <a:pt x="92" y="15"/>
                  </a:moveTo>
                  <a:cubicBezTo>
                    <a:pt x="92" y="15"/>
                    <a:pt x="92" y="15"/>
                    <a:pt x="92" y="15"/>
                  </a:cubicBezTo>
                  <a:cubicBezTo>
                    <a:pt x="92" y="15"/>
                    <a:pt x="91" y="15"/>
                    <a:pt x="92" y="15"/>
                  </a:cubicBezTo>
                  <a:close/>
                  <a:moveTo>
                    <a:pt x="95" y="15"/>
                  </a:moveTo>
                  <a:cubicBezTo>
                    <a:pt x="95" y="15"/>
                    <a:pt x="95" y="15"/>
                    <a:pt x="95" y="15"/>
                  </a:cubicBezTo>
                  <a:cubicBezTo>
                    <a:pt x="95" y="15"/>
                    <a:pt x="95" y="15"/>
                    <a:pt x="95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5"/>
                    <a:pt x="93" y="15"/>
                  </a:cubicBezTo>
                  <a:cubicBezTo>
                    <a:pt x="93" y="15"/>
                    <a:pt x="93" y="15"/>
                    <a:pt x="93" y="15"/>
                  </a:cubicBezTo>
                  <a:close/>
                  <a:moveTo>
                    <a:pt x="89" y="15"/>
                  </a:moveTo>
                  <a:cubicBezTo>
                    <a:pt x="89" y="15"/>
                    <a:pt x="89" y="15"/>
                    <a:pt x="89" y="15"/>
                  </a:cubicBezTo>
                  <a:cubicBezTo>
                    <a:pt x="89" y="15"/>
                    <a:pt x="89" y="15"/>
                    <a:pt x="89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88" y="16"/>
                  </a:moveTo>
                  <a:cubicBezTo>
                    <a:pt x="88" y="16"/>
                    <a:pt x="88" y="15"/>
                    <a:pt x="88" y="15"/>
                  </a:cubicBezTo>
                  <a:cubicBezTo>
                    <a:pt x="88" y="15"/>
                    <a:pt x="88" y="16"/>
                    <a:pt x="88" y="16"/>
                  </a:cubicBezTo>
                  <a:close/>
                  <a:moveTo>
                    <a:pt x="87" y="15"/>
                  </a:moveTo>
                  <a:cubicBezTo>
                    <a:pt x="87" y="15"/>
                    <a:pt x="87" y="15"/>
                    <a:pt x="87" y="15"/>
                  </a:cubicBezTo>
                  <a:cubicBezTo>
                    <a:pt x="87" y="15"/>
                    <a:pt x="87" y="15"/>
                    <a:pt x="87" y="15"/>
                  </a:cubicBezTo>
                  <a:close/>
                  <a:moveTo>
                    <a:pt x="85" y="15"/>
                  </a:moveTo>
                  <a:cubicBezTo>
                    <a:pt x="86" y="15"/>
                    <a:pt x="85" y="15"/>
                    <a:pt x="86" y="15"/>
                  </a:cubicBezTo>
                  <a:cubicBezTo>
                    <a:pt x="86" y="15"/>
                    <a:pt x="86" y="15"/>
                    <a:pt x="85" y="15"/>
                  </a:cubicBezTo>
                  <a:close/>
                  <a:moveTo>
                    <a:pt x="84" y="15"/>
                  </a:moveTo>
                  <a:cubicBezTo>
                    <a:pt x="86" y="14"/>
                    <a:pt x="84" y="15"/>
                    <a:pt x="84" y="15"/>
                  </a:cubicBezTo>
                  <a:cubicBezTo>
                    <a:pt x="84" y="15"/>
                    <a:pt x="84" y="16"/>
                    <a:pt x="84" y="15"/>
                  </a:cubicBezTo>
                  <a:close/>
                  <a:moveTo>
                    <a:pt x="84" y="15"/>
                  </a:moveTo>
                  <a:cubicBezTo>
                    <a:pt x="83" y="16"/>
                    <a:pt x="84" y="16"/>
                    <a:pt x="83" y="16"/>
                  </a:cubicBezTo>
                  <a:cubicBezTo>
                    <a:pt x="83" y="16"/>
                    <a:pt x="84" y="16"/>
                    <a:pt x="84" y="15"/>
                  </a:cubicBezTo>
                  <a:cubicBezTo>
                    <a:pt x="83" y="16"/>
                    <a:pt x="84" y="15"/>
                    <a:pt x="84" y="15"/>
                  </a:cubicBezTo>
                  <a:close/>
                  <a:moveTo>
                    <a:pt x="85" y="16"/>
                  </a:moveTo>
                  <a:cubicBezTo>
                    <a:pt x="86" y="15"/>
                    <a:pt x="85" y="16"/>
                    <a:pt x="85" y="16"/>
                  </a:cubicBezTo>
                  <a:cubicBezTo>
                    <a:pt x="85" y="16"/>
                    <a:pt x="85" y="16"/>
                    <a:pt x="85" y="16"/>
                  </a:cubicBezTo>
                  <a:close/>
                  <a:moveTo>
                    <a:pt x="85" y="16"/>
                  </a:moveTo>
                  <a:cubicBezTo>
                    <a:pt x="85" y="16"/>
                    <a:pt x="85" y="17"/>
                    <a:pt x="85" y="16"/>
                  </a:cubicBezTo>
                  <a:cubicBezTo>
                    <a:pt x="85" y="16"/>
                    <a:pt x="85" y="16"/>
                    <a:pt x="85" y="16"/>
                  </a:cubicBezTo>
                  <a:close/>
                  <a:moveTo>
                    <a:pt x="84" y="16"/>
                  </a:moveTo>
                  <a:cubicBezTo>
                    <a:pt x="84" y="15"/>
                    <a:pt x="85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lose/>
                  <a:moveTo>
                    <a:pt x="83" y="17"/>
                  </a:moveTo>
                  <a:cubicBezTo>
                    <a:pt x="83" y="17"/>
                    <a:pt x="83" y="16"/>
                    <a:pt x="83" y="16"/>
                  </a:cubicBezTo>
                  <a:cubicBezTo>
                    <a:pt x="83" y="17"/>
                    <a:pt x="83" y="17"/>
                    <a:pt x="83" y="17"/>
                  </a:cubicBezTo>
                  <a:close/>
                  <a:moveTo>
                    <a:pt x="82" y="16"/>
                  </a:moveTo>
                  <a:cubicBezTo>
                    <a:pt x="82" y="16"/>
                    <a:pt x="83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lose/>
                  <a:moveTo>
                    <a:pt x="82" y="17"/>
                  </a:moveTo>
                  <a:cubicBezTo>
                    <a:pt x="81" y="16"/>
                    <a:pt x="82" y="17"/>
                    <a:pt x="82" y="17"/>
                  </a:cubicBezTo>
                  <a:close/>
                  <a:moveTo>
                    <a:pt x="81" y="16"/>
                  </a:moveTo>
                  <a:cubicBezTo>
                    <a:pt x="85" y="17"/>
                    <a:pt x="81" y="15"/>
                    <a:pt x="81" y="16"/>
                  </a:cubicBezTo>
                  <a:cubicBezTo>
                    <a:pt x="80" y="15"/>
                    <a:pt x="81" y="16"/>
                    <a:pt x="81" y="16"/>
                  </a:cubicBezTo>
                  <a:close/>
                  <a:moveTo>
                    <a:pt x="81" y="16"/>
                  </a:moveTo>
                  <a:cubicBezTo>
                    <a:pt x="80" y="16"/>
                    <a:pt x="80" y="16"/>
                    <a:pt x="81" y="16"/>
                  </a:cubicBezTo>
                  <a:cubicBezTo>
                    <a:pt x="80" y="16"/>
                    <a:pt x="80" y="16"/>
                    <a:pt x="81" y="16"/>
                  </a:cubicBezTo>
                  <a:close/>
                  <a:moveTo>
                    <a:pt x="79" y="16"/>
                  </a:moveTo>
                  <a:cubicBezTo>
                    <a:pt x="78" y="16"/>
                    <a:pt x="79" y="16"/>
                    <a:pt x="79" y="16"/>
                  </a:cubicBezTo>
                  <a:close/>
                  <a:moveTo>
                    <a:pt x="80" y="17"/>
                  </a:moveTo>
                  <a:cubicBezTo>
                    <a:pt x="80" y="17"/>
                    <a:pt x="80" y="17"/>
                    <a:pt x="80" y="16"/>
                  </a:cubicBezTo>
                  <a:cubicBezTo>
                    <a:pt x="80" y="16"/>
                    <a:pt x="80" y="16"/>
                    <a:pt x="80" y="17"/>
                  </a:cubicBezTo>
                  <a:close/>
                  <a:moveTo>
                    <a:pt x="79" y="17"/>
                  </a:moveTo>
                  <a:cubicBezTo>
                    <a:pt x="79" y="17"/>
                    <a:pt x="79" y="18"/>
                    <a:pt x="79" y="18"/>
                  </a:cubicBezTo>
                  <a:cubicBezTo>
                    <a:pt x="79" y="18"/>
                    <a:pt x="78" y="17"/>
                    <a:pt x="79" y="17"/>
                  </a:cubicBezTo>
                  <a:close/>
                  <a:moveTo>
                    <a:pt x="78" y="17"/>
                  </a:move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lose/>
                  <a:moveTo>
                    <a:pt x="76" y="16"/>
                  </a:moveTo>
                  <a:cubicBezTo>
                    <a:pt x="76" y="16"/>
                    <a:pt x="76" y="16"/>
                    <a:pt x="76" y="16"/>
                  </a:cubicBezTo>
                  <a:close/>
                  <a:moveTo>
                    <a:pt x="76" y="16"/>
                  </a:moveTo>
                  <a:cubicBezTo>
                    <a:pt x="76" y="16"/>
                    <a:pt x="76" y="16"/>
                    <a:pt x="76" y="16"/>
                  </a:cubicBezTo>
                  <a:cubicBezTo>
                    <a:pt x="76" y="16"/>
                    <a:pt x="76" y="16"/>
                    <a:pt x="76" y="16"/>
                  </a:cubicBezTo>
                  <a:close/>
                  <a:moveTo>
                    <a:pt x="76" y="15"/>
                  </a:moveTo>
                  <a:cubicBezTo>
                    <a:pt x="76" y="15"/>
                    <a:pt x="76" y="15"/>
                    <a:pt x="76" y="15"/>
                  </a:cubicBezTo>
                  <a:cubicBezTo>
                    <a:pt x="76" y="15"/>
                    <a:pt x="76" y="15"/>
                    <a:pt x="76" y="15"/>
                  </a:cubicBezTo>
                  <a:close/>
                  <a:moveTo>
                    <a:pt x="77" y="15"/>
                  </a:moveTo>
                  <a:cubicBezTo>
                    <a:pt x="77" y="14"/>
                    <a:pt x="77" y="20"/>
                    <a:pt x="77" y="15"/>
                  </a:cubicBezTo>
                  <a:cubicBezTo>
                    <a:pt x="76" y="16"/>
                    <a:pt x="77" y="15"/>
                    <a:pt x="77" y="15"/>
                  </a:cubicBezTo>
                  <a:close/>
                  <a:moveTo>
                    <a:pt x="78" y="15"/>
                  </a:moveTo>
                  <a:cubicBezTo>
                    <a:pt x="78" y="15"/>
                    <a:pt x="78" y="15"/>
                    <a:pt x="78" y="15"/>
                  </a:cubicBezTo>
                  <a:cubicBezTo>
                    <a:pt x="78" y="15"/>
                    <a:pt x="78" y="15"/>
                    <a:pt x="78" y="15"/>
                  </a:cubicBezTo>
                  <a:close/>
                  <a:moveTo>
                    <a:pt x="78" y="15"/>
                  </a:moveTo>
                  <a:cubicBezTo>
                    <a:pt x="78" y="15"/>
                    <a:pt x="78" y="15"/>
                    <a:pt x="78" y="14"/>
                  </a:cubicBezTo>
                  <a:cubicBezTo>
                    <a:pt x="78" y="14"/>
                    <a:pt x="78" y="15"/>
                    <a:pt x="78" y="15"/>
                  </a:cubicBezTo>
                  <a:close/>
                  <a:moveTo>
                    <a:pt x="79" y="14"/>
                  </a:moveTo>
                  <a:cubicBezTo>
                    <a:pt x="78" y="14"/>
                    <a:pt x="77" y="11"/>
                    <a:pt x="80" y="11"/>
                  </a:cubicBezTo>
                  <a:cubicBezTo>
                    <a:pt x="79" y="15"/>
                    <a:pt x="79" y="14"/>
                    <a:pt x="79" y="14"/>
                  </a:cubicBezTo>
                  <a:cubicBezTo>
                    <a:pt x="78" y="14"/>
                    <a:pt x="79" y="14"/>
                    <a:pt x="79" y="14"/>
                  </a:cubicBezTo>
                  <a:close/>
                  <a:moveTo>
                    <a:pt x="80" y="14"/>
                  </a:moveTo>
                  <a:cubicBezTo>
                    <a:pt x="80" y="14"/>
                    <a:pt x="81" y="13"/>
                    <a:pt x="80" y="14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1" y="15"/>
                  </a:moveTo>
                  <a:cubicBezTo>
                    <a:pt x="69" y="15"/>
                    <a:pt x="73" y="10"/>
                    <a:pt x="71" y="15"/>
                  </a:cubicBezTo>
                  <a:cubicBezTo>
                    <a:pt x="71" y="15"/>
                    <a:pt x="72" y="14"/>
                    <a:pt x="71" y="15"/>
                  </a:cubicBezTo>
                  <a:close/>
                  <a:moveTo>
                    <a:pt x="73" y="15"/>
                  </a:move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lose/>
                  <a:moveTo>
                    <a:pt x="73" y="16"/>
                  </a:moveTo>
                  <a:cubicBezTo>
                    <a:pt x="73" y="16"/>
                    <a:pt x="73" y="15"/>
                    <a:pt x="73" y="16"/>
                  </a:cubicBezTo>
                  <a:cubicBezTo>
                    <a:pt x="73" y="16"/>
                    <a:pt x="73" y="16"/>
                    <a:pt x="73" y="16"/>
                  </a:cubicBezTo>
                  <a:close/>
                  <a:moveTo>
                    <a:pt x="73" y="16"/>
                  </a:moveTo>
                  <a:cubicBezTo>
                    <a:pt x="70" y="16"/>
                    <a:pt x="73" y="12"/>
                    <a:pt x="73" y="16"/>
                  </a:cubicBezTo>
                  <a:cubicBezTo>
                    <a:pt x="72" y="16"/>
                    <a:pt x="73" y="16"/>
                    <a:pt x="73" y="16"/>
                  </a:cubicBezTo>
                  <a:close/>
                  <a:moveTo>
                    <a:pt x="70" y="16"/>
                  </a:moveTo>
                  <a:cubicBezTo>
                    <a:pt x="70" y="16"/>
                    <a:pt x="70" y="16"/>
                    <a:pt x="70" y="16"/>
                  </a:cubicBezTo>
                  <a:cubicBezTo>
                    <a:pt x="70" y="16"/>
                    <a:pt x="70" y="16"/>
                    <a:pt x="70" y="16"/>
                  </a:cubicBezTo>
                  <a:close/>
                  <a:moveTo>
                    <a:pt x="73" y="17"/>
                  </a:moveTo>
                  <a:cubicBezTo>
                    <a:pt x="73" y="17"/>
                    <a:pt x="73" y="16"/>
                    <a:pt x="73" y="16"/>
                  </a:cubicBezTo>
                  <a:cubicBezTo>
                    <a:pt x="73" y="17"/>
                    <a:pt x="73" y="17"/>
                    <a:pt x="73" y="17"/>
                  </a:cubicBezTo>
                  <a:close/>
                  <a:moveTo>
                    <a:pt x="72" y="17"/>
                  </a:moveTo>
                  <a:cubicBezTo>
                    <a:pt x="72" y="17"/>
                    <a:pt x="72" y="16"/>
                    <a:pt x="72" y="16"/>
                  </a:cubicBezTo>
                  <a:cubicBezTo>
                    <a:pt x="72" y="17"/>
                    <a:pt x="72" y="17"/>
                    <a:pt x="72" y="17"/>
                  </a:cubicBezTo>
                  <a:close/>
                  <a:moveTo>
                    <a:pt x="72" y="17"/>
                  </a:moveTo>
                  <a:cubicBezTo>
                    <a:pt x="72" y="17"/>
                    <a:pt x="72" y="17"/>
                    <a:pt x="72" y="17"/>
                  </a:cubicBezTo>
                  <a:cubicBezTo>
                    <a:pt x="72" y="17"/>
                    <a:pt x="72" y="17"/>
                    <a:pt x="72" y="17"/>
                  </a:cubicBezTo>
                  <a:close/>
                  <a:moveTo>
                    <a:pt x="71" y="17"/>
                  </a:moveTo>
                  <a:cubicBezTo>
                    <a:pt x="71" y="17"/>
                    <a:pt x="71" y="17"/>
                    <a:pt x="71" y="17"/>
                  </a:cubicBezTo>
                  <a:cubicBezTo>
                    <a:pt x="71" y="17"/>
                    <a:pt x="71" y="17"/>
                    <a:pt x="71" y="17"/>
                  </a:cubicBezTo>
                  <a:close/>
                  <a:moveTo>
                    <a:pt x="70" y="18"/>
                  </a:moveTo>
                  <a:cubicBezTo>
                    <a:pt x="70" y="18"/>
                    <a:pt x="70" y="18"/>
                    <a:pt x="70" y="18"/>
                  </a:cubicBezTo>
                  <a:cubicBezTo>
                    <a:pt x="70" y="18"/>
                    <a:pt x="70" y="18"/>
                    <a:pt x="70" y="18"/>
                  </a:cubicBezTo>
                  <a:close/>
                  <a:moveTo>
                    <a:pt x="69" y="17"/>
                  </a:moveTo>
                  <a:cubicBezTo>
                    <a:pt x="69" y="18"/>
                    <a:pt x="70" y="18"/>
                    <a:pt x="70" y="18"/>
                  </a:cubicBezTo>
                  <a:cubicBezTo>
                    <a:pt x="69" y="18"/>
                    <a:pt x="69" y="17"/>
                    <a:pt x="69" y="17"/>
                  </a:cubicBezTo>
                  <a:close/>
                  <a:moveTo>
                    <a:pt x="68" y="18"/>
                  </a:moveTo>
                  <a:cubicBezTo>
                    <a:pt x="68" y="18"/>
                    <a:pt x="68" y="18"/>
                    <a:pt x="68" y="18"/>
                  </a:cubicBezTo>
                  <a:cubicBezTo>
                    <a:pt x="68" y="18"/>
                    <a:pt x="68" y="18"/>
                    <a:pt x="68" y="18"/>
                  </a:cubicBezTo>
                  <a:close/>
                  <a:moveTo>
                    <a:pt x="67" y="17"/>
                  </a:moveTo>
                  <a:cubicBezTo>
                    <a:pt x="67" y="17"/>
                    <a:pt x="67" y="17"/>
                    <a:pt x="67" y="17"/>
                  </a:cubicBezTo>
                  <a:cubicBezTo>
                    <a:pt x="67" y="17"/>
                    <a:pt x="67" y="17"/>
                    <a:pt x="67" y="17"/>
                  </a:cubicBezTo>
                  <a:close/>
                  <a:moveTo>
                    <a:pt x="66" y="17"/>
                  </a:move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lose/>
                  <a:moveTo>
                    <a:pt x="69" y="17"/>
                  </a:moveTo>
                  <a:cubicBezTo>
                    <a:pt x="68" y="17"/>
                    <a:pt x="69" y="17"/>
                    <a:pt x="69" y="17"/>
                  </a:cubicBezTo>
                  <a:cubicBezTo>
                    <a:pt x="68" y="16"/>
                    <a:pt x="68" y="17"/>
                    <a:pt x="69" y="17"/>
                  </a:cubicBezTo>
                  <a:close/>
                  <a:moveTo>
                    <a:pt x="66" y="16"/>
                  </a:moveTo>
                  <a:cubicBezTo>
                    <a:pt x="66" y="16"/>
                    <a:pt x="66" y="17"/>
                    <a:pt x="66" y="17"/>
                  </a:cubicBezTo>
                  <a:cubicBezTo>
                    <a:pt x="66" y="17"/>
                    <a:pt x="66" y="16"/>
                    <a:pt x="66" y="16"/>
                  </a:cubicBezTo>
                  <a:cubicBezTo>
                    <a:pt x="66" y="16"/>
                    <a:pt x="66" y="16"/>
                    <a:pt x="66" y="16"/>
                  </a:cubicBezTo>
                  <a:close/>
                  <a:moveTo>
                    <a:pt x="64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6"/>
                    <a:pt x="64" y="16"/>
                    <a:pt x="64" y="16"/>
                  </a:cubicBezTo>
                  <a:close/>
                  <a:moveTo>
                    <a:pt x="61" y="16"/>
                  </a:moveTo>
                  <a:cubicBezTo>
                    <a:pt x="60" y="16"/>
                    <a:pt x="60" y="16"/>
                    <a:pt x="60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0" y="16"/>
                  </a:moveTo>
                  <a:cubicBezTo>
                    <a:pt x="60" y="16"/>
                    <a:pt x="61" y="14"/>
                    <a:pt x="60" y="16"/>
                  </a:cubicBezTo>
                  <a:cubicBezTo>
                    <a:pt x="60" y="16"/>
                    <a:pt x="60" y="16"/>
                    <a:pt x="60" y="16"/>
                  </a:cubicBezTo>
                  <a:close/>
                  <a:moveTo>
                    <a:pt x="59" y="17"/>
                  </a:move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7"/>
                    <a:pt x="61" y="16"/>
                  </a:cubicBezTo>
                  <a:cubicBezTo>
                    <a:pt x="61" y="16"/>
                    <a:pt x="61" y="17"/>
                    <a:pt x="61" y="16"/>
                  </a:cubicBezTo>
                  <a:close/>
                  <a:moveTo>
                    <a:pt x="59" y="16"/>
                  </a:move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lose/>
                  <a:moveTo>
                    <a:pt x="60" y="16"/>
                  </a:moveTo>
                  <a:cubicBezTo>
                    <a:pt x="60" y="16"/>
                    <a:pt x="60" y="16"/>
                    <a:pt x="60" y="16"/>
                  </a:cubicBezTo>
                  <a:cubicBezTo>
                    <a:pt x="60" y="16"/>
                    <a:pt x="60" y="16"/>
                    <a:pt x="60" y="16"/>
                  </a:cubicBezTo>
                  <a:close/>
                  <a:moveTo>
                    <a:pt x="59" y="16"/>
                  </a:move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lose/>
                  <a:moveTo>
                    <a:pt x="58" y="16"/>
                  </a:moveTo>
                  <a:cubicBezTo>
                    <a:pt x="58" y="16"/>
                    <a:pt x="58" y="16"/>
                    <a:pt x="58" y="16"/>
                  </a:cubicBezTo>
                  <a:cubicBezTo>
                    <a:pt x="58" y="16"/>
                    <a:pt x="59" y="16"/>
                    <a:pt x="58" y="16"/>
                  </a:cubicBezTo>
                  <a:close/>
                  <a:moveTo>
                    <a:pt x="59" y="16"/>
                  </a:moveTo>
                  <a:cubicBezTo>
                    <a:pt x="59" y="15"/>
                    <a:pt x="60" y="14"/>
                    <a:pt x="60" y="15"/>
                  </a:cubicBezTo>
                  <a:cubicBezTo>
                    <a:pt x="60" y="15"/>
                    <a:pt x="59" y="16"/>
                    <a:pt x="59" y="16"/>
                  </a:cubicBezTo>
                  <a:cubicBezTo>
                    <a:pt x="59" y="15"/>
                    <a:pt x="59" y="16"/>
                    <a:pt x="59" y="16"/>
                  </a:cubicBezTo>
                  <a:close/>
                  <a:moveTo>
                    <a:pt x="58" y="16"/>
                  </a:moveTo>
                  <a:cubicBezTo>
                    <a:pt x="58" y="15"/>
                    <a:pt x="59" y="15"/>
                    <a:pt x="58" y="16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5"/>
                    <a:pt x="58" y="15"/>
                  </a:cubicBezTo>
                  <a:cubicBezTo>
                    <a:pt x="58" y="15"/>
                    <a:pt x="58" y="15"/>
                    <a:pt x="58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6" y="15"/>
                    <a:pt x="56" y="15"/>
                  </a:cubicBezTo>
                  <a:cubicBezTo>
                    <a:pt x="56" y="15"/>
                    <a:pt x="56" y="15"/>
                    <a:pt x="56" y="15"/>
                  </a:cubicBezTo>
                  <a:close/>
                  <a:moveTo>
                    <a:pt x="56" y="15"/>
                  </a:moveTo>
                  <a:cubicBezTo>
                    <a:pt x="56" y="16"/>
                    <a:pt x="56" y="15"/>
                    <a:pt x="56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5" y="15"/>
                    <a:pt x="55" y="15"/>
                  </a:cubicBezTo>
                  <a:cubicBezTo>
                    <a:pt x="55" y="15"/>
                    <a:pt x="55" y="15"/>
                    <a:pt x="56" y="15"/>
                  </a:cubicBezTo>
                  <a:close/>
                  <a:moveTo>
                    <a:pt x="57" y="15"/>
                  </a:moveTo>
                  <a:cubicBezTo>
                    <a:pt x="57" y="15"/>
                    <a:pt x="57" y="15"/>
                    <a:pt x="57" y="15"/>
                  </a:cubicBezTo>
                  <a:cubicBezTo>
                    <a:pt x="57" y="15"/>
                    <a:pt x="57" y="15"/>
                    <a:pt x="57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6" y="15"/>
                    <a:pt x="56" y="15"/>
                  </a:cubicBezTo>
                  <a:cubicBezTo>
                    <a:pt x="56" y="15"/>
                    <a:pt x="56" y="15"/>
                    <a:pt x="56" y="15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4"/>
                    <a:pt x="58" y="15"/>
                  </a:cubicBezTo>
                  <a:close/>
                  <a:moveTo>
                    <a:pt x="60" y="14"/>
                  </a:moveTo>
                  <a:cubicBezTo>
                    <a:pt x="60" y="14"/>
                    <a:pt x="60" y="14"/>
                    <a:pt x="60" y="14"/>
                  </a:cubicBezTo>
                  <a:cubicBezTo>
                    <a:pt x="60" y="14"/>
                    <a:pt x="60" y="15"/>
                    <a:pt x="60" y="14"/>
                  </a:cubicBezTo>
                  <a:close/>
                  <a:moveTo>
                    <a:pt x="56" y="14"/>
                  </a:moveTo>
                  <a:cubicBezTo>
                    <a:pt x="56" y="15"/>
                    <a:pt x="55" y="14"/>
                    <a:pt x="56" y="14"/>
                  </a:cubicBezTo>
                  <a:cubicBezTo>
                    <a:pt x="56" y="14"/>
                    <a:pt x="56" y="14"/>
                    <a:pt x="56" y="14"/>
                  </a:cubicBezTo>
                  <a:close/>
                  <a:moveTo>
                    <a:pt x="56" y="14"/>
                  </a:moveTo>
                  <a:cubicBezTo>
                    <a:pt x="56" y="15"/>
                    <a:pt x="56" y="14"/>
                    <a:pt x="56" y="14"/>
                  </a:cubicBezTo>
                  <a:cubicBezTo>
                    <a:pt x="56" y="14"/>
                    <a:pt x="56" y="14"/>
                    <a:pt x="56" y="14"/>
                  </a:cubicBezTo>
                  <a:close/>
                  <a:moveTo>
                    <a:pt x="57" y="14"/>
                  </a:moveTo>
                  <a:cubicBezTo>
                    <a:pt x="57" y="14"/>
                    <a:pt x="57" y="14"/>
                    <a:pt x="57" y="14"/>
                  </a:cubicBezTo>
                  <a:cubicBezTo>
                    <a:pt x="57" y="14"/>
                    <a:pt x="57" y="14"/>
                    <a:pt x="57" y="14"/>
                  </a:cubicBezTo>
                  <a:close/>
                  <a:moveTo>
                    <a:pt x="56" y="13"/>
                  </a:moveTo>
                  <a:cubicBezTo>
                    <a:pt x="56" y="14"/>
                    <a:pt x="56" y="13"/>
                    <a:pt x="56" y="13"/>
                  </a:cubicBezTo>
                  <a:cubicBezTo>
                    <a:pt x="56" y="14"/>
                    <a:pt x="56" y="13"/>
                    <a:pt x="56" y="13"/>
                  </a:cubicBezTo>
                  <a:close/>
                  <a:moveTo>
                    <a:pt x="53" y="13"/>
                  </a:move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lose/>
                  <a:moveTo>
                    <a:pt x="50" y="14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4"/>
                    <a:pt x="50" y="14"/>
                  </a:cubicBezTo>
                  <a:close/>
                  <a:moveTo>
                    <a:pt x="49" y="14"/>
                  </a:moveTo>
                  <a:cubicBezTo>
                    <a:pt x="48" y="14"/>
                    <a:pt x="50" y="13"/>
                    <a:pt x="49" y="14"/>
                  </a:cubicBezTo>
                  <a:cubicBezTo>
                    <a:pt x="49" y="14"/>
                    <a:pt x="50" y="14"/>
                    <a:pt x="49" y="14"/>
                  </a:cubicBezTo>
                  <a:close/>
                  <a:moveTo>
                    <a:pt x="49" y="14"/>
                  </a:move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lose/>
                  <a:moveTo>
                    <a:pt x="52" y="14"/>
                  </a:moveTo>
                  <a:cubicBezTo>
                    <a:pt x="51" y="14"/>
                    <a:pt x="52" y="14"/>
                    <a:pt x="52" y="14"/>
                  </a:cubicBezTo>
                  <a:cubicBezTo>
                    <a:pt x="51" y="14"/>
                    <a:pt x="51" y="14"/>
                    <a:pt x="52" y="14"/>
                  </a:cubicBezTo>
                  <a:close/>
                  <a:moveTo>
                    <a:pt x="53" y="14"/>
                  </a:moveTo>
                  <a:cubicBezTo>
                    <a:pt x="53" y="14"/>
                    <a:pt x="53" y="14"/>
                    <a:pt x="53" y="14"/>
                  </a:cubicBezTo>
                  <a:cubicBezTo>
                    <a:pt x="53" y="14"/>
                    <a:pt x="53" y="14"/>
                    <a:pt x="53" y="14"/>
                  </a:cubicBezTo>
                  <a:close/>
                  <a:moveTo>
                    <a:pt x="52" y="15"/>
                  </a:moveTo>
                  <a:cubicBezTo>
                    <a:pt x="52" y="14"/>
                    <a:pt x="52" y="15"/>
                    <a:pt x="52" y="15"/>
                  </a:cubicBezTo>
                  <a:cubicBezTo>
                    <a:pt x="52" y="14"/>
                    <a:pt x="53" y="15"/>
                    <a:pt x="52" y="15"/>
                  </a:cubicBezTo>
                  <a:close/>
                  <a:moveTo>
                    <a:pt x="52" y="15"/>
                  </a:moveTo>
                  <a:cubicBezTo>
                    <a:pt x="51" y="15"/>
                    <a:pt x="52" y="14"/>
                    <a:pt x="52" y="14"/>
                  </a:cubicBezTo>
                  <a:cubicBezTo>
                    <a:pt x="52" y="15"/>
                    <a:pt x="52" y="15"/>
                    <a:pt x="52" y="15"/>
                  </a:cubicBezTo>
                  <a:close/>
                  <a:moveTo>
                    <a:pt x="54" y="15"/>
                  </a:move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lose/>
                  <a:moveTo>
                    <a:pt x="53" y="15"/>
                  </a:moveTo>
                  <a:cubicBezTo>
                    <a:pt x="53" y="16"/>
                    <a:pt x="54" y="15"/>
                    <a:pt x="53" y="15"/>
                  </a:cubicBezTo>
                  <a:close/>
                  <a:moveTo>
                    <a:pt x="52" y="15"/>
                  </a:moveTo>
                  <a:cubicBezTo>
                    <a:pt x="50" y="15"/>
                    <a:pt x="53" y="15"/>
                    <a:pt x="52" y="15"/>
                  </a:cubicBezTo>
                  <a:cubicBezTo>
                    <a:pt x="52" y="15"/>
                    <a:pt x="52" y="15"/>
                    <a:pt x="52" y="15"/>
                  </a:cubicBezTo>
                  <a:close/>
                  <a:moveTo>
                    <a:pt x="51" y="14"/>
                  </a:moveTo>
                  <a:cubicBezTo>
                    <a:pt x="51" y="14"/>
                    <a:pt x="51" y="15"/>
                    <a:pt x="51" y="15"/>
                  </a:cubicBezTo>
                  <a:cubicBezTo>
                    <a:pt x="51" y="15"/>
                    <a:pt x="51" y="14"/>
                    <a:pt x="51" y="14"/>
                  </a:cubicBezTo>
                  <a:close/>
                  <a:moveTo>
                    <a:pt x="50" y="14"/>
                  </a:moveTo>
                  <a:cubicBezTo>
                    <a:pt x="51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lose/>
                  <a:moveTo>
                    <a:pt x="50" y="14"/>
                  </a:move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lose/>
                  <a:moveTo>
                    <a:pt x="48" y="14"/>
                  </a:moveTo>
                  <a:cubicBezTo>
                    <a:pt x="49" y="13"/>
                    <a:pt x="48" y="14"/>
                    <a:pt x="49" y="14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9" y="13"/>
                    <a:pt x="48" y="14"/>
                    <a:pt x="48" y="14"/>
                  </a:cubicBezTo>
                  <a:close/>
                  <a:moveTo>
                    <a:pt x="44" y="14"/>
                  </a:moveTo>
                  <a:cubicBezTo>
                    <a:pt x="44" y="14"/>
                    <a:pt x="44" y="13"/>
                    <a:pt x="44" y="13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6" y="14"/>
                  </a:moveTo>
                  <a:cubicBezTo>
                    <a:pt x="46" y="14"/>
                    <a:pt x="47" y="14"/>
                    <a:pt x="47" y="14"/>
                  </a:cubicBezTo>
                  <a:cubicBezTo>
                    <a:pt x="46" y="14"/>
                    <a:pt x="46" y="14"/>
                    <a:pt x="46" y="14"/>
                  </a:cubicBezTo>
                  <a:close/>
                  <a:moveTo>
                    <a:pt x="47" y="14"/>
                  </a:move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lose/>
                  <a:moveTo>
                    <a:pt x="47" y="14"/>
                  </a:move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lose/>
                  <a:moveTo>
                    <a:pt x="44" y="14"/>
                  </a:moveTo>
                  <a:cubicBezTo>
                    <a:pt x="44" y="14"/>
                    <a:pt x="44" y="14"/>
                    <a:pt x="44" y="14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5" y="14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5" y="14"/>
                    <a:pt x="45" y="14"/>
                    <a:pt x="45" y="14"/>
                  </a:cubicBezTo>
                  <a:close/>
                  <a:moveTo>
                    <a:pt x="44" y="15"/>
                  </a:moveTo>
                  <a:cubicBezTo>
                    <a:pt x="43" y="15"/>
                    <a:pt x="41" y="14"/>
                    <a:pt x="43" y="13"/>
                  </a:cubicBezTo>
                  <a:cubicBezTo>
                    <a:pt x="43" y="14"/>
                    <a:pt x="44" y="14"/>
                    <a:pt x="44" y="15"/>
                  </a:cubicBezTo>
                  <a:cubicBezTo>
                    <a:pt x="43" y="15"/>
                    <a:pt x="44" y="14"/>
                    <a:pt x="44" y="15"/>
                  </a:cubicBezTo>
                  <a:close/>
                  <a:moveTo>
                    <a:pt x="44" y="15"/>
                  </a:moveTo>
                  <a:cubicBezTo>
                    <a:pt x="45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lose/>
                  <a:moveTo>
                    <a:pt x="43" y="15"/>
                  </a:moveTo>
                  <a:cubicBezTo>
                    <a:pt x="43" y="14"/>
                    <a:pt x="44" y="15"/>
                    <a:pt x="43" y="15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5"/>
                    <a:pt x="43" y="15"/>
                    <a:pt x="43" y="15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6"/>
                    <a:pt x="43" y="16"/>
                    <a:pt x="43" y="16"/>
                  </a:cubicBezTo>
                  <a:cubicBezTo>
                    <a:pt x="43" y="16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5"/>
                    <a:pt x="43" y="16"/>
                    <a:pt x="43" y="16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4" y="15"/>
                  </a:moveTo>
                  <a:cubicBezTo>
                    <a:pt x="44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lose/>
                  <a:moveTo>
                    <a:pt x="42" y="15"/>
                  </a:moveTo>
                  <a:cubicBezTo>
                    <a:pt x="42" y="15"/>
                    <a:pt x="42" y="15"/>
                    <a:pt x="42" y="15"/>
                  </a:cubicBezTo>
                  <a:cubicBezTo>
                    <a:pt x="42" y="15"/>
                    <a:pt x="42" y="15"/>
                    <a:pt x="42" y="15"/>
                  </a:cubicBezTo>
                  <a:close/>
                  <a:moveTo>
                    <a:pt x="38" y="15"/>
                  </a:moveTo>
                  <a:cubicBezTo>
                    <a:pt x="38" y="16"/>
                    <a:pt x="38" y="16"/>
                    <a:pt x="38" y="16"/>
                  </a:cubicBezTo>
                  <a:cubicBezTo>
                    <a:pt x="38" y="16"/>
                    <a:pt x="38" y="15"/>
                    <a:pt x="38" y="15"/>
                  </a:cubicBezTo>
                  <a:close/>
                  <a:moveTo>
                    <a:pt x="38" y="15"/>
                  </a:moveTo>
                  <a:cubicBezTo>
                    <a:pt x="38" y="13"/>
                    <a:pt x="39" y="18"/>
                    <a:pt x="38" y="15"/>
                  </a:cubicBezTo>
                  <a:cubicBezTo>
                    <a:pt x="38" y="14"/>
                    <a:pt x="38" y="15"/>
                    <a:pt x="38" y="15"/>
                  </a:cubicBezTo>
                  <a:close/>
                  <a:moveTo>
                    <a:pt x="36" y="15"/>
                  </a:moveTo>
                  <a:cubicBezTo>
                    <a:pt x="36" y="15"/>
                    <a:pt x="36" y="15"/>
                    <a:pt x="36" y="15"/>
                  </a:cubicBezTo>
                  <a:cubicBezTo>
                    <a:pt x="36" y="16"/>
                    <a:pt x="36" y="15"/>
                    <a:pt x="36" y="15"/>
                  </a:cubicBezTo>
                  <a:close/>
                  <a:moveTo>
                    <a:pt x="35" y="15"/>
                  </a:moveTo>
                  <a:cubicBezTo>
                    <a:pt x="35" y="15"/>
                    <a:pt x="36" y="15"/>
                    <a:pt x="35" y="15"/>
                  </a:cubicBezTo>
                  <a:close/>
                  <a:moveTo>
                    <a:pt x="34" y="14"/>
                  </a:moveTo>
                  <a:cubicBezTo>
                    <a:pt x="35" y="15"/>
                    <a:pt x="35" y="15"/>
                    <a:pt x="34" y="14"/>
                  </a:cubicBezTo>
                  <a:cubicBezTo>
                    <a:pt x="34" y="14"/>
                    <a:pt x="34" y="14"/>
                    <a:pt x="34" y="14"/>
                  </a:cubicBezTo>
                  <a:close/>
                  <a:moveTo>
                    <a:pt x="33" y="15"/>
                  </a:moveTo>
                  <a:cubicBezTo>
                    <a:pt x="33" y="15"/>
                    <a:pt x="32" y="14"/>
                    <a:pt x="33" y="14"/>
                  </a:cubicBezTo>
                  <a:cubicBezTo>
                    <a:pt x="33" y="15"/>
                    <a:pt x="33" y="15"/>
                    <a:pt x="33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2" y="14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1" y="15"/>
                    <a:pt x="32" y="15"/>
                  </a:cubicBezTo>
                  <a:cubicBezTo>
                    <a:pt x="32" y="15"/>
                    <a:pt x="32" y="16"/>
                    <a:pt x="32" y="15"/>
                  </a:cubicBezTo>
                  <a:close/>
                  <a:moveTo>
                    <a:pt x="30" y="15"/>
                  </a:move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lose/>
                  <a:moveTo>
                    <a:pt x="33" y="16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3" y="15"/>
                    <a:pt x="33" y="16"/>
                    <a:pt x="33" y="16"/>
                  </a:cubicBezTo>
                  <a:close/>
                  <a:moveTo>
                    <a:pt x="30" y="16"/>
                  </a:move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6"/>
                    <a:pt x="30" y="16"/>
                  </a:cubicBezTo>
                  <a:close/>
                  <a:moveTo>
                    <a:pt x="28" y="15"/>
                  </a:moveTo>
                  <a:cubicBezTo>
                    <a:pt x="28" y="17"/>
                    <a:pt x="29" y="15"/>
                    <a:pt x="28" y="15"/>
                  </a:cubicBezTo>
                  <a:cubicBezTo>
                    <a:pt x="28" y="16"/>
                    <a:pt x="28" y="15"/>
                    <a:pt x="28" y="15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lose/>
                  <a:moveTo>
                    <a:pt x="32" y="17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7"/>
                    <a:pt x="32" y="17"/>
                  </a:cubicBezTo>
                  <a:cubicBezTo>
                    <a:pt x="32" y="16"/>
                    <a:pt x="32" y="17"/>
                    <a:pt x="32" y="17"/>
                  </a:cubicBezTo>
                  <a:close/>
                  <a:moveTo>
                    <a:pt x="31" y="17"/>
                  </a:moveTo>
                  <a:cubicBezTo>
                    <a:pt x="29" y="13"/>
                    <a:pt x="32" y="18"/>
                    <a:pt x="31" y="17"/>
                  </a:cubicBezTo>
                  <a:cubicBezTo>
                    <a:pt x="30" y="16"/>
                    <a:pt x="31" y="17"/>
                    <a:pt x="31" y="17"/>
                  </a:cubicBezTo>
                  <a:close/>
                  <a:moveTo>
                    <a:pt x="30" y="17"/>
                  </a:moveTo>
                  <a:cubicBezTo>
                    <a:pt x="30" y="17"/>
                    <a:pt x="30" y="17"/>
                    <a:pt x="30" y="17"/>
                  </a:cubicBezTo>
                  <a:cubicBezTo>
                    <a:pt x="30" y="17"/>
                    <a:pt x="30" y="17"/>
                    <a:pt x="30" y="17"/>
                  </a:cubicBezTo>
                  <a:close/>
                  <a:moveTo>
                    <a:pt x="30" y="17"/>
                  </a:moveTo>
                  <a:cubicBezTo>
                    <a:pt x="30" y="17"/>
                    <a:pt x="30" y="17"/>
                    <a:pt x="31" y="17"/>
                  </a:cubicBezTo>
                  <a:cubicBezTo>
                    <a:pt x="31" y="17"/>
                    <a:pt x="31" y="17"/>
                    <a:pt x="30" y="17"/>
                  </a:cubicBezTo>
                  <a:close/>
                  <a:moveTo>
                    <a:pt x="29" y="17"/>
                  </a:moveTo>
                  <a:cubicBezTo>
                    <a:pt x="29" y="17"/>
                    <a:pt x="30" y="17"/>
                    <a:pt x="29" y="17"/>
                  </a:cubicBezTo>
                  <a:close/>
                  <a:moveTo>
                    <a:pt x="31" y="18"/>
                  </a:moveTo>
                  <a:cubicBezTo>
                    <a:pt x="32" y="18"/>
                    <a:pt x="31" y="18"/>
                    <a:pt x="32" y="18"/>
                  </a:cubicBezTo>
                  <a:cubicBezTo>
                    <a:pt x="32" y="18"/>
                    <a:pt x="32" y="18"/>
                    <a:pt x="31" y="18"/>
                  </a:cubicBezTo>
                  <a:close/>
                  <a:moveTo>
                    <a:pt x="31" y="18"/>
                  </a:moveTo>
                  <a:cubicBezTo>
                    <a:pt x="31" y="18"/>
                    <a:pt x="30" y="17"/>
                    <a:pt x="31" y="18"/>
                  </a:cubicBezTo>
                  <a:cubicBezTo>
                    <a:pt x="31" y="18"/>
                    <a:pt x="31" y="18"/>
                    <a:pt x="31" y="18"/>
                  </a:cubicBezTo>
                  <a:close/>
                  <a:moveTo>
                    <a:pt x="30" y="18"/>
                  </a:move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7"/>
                    <a:pt x="30" y="18"/>
                  </a:cubicBezTo>
                  <a:close/>
                  <a:moveTo>
                    <a:pt x="32" y="17"/>
                  </a:moveTo>
                  <a:cubicBezTo>
                    <a:pt x="32" y="17"/>
                    <a:pt x="32" y="18"/>
                    <a:pt x="32" y="18"/>
                  </a:cubicBezTo>
                  <a:cubicBezTo>
                    <a:pt x="32" y="18"/>
                    <a:pt x="32" y="17"/>
                    <a:pt x="32" y="17"/>
                  </a:cubicBezTo>
                  <a:close/>
                  <a:moveTo>
                    <a:pt x="27" y="18"/>
                  </a:move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lose/>
                  <a:moveTo>
                    <a:pt x="27" y="18"/>
                  </a:moveTo>
                  <a:cubicBezTo>
                    <a:pt x="27" y="18"/>
                    <a:pt x="27" y="18"/>
                    <a:pt x="26" y="18"/>
                  </a:cubicBezTo>
                  <a:cubicBezTo>
                    <a:pt x="26" y="18"/>
                    <a:pt x="27" y="18"/>
                    <a:pt x="27" y="18"/>
                  </a:cubicBezTo>
                  <a:close/>
                  <a:moveTo>
                    <a:pt x="27" y="17"/>
                  </a:moveTo>
                  <a:cubicBezTo>
                    <a:pt x="27" y="17"/>
                    <a:pt x="27" y="18"/>
                    <a:pt x="27" y="18"/>
                  </a:cubicBezTo>
                  <a:cubicBezTo>
                    <a:pt x="27" y="18"/>
                    <a:pt x="27" y="17"/>
                    <a:pt x="27" y="17"/>
                  </a:cubicBezTo>
                  <a:close/>
                  <a:moveTo>
                    <a:pt x="27" y="17"/>
                  </a:moveTo>
                  <a:cubicBezTo>
                    <a:pt x="27" y="18"/>
                    <a:pt x="27" y="18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lose/>
                  <a:moveTo>
                    <a:pt x="28" y="17"/>
                  </a:moveTo>
                  <a:cubicBezTo>
                    <a:pt x="32" y="17"/>
                    <a:pt x="26" y="17"/>
                    <a:pt x="28" y="17"/>
                  </a:cubicBezTo>
                  <a:cubicBezTo>
                    <a:pt x="29" y="17"/>
                    <a:pt x="28" y="17"/>
                    <a:pt x="28" y="17"/>
                  </a:cubicBezTo>
                  <a:close/>
                  <a:moveTo>
                    <a:pt x="28" y="17"/>
                  </a:move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9" y="17"/>
                    <a:pt x="28" y="17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6"/>
                    <a:pt x="27" y="16"/>
                  </a:cubicBezTo>
                  <a:cubicBezTo>
                    <a:pt x="28" y="16"/>
                    <a:pt x="27" y="17"/>
                    <a:pt x="27" y="16"/>
                  </a:cubicBezTo>
                  <a:close/>
                  <a:moveTo>
                    <a:pt x="26" y="16"/>
                  </a:move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lose/>
                  <a:moveTo>
                    <a:pt x="26" y="16"/>
                  </a:moveTo>
                  <a:cubicBezTo>
                    <a:pt x="27" y="16"/>
                    <a:pt x="27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7" y="16"/>
                    <a:pt x="26" y="16"/>
                    <a:pt x="26" y="16"/>
                  </a:cubicBezTo>
                  <a:close/>
                  <a:moveTo>
                    <a:pt x="26" y="15"/>
                  </a:moveTo>
                  <a:cubicBezTo>
                    <a:pt x="26" y="16"/>
                    <a:pt x="25" y="15"/>
                    <a:pt x="26" y="15"/>
                  </a:cubicBezTo>
                  <a:cubicBezTo>
                    <a:pt x="26" y="16"/>
                    <a:pt x="26" y="15"/>
                    <a:pt x="26" y="15"/>
                  </a:cubicBezTo>
                  <a:close/>
                  <a:moveTo>
                    <a:pt x="26" y="16"/>
                  </a:moveTo>
                  <a:cubicBezTo>
                    <a:pt x="26" y="15"/>
                    <a:pt x="27" y="15"/>
                    <a:pt x="27" y="15"/>
                  </a:cubicBezTo>
                  <a:cubicBezTo>
                    <a:pt x="27" y="15"/>
                    <a:pt x="27" y="16"/>
                    <a:pt x="26" y="16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5"/>
                    <a:pt x="27" y="15"/>
                  </a:cubicBezTo>
                  <a:cubicBezTo>
                    <a:pt x="27" y="15"/>
                    <a:pt x="27" y="15"/>
                    <a:pt x="27" y="16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9" y="15"/>
                    <a:pt x="28" y="15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lose/>
                  <a:moveTo>
                    <a:pt x="29" y="14"/>
                  </a:moveTo>
                  <a:cubicBezTo>
                    <a:pt x="29" y="15"/>
                    <a:pt x="29" y="16"/>
                    <a:pt x="29" y="14"/>
                  </a:cubicBezTo>
                  <a:cubicBezTo>
                    <a:pt x="29" y="14"/>
                    <a:pt x="29" y="15"/>
                    <a:pt x="29" y="14"/>
                  </a:cubicBezTo>
                  <a:close/>
                  <a:moveTo>
                    <a:pt x="28" y="14"/>
                  </a:move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lose/>
                  <a:moveTo>
                    <a:pt x="26" y="14"/>
                  </a:moveTo>
                  <a:cubicBezTo>
                    <a:pt x="27" y="14"/>
                    <a:pt x="27" y="14"/>
                    <a:pt x="26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7" y="14"/>
                    <a:pt x="26" y="14"/>
                    <a:pt x="26" y="14"/>
                  </a:cubicBezTo>
                  <a:close/>
                  <a:moveTo>
                    <a:pt x="23" y="14"/>
                  </a:moveTo>
                  <a:cubicBezTo>
                    <a:pt x="23" y="14"/>
                    <a:pt x="24" y="14"/>
                    <a:pt x="23" y="14"/>
                  </a:cubicBezTo>
                  <a:cubicBezTo>
                    <a:pt x="23" y="14"/>
                    <a:pt x="23" y="14"/>
                    <a:pt x="23" y="14"/>
                  </a:cubicBezTo>
                  <a:close/>
                  <a:moveTo>
                    <a:pt x="21" y="13"/>
                  </a:moveTo>
                  <a:cubicBezTo>
                    <a:pt x="21" y="13"/>
                    <a:pt x="21" y="14"/>
                    <a:pt x="21" y="14"/>
                  </a:cubicBezTo>
                  <a:cubicBezTo>
                    <a:pt x="21" y="13"/>
                    <a:pt x="21" y="13"/>
                    <a:pt x="21" y="13"/>
                  </a:cubicBezTo>
                  <a:close/>
                  <a:moveTo>
                    <a:pt x="23" y="13"/>
                  </a:moveTo>
                  <a:cubicBezTo>
                    <a:pt x="23" y="13"/>
                    <a:pt x="23" y="16"/>
                    <a:pt x="23" y="13"/>
                  </a:cubicBezTo>
                  <a:cubicBezTo>
                    <a:pt x="22" y="13"/>
                    <a:pt x="23" y="12"/>
                    <a:pt x="23" y="13"/>
                  </a:cubicBezTo>
                  <a:close/>
                  <a:moveTo>
                    <a:pt x="23" y="12"/>
                  </a:moveTo>
                  <a:cubicBezTo>
                    <a:pt x="23" y="12"/>
                    <a:pt x="24" y="13"/>
                    <a:pt x="23" y="13"/>
                  </a:cubicBezTo>
                  <a:cubicBezTo>
                    <a:pt x="23" y="12"/>
                    <a:pt x="23" y="12"/>
                    <a:pt x="23" y="12"/>
                  </a:cubicBezTo>
                  <a:close/>
                  <a:moveTo>
                    <a:pt x="23" y="12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2" y="12"/>
                    <a:pt x="23" y="12"/>
                  </a:cubicBezTo>
                  <a:close/>
                  <a:moveTo>
                    <a:pt x="22" y="12"/>
                  </a:move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lose/>
                  <a:moveTo>
                    <a:pt x="20" y="12"/>
                  </a:move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lose/>
                  <a:moveTo>
                    <a:pt x="19" y="12"/>
                  </a:moveTo>
                  <a:cubicBezTo>
                    <a:pt x="19" y="12"/>
                    <a:pt x="19" y="12"/>
                    <a:pt x="20" y="12"/>
                  </a:cubicBezTo>
                  <a:cubicBezTo>
                    <a:pt x="20" y="12"/>
                    <a:pt x="20" y="12"/>
                    <a:pt x="19" y="12"/>
                  </a:cubicBezTo>
                  <a:close/>
                  <a:moveTo>
                    <a:pt x="18" y="12"/>
                  </a:moveTo>
                  <a:cubicBezTo>
                    <a:pt x="18" y="12"/>
                    <a:pt x="18" y="13"/>
                    <a:pt x="18" y="12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9" y="13"/>
                  </a:moveTo>
                  <a:cubicBezTo>
                    <a:pt x="19" y="13"/>
                    <a:pt x="19" y="13"/>
                    <a:pt x="20" y="13"/>
                  </a:cubicBezTo>
                  <a:cubicBezTo>
                    <a:pt x="20" y="13"/>
                    <a:pt x="19" y="13"/>
                    <a:pt x="19" y="13"/>
                  </a:cubicBezTo>
                  <a:close/>
                  <a:moveTo>
                    <a:pt x="18" y="13"/>
                  </a:moveTo>
                  <a:cubicBezTo>
                    <a:pt x="18" y="13"/>
                    <a:pt x="18" y="12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lose/>
                  <a:moveTo>
                    <a:pt x="19" y="13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lose/>
                  <a:moveTo>
                    <a:pt x="18" y="13"/>
                  </a:moveTo>
                  <a:cubicBezTo>
                    <a:pt x="18" y="13"/>
                    <a:pt x="18" y="13"/>
                    <a:pt x="18" y="13"/>
                  </a:cubicBezTo>
                  <a:close/>
                  <a:moveTo>
                    <a:pt x="15" y="15"/>
                  </a:moveTo>
                  <a:cubicBezTo>
                    <a:pt x="15" y="14"/>
                    <a:pt x="16" y="14"/>
                    <a:pt x="16" y="15"/>
                  </a:cubicBezTo>
                  <a:cubicBezTo>
                    <a:pt x="16" y="15"/>
                    <a:pt x="15" y="15"/>
                    <a:pt x="15" y="15"/>
                  </a:cubicBezTo>
                  <a:close/>
                  <a:moveTo>
                    <a:pt x="10" y="14"/>
                  </a:moveTo>
                  <a:cubicBezTo>
                    <a:pt x="10" y="14"/>
                    <a:pt x="11" y="15"/>
                    <a:pt x="10" y="14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4"/>
                    <a:pt x="14" y="14"/>
                  </a:cubicBezTo>
                  <a:cubicBezTo>
                    <a:pt x="14" y="14"/>
                    <a:pt x="14" y="15"/>
                    <a:pt x="14" y="15"/>
                  </a:cubicBezTo>
                  <a:close/>
                  <a:moveTo>
                    <a:pt x="18" y="15"/>
                  </a:move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lose/>
                  <a:moveTo>
                    <a:pt x="11" y="15"/>
                  </a:move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lose/>
                  <a:moveTo>
                    <a:pt x="10" y="15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lose/>
                  <a:moveTo>
                    <a:pt x="12" y="15"/>
                  </a:moveTo>
                  <a:cubicBezTo>
                    <a:pt x="12" y="15"/>
                    <a:pt x="12" y="15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5" y="15"/>
                    <a:pt x="14" y="15"/>
                  </a:cubicBezTo>
                  <a:close/>
                  <a:moveTo>
                    <a:pt x="15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17" y="15"/>
                  </a:move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lose/>
                  <a:moveTo>
                    <a:pt x="17" y="15"/>
                  </a:moveTo>
                  <a:cubicBezTo>
                    <a:pt x="16" y="15"/>
                    <a:pt x="17" y="15"/>
                    <a:pt x="17" y="15"/>
                  </a:cubicBezTo>
                  <a:close/>
                  <a:moveTo>
                    <a:pt x="15" y="15"/>
                  </a:moveTo>
                  <a:cubicBezTo>
                    <a:pt x="16" y="15"/>
                    <a:pt x="16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lose/>
                  <a:moveTo>
                    <a:pt x="16" y="15"/>
                  </a:move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lose/>
                  <a:moveTo>
                    <a:pt x="17" y="16"/>
                  </a:moveTo>
                  <a:cubicBezTo>
                    <a:pt x="17" y="15"/>
                    <a:pt x="18" y="16"/>
                    <a:pt x="17" y="16"/>
                  </a:cubicBezTo>
                  <a:cubicBezTo>
                    <a:pt x="17" y="15"/>
                    <a:pt x="17" y="16"/>
                    <a:pt x="17" y="16"/>
                  </a:cubicBezTo>
                  <a:close/>
                  <a:moveTo>
                    <a:pt x="16" y="16"/>
                  </a:move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6"/>
                    <a:pt x="16" y="16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5"/>
                    <a:pt x="15" y="15"/>
                  </a:cubicBezTo>
                  <a:cubicBezTo>
                    <a:pt x="15" y="16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5" y="16"/>
                  </a:cubicBezTo>
                  <a:close/>
                  <a:moveTo>
                    <a:pt x="13" y="16"/>
                  </a:move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2" y="15"/>
                  </a:moveTo>
                  <a:cubicBezTo>
                    <a:pt x="15" y="17"/>
                    <a:pt x="11" y="15"/>
                    <a:pt x="12" y="15"/>
                  </a:cubicBezTo>
                  <a:cubicBezTo>
                    <a:pt x="12" y="15"/>
                    <a:pt x="11" y="15"/>
                    <a:pt x="12" y="15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7" y="15"/>
                    <a:pt x="8" y="15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lose/>
                  <a:moveTo>
                    <a:pt x="13" y="14"/>
                  </a:moveTo>
                  <a:cubicBezTo>
                    <a:pt x="13" y="14"/>
                    <a:pt x="13" y="15"/>
                    <a:pt x="13" y="15"/>
                  </a:cubicBezTo>
                  <a:cubicBezTo>
                    <a:pt x="13" y="15"/>
                    <a:pt x="13" y="14"/>
                    <a:pt x="13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5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7" y="14"/>
                  </a:moveTo>
                  <a:cubicBezTo>
                    <a:pt x="7" y="14"/>
                    <a:pt x="7" y="15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lose/>
                  <a:moveTo>
                    <a:pt x="8" y="14"/>
                  </a:moveTo>
                  <a:cubicBezTo>
                    <a:pt x="8" y="14"/>
                    <a:pt x="8" y="14"/>
                    <a:pt x="9" y="14"/>
                  </a:cubicBezTo>
                  <a:cubicBezTo>
                    <a:pt x="9" y="14"/>
                    <a:pt x="8" y="14"/>
                    <a:pt x="8" y="14"/>
                  </a:cubicBezTo>
                  <a:cubicBezTo>
                    <a:pt x="8" y="14"/>
                    <a:pt x="8" y="15"/>
                    <a:pt x="8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10" y="14"/>
                  </a:moveTo>
                  <a:cubicBezTo>
                    <a:pt x="9" y="14"/>
                    <a:pt x="10" y="13"/>
                    <a:pt x="10" y="14"/>
                  </a:cubicBezTo>
                  <a:close/>
                  <a:moveTo>
                    <a:pt x="5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3"/>
                    <a:pt x="6" y="14"/>
                  </a:cubicBezTo>
                  <a:close/>
                  <a:moveTo>
                    <a:pt x="7" y="14"/>
                  </a:move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7" y="13"/>
                    <a:pt x="7" y="14"/>
                  </a:cubicBezTo>
                  <a:close/>
                  <a:moveTo>
                    <a:pt x="15" y="14"/>
                  </a:moveTo>
                  <a:cubicBezTo>
                    <a:pt x="15" y="13"/>
                    <a:pt x="16" y="14"/>
                    <a:pt x="16" y="14"/>
                  </a:cubicBezTo>
                  <a:cubicBezTo>
                    <a:pt x="15" y="14"/>
                    <a:pt x="15" y="14"/>
                    <a:pt x="15" y="14"/>
                  </a:cubicBezTo>
                  <a:close/>
                  <a:moveTo>
                    <a:pt x="13" y="14"/>
                  </a:moveTo>
                  <a:cubicBezTo>
                    <a:pt x="13" y="14"/>
                    <a:pt x="13" y="14"/>
                    <a:pt x="13" y="14"/>
                  </a:cubicBezTo>
                  <a:cubicBezTo>
                    <a:pt x="14" y="14"/>
                    <a:pt x="13" y="14"/>
                    <a:pt x="13" y="14"/>
                  </a:cubicBezTo>
                  <a:close/>
                  <a:moveTo>
                    <a:pt x="13" y="14"/>
                  </a:moveTo>
                  <a:cubicBezTo>
                    <a:pt x="13" y="14"/>
                    <a:pt x="12" y="14"/>
                    <a:pt x="13" y="14"/>
                  </a:cubicBezTo>
                  <a:close/>
                  <a:moveTo>
                    <a:pt x="10" y="14"/>
                  </a:move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lose/>
                  <a:moveTo>
                    <a:pt x="16" y="14"/>
                  </a:move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lose/>
                  <a:moveTo>
                    <a:pt x="9" y="14"/>
                  </a:move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lose/>
                  <a:moveTo>
                    <a:pt x="5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5" y="14"/>
                    <a:pt x="5" y="14"/>
                    <a:pt x="6" y="14"/>
                  </a:cubicBezTo>
                  <a:close/>
                  <a:moveTo>
                    <a:pt x="3" y="14"/>
                  </a:moveTo>
                  <a:cubicBezTo>
                    <a:pt x="3" y="14"/>
                    <a:pt x="2" y="13"/>
                    <a:pt x="3" y="13"/>
                  </a:cubicBezTo>
                  <a:cubicBezTo>
                    <a:pt x="3" y="13"/>
                    <a:pt x="3" y="14"/>
                    <a:pt x="3" y="14"/>
                  </a:cubicBezTo>
                  <a:close/>
                  <a:moveTo>
                    <a:pt x="4" y="14"/>
                  </a:moveTo>
                  <a:cubicBezTo>
                    <a:pt x="4" y="14"/>
                    <a:pt x="4" y="13"/>
                    <a:pt x="4" y="14"/>
                  </a:cubicBezTo>
                  <a:cubicBezTo>
                    <a:pt x="5" y="13"/>
                    <a:pt x="5" y="14"/>
                    <a:pt x="4" y="14"/>
                  </a:cubicBezTo>
                  <a:close/>
                  <a:moveTo>
                    <a:pt x="17" y="13"/>
                  </a:moveTo>
                  <a:cubicBezTo>
                    <a:pt x="17" y="12"/>
                    <a:pt x="18" y="14"/>
                    <a:pt x="18" y="14"/>
                  </a:cubicBezTo>
                  <a:cubicBezTo>
                    <a:pt x="18" y="14"/>
                    <a:pt x="18" y="14"/>
                    <a:pt x="17" y="13"/>
                  </a:cubicBezTo>
                  <a:cubicBezTo>
                    <a:pt x="17" y="12"/>
                    <a:pt x="17" y="14"/>
                    <a:pt x="17" y="13"/>
                  </a:cubicBezTo>
                  <a:close/>
                  <a:moveTo>
                    <a:pt x="5" y="13"/>
                  </a:move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lose/>
                  <a:moveTo>
                    <a:pt x="6" y="13"/>
                  </a:moveTo>
                  <a:cubicBezTo>
                    <a:pt x="6" y="14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lose/>
                  <a:moveTo>
                    <a:pt x="6" y="13"/>
                  </a:move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lose/>
                  <a:moveTo>
                    <a:pt x="7" y="13"/>
                  </a:move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7" y="13"/>
                  </a:cubicBezTo>
                  <a:cubicBezTo>
                    <a:pt x="8" y="12"/>
                    <a:pt x="7" y="13"/>
                    <a:pt x="7" y="13"/>
                  </a:cubicBezTo>
                  <a:close/>
                  <a:moveTo>
                    <a:pt x="8" y="12"/>
                  </a:moveTo>
                  <a:cubicBezTo>
                    <a:pt x="7" y="12"/>
                    <a:pt x="7" y="13"/>
                    <a:pt x="7" y="12"/>
                  </a:cubicBezTo>
                  <a:cubicBezTo>
                    <a:pt x="7" y="12"/>
                    <a:pt x="8" y="12"/>
                    <a:pt x="8" y="12"/>
                  </a:cubicBezTo>
                  <a:close/>
                  <a:moveTo>
                    <a:pt x="7" y="12"/>
                  </a:moveTo>
                  <a:cubicBezTo>
                    <a:pt x="7" y="12"/>
                    <a:pt x="7" y="13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lose/>
                  <a:moveTo>
                    <a:pt x="6" y="12"/>
                  </a:moveTo>
                  <a:cubicBezTo>
                    <a:pt x="6" y="12"/>
                    <a:pt x="7" y="13"/>
                    <a:pt x="6" y="12"/>
                  </a:cubicBezTo>
                  <a:cubicBezTo>
                    <a:pt x="6" y="12"/>
                    <a:pt x="6" y="13"/>
                    <a:pt x="6" y="12"/>
                  </a:cubicBezTo>
                  <a:close/>
                  <a:moveTo>
                    <a:pt x="6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lose/>
                  <a:moveTo>
                    <a:pt x="6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lose/>
                  <a:moveTo>
                    <a:pt x="7" y="12"/>
                  </a:move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6" y="12"/>
                    <a:pt x="7" y="12"/>
                  </a:cubicBezTo>
                  <a:close/>
                  <a:moveTo>
                    <a:pt x="9" y="12"/>
                  </a:move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lose/>
                  <a:moveTo>
                    <a:pt x="6" y="11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1"/>
                    <a:pt x="6" y="11"/>
                  </a:cubicBezTo>
                  <a:close/>
                  <a:moveTo>
                    <a:pt x="6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lose/>
                  <a:moveTo>
                    <a:pt x="5" y="11"/>
                  </a:moveTo>
                  <a:cubicBezTo>
                    <a:pt x="5" y="11"/>
                    <a:pt x="5" y="11"/>
                    <a:pt x="6" y="11"/>
                  </a:cubicBezTo>
                  <a:cubicBezTo>
                    <a:pt x="5" y="11"/>
                    <a:pt x="6" y="11"/>
                    <a:pt x="5" y="11"/>
                  </a:cubicBezTo>
                  <a:close/>
                  <a:moveTo>
                    <a:pt x="4" y="11"/>
                  </a:moveTo>
                  <a:cubicBezTo>
                    <a:pt x="4" y="11"/>
                    <a:pt x="5" y="11"/>
                    <a:pt x="4" y="11"/>
                  </a:cubicBezTo>
                  <a:cubicBezTo>
                    <a:pt x="4" y="11"/>
                    <a:pt x="5" y="11"/>
                    <a:pt x="4" y="11"/>
                  </a:cubicBezTo>
                  <a:close/>
                  <a:moveTo>
                    <a:pt x="8" y="11"/>
                  </a:moveTo>
                  <a:cubicBezTo>
                    <a:pt x="9" y="12"/>
                    <a:pt x="8" y="12"/>
                    <a:pt x="8" y="12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9" y="12"/>
                    <a:pt x="8" y="11"/>
                    <a:pt x="8" y="11"/>
                  </a:cubicBezTo>
                  <a:close/>
                  <a:moveTo>
                    <a:pt x="5" y="11"/>
                  </a:moveTo>
                  <a:cubicBezTo>
                    <a:pt x="5" y="11"/>
                    <a:pt x="4" y="11"/>
                    <a:pt x="5" y="11"/>
                  </a:cubicBezTo>
                  <a:close/>
                  <a:moveTo>
                    <a:pt x="6" y="11"/>
                  </a:moveTo>
                  <a:cubicBezTo>
                    <a:pt x="6" y="11"/>
                    <a:pt x="5" y="11"/>
                    <a:pt x="5" y="11"/>
                  </a:cubicBezTo>
                  <a:cubicBezTo>
                    <a:pt x="5" y="11"/>
                    <a:pt x="5" y="11"/>
                    <a:pt x="6" y="11"/>
                  </a:cubicBezTo>
                  <a:close/>
                  <a:moveTo>
                    <a:pt x="7" y="10"/>
                  </a:moveTo>
                  <a:cubicBezTo>
                    <a:pt x="7" y="10"/>
                    <a:pt x="7" y="11"/>
                    <a:pt x="7" y="11"/>
                  </a:cubicBezTo>
                  <a:cubicBezTo>
                    <a:pt x="7" y="11"/>
                    <a:pt x="7" y="10"/>
                    <a:pt x="7" y="10"/>
                  </a:cubicBezTo>
                  <a:close/>
                  <a:moveTo>
                    <a:pt x="5" y="10"/>
                  </a:moveTo>
                  <a:cubicBezTo>
                    <a:pt x="5" y="10"/>
                    <a:pt x="5" y="11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lose/>
                  <a:moveTo>
                    <a:pt x="3" y="10"/>
                  </a:moveTo>
                  <a:cubicBezTo>
                    <a:pt x="3" y="10"/>
                    <a:pt x="3" y="11"/>
                    <a:pt x="3" y="10"/>
                  </a:cubicBez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</a:path>
              </a:pathLst>
            </a:custGeom>
            <a:solidFill>
              <a:srgbClr val="D01D3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生命周期</a:t>
              </a:r>
              <a:endPara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456180" y="3137535"/>
            <a:ext cx="6848475" cy="10712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 b="1">
                <a:solidFill>
                  <a:schemeClr val="bg1"/>
                </a:solidFill>
              </a:rPr>
              <a:t>Android系统根据生命周期的不同阶段</a:t>
            </a:r>
            <a:endParaRPr lang="zh-CN" altLang="en-US" sz="3200" b="1">
              <a:solidFill>
                <a:schemeClr val="bg1"/>
              </a:solidFill>
            </a:endParaRPr>
          </a:p>
          <a:p>
            <a:pPr algn="l"/>
            <a:r>
              <a:rPr lang="zh-CN" altLang="en-US" sz="3200" b="1">
                <a:solidFill>
                  <a:schemeClr val="bg1"/>
                </a:solidFill>
              </a:rPr>
              <a:t>    唤起对应的回调函数来执行代码。</a:t>
            </a:r>
            <a:endParaRPr lang="zh-CN" altLang="en-US" sz="3200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生命周期</a:t>
              </a:r>
              <a:endPara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3" name="图片 2" descr="basic-lifecycl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775" y="1273175"/>
            <a:ext cx="8406130" cy="3745865"/>
          </a:xfrm>
          <a:prstGeom prst="rect">
            <a:avLst/>
          </a:prstGeom>
        </p:spPr>
      </p:pic>
      <p:sp>
        <p:nvSpPr>
          <p:cNvPr id="31" name="Arc 73"/>
          <p:cNvSpPr/>
          <p:nvPr/>
        </p:nvSpPr>
        <p:spPr>
          <a:xfrm rot="20400000" flipH="1">
            <a:off x="3743960" y="1601470"/>
            <a:ext cx="4429125" cy="5229860"/>
          </a:xfrm>
          <a:prstGeom prst="arc">
            <a:avLst/>
          </a:prstGeom>
          <a:noFill/>
          <a:ln w="19050">
            <a:solidFill>
              <a:schemeClr val="bg1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 sz="2400" dirty="0"/>
          </a:p>
        </p:txBody>
      </p:sp>
      <p:sp>
        <p:nvSpPr>
          <p:cNvPr id="4" name="文本框 3"/>
          <p:cNvSpPr txBox="1"/>
          <p:nvPr/>
        </p:nvSpPr>
        <p:spPr>
          <a:xfrm>
            <a:off x="2983230" y="5019040"/>
            <a:ext cx="5124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92D050"/>
                </a:solidFill>
              </a:rPr>
              <a:t>activity处在前台，用户可以与它进行交互</a:t>
            </a:r>
            <a:endParaRPr lang="zh-CN" altLang="en-US">
              <a:solidFill>
                <a:srgbClr val="92D050"/>
              </a:solidFill>
            </a:endParaRPr>
          </a:p>
        </p:txBody>
      </p:sp>
      <p:sp>
        <p:nvSpPr>
          <p:cNvPr id="5" name="Arc 72"/>
          <p:cNvSpPr/>
          <p:nvPr/>
        </p:nvSpPr>
        <p:spPr>
          <a:xfrm rot="19051047">
            <a:off x="7199113" y="2162859"/>
            <a:ext cx="2181771" cy="2181771"/>
          </a:xfrm>
          <a:prstGeom prst="arc">
            <a:avLst/>
          </a:prstGeom>
          <a:noFill/>
          <a:ln w="19050">
            <a:solidFill>
              <a:schemeClr val="bg1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 sz="2400" dirty="0"/>
          </a:p>
        </p:txBody>
      </p:sp>
      <p:sp>
        <p:nvSpPr>
          <p:cNvPr id="6" name="文本框 5"/>
          <p:cNvSpPr txBox="1"/>
          <p:nvPr/>
        </p:nvSpPr>
        <p:spPr>
          <a:xfrm>
            <a:off x="8296910" y="2534285"/>
            <a:ext cx="5124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92D050"/>
                </a:solidFill>
              </a:rPr>
              <a:t>activity的部分被另外一个activity所遮盖</a:t>
            </a:r>
            <a:endParaRPr lang="zh-CN" altLang="en-US">
              <a:solidFill>
                <a:srgbClr val="92D050"/>
              </a:solidFill>
            </a:endParaRPr>
          </a:p>
        </p:txBody>
      </p:sp>
      <p:sp>
        <p:nvSpPr>
          <p:cNvPr id="7" name="Arc 73"/>
          <p:cNvSpPr/>
          <p:nvPr/>
        </p:nvSpPr>
        <p:spPr>
          <a:xfrm rot="17160000" flipH="1">
            <a:off x="7478395" y="3208020"/>
            <a:ext cx="2801620" cy="2226945"/>
          </a:xfrm>
          <a:prstGeom prst="arc">
            <a:avLst/>
          </a:prstGeom>
          <a:noFill/>
          <a:ln w="19050">
            <a:solidFill>
              <a:schemeClr val="bg1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 sz="2400" dirty="0"/>
          </a:p>
        </p:txBody>
      </p:sp>
      <p:sp>
        <p:nvSpPr>
          <p:cNvPr id="8" name="文本框 7"/>
          <p:cNvSpPr txBox="1"/>
          <p:nvPr/>
        </p:nvSpPr>
        <p:spPr>
          <a:xfrm>
            <a:off x="6177915" y="5744210"/>
            <a:ext cx="5124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92D050"/>
                </a:solidFill>
              </a:rPr>
              <a:t> activity完全被隐藏，对用户不可见</a:t>
            </a:r>
            <a:endParaRPr lang="zh-CN" altLang="en-US">
              <a:solidFill>
                <a:srgbClr val="92D05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1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5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7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2" dur="1" fill="hold"/>
                                        <p:tgtEl>
                                          <p:spTgt spid="8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1" animBg="1"/>
      <p:bldP spid="31" grpId="2" bldLvl="0" animBg="1"/>
      <p:bldP spid="4" grpId="0"/>
      <p:bldP spid="5" grpId="0" bldLvl="0" animBg="1"/>
      <p:bldP spid="6" grpId="0"/>
      <p:bldP spid="7" grpId="0" bldLvl="0" animBg="1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启动与销毁</a:t>
              </a:r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Activity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3" name="图片 2" descr="basic-lifecycle-creat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7035" y="1441450"/>
            <a:ext cx="8837930" cy="3974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暂停与恢复</a:t>
              </a:r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Activity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2" name="图片 1" descr="basic-lifecycle-paus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935" y="1485900"/>
            <a:ext cx="8406130" cy="38855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停止与重启</a:t>
              </a:r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Activity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3" name="图片 2" descr="basic-lifecycle-stopp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935" y="1485900"/>
            <a:ext cx="8406130" cy="38855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846</Words>
  <Application>WPS 演示</Application>
  <PresentationFormat>宽屏</PresentationFormat>
  <Paragraphs>133</Paragraphs>
  <Slides>23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3" baseType="lpstr">
      <vt:lpstr>Arial</vt:lpstr>
      <vt:lpstr>宋体</vt:lpstr>
      <vt:lpstr>Wingdings</vt:lpstr>
      <vt:lpstr>华文细黑</vt:lpstr>
      <vt:lpstr>方正兰亭粗黑简体</vt:lpstr>
      <vt:lpstr>Calibri Light</vt:lpstr>
      <vt:lpstr>Calibri</vt:lpstr>
      <vt:lpstr>微软雅黑</vt:lpstr>
      <vt:lpstr>黑体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PC</dc:creator>
  <cp:lastModifiedBy>58</cp:lastModifiedBy>
  <cp:revision>101</cp:revision>
  <dcterms:created xsi:type="dcterms:W3CDTF">2016-01-12T06:03:00Z</dcterms:created>
  <dcterms:modified xsi:type="dcterms:W3CDTF">2016-07-28T06:05:36Z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2052-10.1.0.5850</vt:lpwstr>
  </property>
</Properties>
</file>

<file path=docProps/thumbnail.jpeg>
</file>